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Ex1.xml" ContentType="application/vnd.ms-office.chartex+xml"/>
  <Override PartName="/ppt/charts/style7.xml" ContentType="application/vnd.ms-office.chartstyle+xml"/>
  <Override PartName="/ppt/charts/colors7.xml" ContentType="application/vnd.ms-office.chartcolorstyle+xml"/>
  <Override PartName="/ppt/charts/chartEx2.xml" ContentType="application/vnd.ms-office.chartex+xml"/>
  <Override PartName="/ppt/charts/style8.xml" ContentType="application/vnd.ms-office.chartstyle+xml"/>
  <Override PartName="/ppt/charts/colors8.xml" ContentType="application/vnd.ms-office.chartcolorstyle+xml"/>
  <Override PartName="/ppt/charts/chartEx3.xml" ContentType="application/vnd.ms-office.chartex+xml"/>
  <Override PartName="/ppt/charts/style9.xml" ContentType="application/vnd.ms-office.chartstyle+xml"/>
  <Override PartName="/ppt/charts/colors9.xml" ContentType="application/vnd.ms-office.chartcolorstyle+xml"/>
  <Override PartName="/ppt/charts/chartEx4.xml" ContentType="application/vnd.ms-office.chartex+xml"/>
  <Override PartName="/ppt/charts/style10.xml" ContentType="application/vnd.ms-office.chartstyle+xml"/>
  <Override PartName="/ppt/charts/colors10.xml" ContentType="application/vnd.ms-office.chartcolorstyle+xml"/>
  <Override PartName="/ppt/charts/chartEx5.xml" ContentType="application/vnd.ms-office.chartex+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charts/chart7.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8.xml" ContentType="application/vnd.openxmlformats-officedocument.drawingml.chart+xml"/>
  <Override PartName="/ppt/charts/style13.xml" ContentType="application/vnd.ms-office.chartstyle+xml"/>
  <Override PartName="/ppt/charts/colors13.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3" r:id="rId4"/>
  </p:sldMasterIdLst>
  <p:notesMasterIdLst>
    <p:notesMasterId r:id="rId53"/>
  </p:notesMasterIdLst>
  <p:sldIdLst>
    <p:sldId id="267" r:id="rId5"/>
    <p:sldId id="261" r:id="rId6"/>
    <p:sldId id="352" r:id="rId7"/>
    <p:sldId id="260" r:id="rId8"/>
    <p:sldId id="263" r:id="rId9"/>
    <p:sldId id="264" r:id="rId10"/>
    <p:sldId id="265" r:id="rId11"/>
    <p:sldId id="266" r:id="rId12"/>
    <p:sldId id="353" r:id="rId13"/>
    <p:sldId id="268" r:id="rId14"/>
    <p:sldId id="269" r:id="rId15"/>
    <p:sldId id="270" r:id="rId16"/>
    <p:sldId id="271" r:id="rId17"/>
    <p:sldId id="354" r:id="rId18"/>
    <p:sldId id="273" r:id="rId19"/>
    <p:sldId id="374" r:id="rId20"/>
    <p:sldId id="274" r:id="rId21"/>
    <p:sldId id="275" r:id="rId22"/>
    <p:sldId id="276" r:id="rId23"/>
    <p:sldId id="355" r:id="rId24"/>
    <p:sldId id="356" r:id="rId25"/>
    <p:sldId id="278" r:id="rId26"/>
    <p:sldId id="357" r:id="rId27"/>
    <p:sldId id="358" r:id="rId28"/>
    <p:sldId id="359" r:id="rId29"/>
    <p:sldId id="360" r:id="rId30"/>
    <p:sldId id="324" r:id="rId31"/>
    <p:sldId id="306" r:id="rId32"/>
    <p:sldId id="361" r:id="rId33"/>
    <p:sldId id="381" r:id="rId34"/>
    <p:sldId id="280" r:id="rId35"/>
    <p:sldId id="259" r:id="rId36"/>
    <p:sldId id="277" r:id="rId37"/>
    <p:sldId id="287" r:id="rId38"/>
    <p:sldId id="380" r:id="rId39"/>
    <p:sldId id="285" r:id="rId40"/>
    <p:sldId id="365" r:id="rId41"/>
    <p:sldId id="284" r:id="rId42"/>
    <p:sldId id="366" r:id="rId43"/>
    <p:sldId id="367" r:id="rId44"/>
    <p:sldId id="368" r:id="rId45"/>
    <p:sldId id="293" r:id="rId46"/>
    <p:sldId id="294" r:id="rId47"/>
    <p:sldId id="295" r:id="rId48"/>
    <p:sldId id="296" r:id="rId49"/>
    <p:sldId id="297" r:id="rId50"/>
    <p:sldId id="349" r:id="rId51"/>
    <p:sldId id="35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porate Donor Office Volunteers" id="{040C7E9A-B5FA-AE48-A4AD-F1FA3ED3A9B3}">
          <p14:sldIdLst>
            <p14:sldId id="267"/>
            <p14:sldId id="261"/>
            <p14:sldId id="352"/>
            <p14:sldId id="260"/>
            <p14:sldId id="263"/>
            <p14:sldId id="264"/>
            <p14:sldId id="265"/>
            <p14:sldId id="266"/>
            <p14:sldId id="353"/>
            <p14:sldId id="268"/>
            <p14:sldId id="269"/>
            <p14:sldId id="270"/>
            <p14:sldId id="271"/>
            <p14:sldId id="354"/>
            <p14:sldId id="273"/>
            <p14:sldId id="374"/>
            <p14:sldId id="274"/>
            <p14:sldId id="275"/>
            <p14:sldId id="276"/>
            <p14:sldId id="355"/>
            <p14:sldId id="356"/>
            <p14:sldId id="278"/>
            <p14:sldId id="357"/>
            <p14:sldId id="358"/>
            <p14:sldId id="359"/>
            <p14:sldId id="360"/>
            <p14:sldId id="324"/>
            <p14:sldId id="306"/>
            <p14:sldId id="361"/>
            <p14:sldId id="381"/>
            <p14:sldId id="280"/>
            <p14:sldId id="259"/>
            <p14:sldId id="277"/>
            <p14:sldId id="287"/>
            <p14:sldId id="380"/>
            <p14:sldId id="285"/>
            <p14:sldId id="365"/>
            <p14:sldId id="284"/>
            <p14:sldId id="366"/>
            <p14:sldId id="367"/>
            <p14:sldId id="368"/>
            <p14:sldId id="293"/>
            <p14:sldId id="294"/>
            <p14:sldId id="295"/>
            <p14:sldId id="296"/>
            <p14:sldId id="297"/>
            <p14:sldId id="349"/>
            <p14:sldId id="35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430117-50F3-9952-573F-56BF840982F0}" name="Abby Kougher" initials="AK" userId="S::abby.kougher@unitedwayswpa.org::db31bda9-4345-484c-83c3-bca51edfd8e1" providerId="AD"/>
  <p188:author id="{F07BEC1C-D3A4-4C9D-7091-C755AB59C64F}" name="Kitty Julian" initials="KJ" userId="S::kitty.julian@unitedwayswpa.org::8675e030-5753-4fcd-aed8-946521f8f306" providerId="AD"/>
  <p188:author id="{A0D3F03B-2CDD-7E18-62E6-BA49096D044D}" name="Michelle Bauer" initials="MB" userId="S::mbauer@ghadv.com::5cd3a198-41d0-4459-bb88-3f6d7d946363" providerId="AD"/>
  <p188:author id="{08192146-BF49-010A-7810-18B1AF2D8AD6}" name="Bobbi Watt Geer" initials="BG" userId="S::bobbi.wattgeer@unitedwayswpa.org::93a6b142-2f1e-4d0f-9d78-3aa755620bb1" providerId="AD"/>
  <p188:author id="{E54A9955-C65D-CC75-856A-6010E06BB66A}" name="Amy Franz" initials="AF" userId="S::amy.franz@unitedwayswpa.org::99dba3db-e3c6-4d0c-89ac-7bc060d2896e" providerId="AD"/>
  <p188:author id="{B5402A5D-8C26-73D3-694E-04E67C6B4D5F}" name="Jacob Grande" initials="JG" userId="S::Jacob.Grande@unitedwayswpa.org::b1ae8ce3-6b67-46e8-a1a6-91f0c0a9d0fe" providerId="AD"/>
  <p188:author id="{A00C0E63-C217-EFCD-5410-11C179C2551F}" name="Sara Noel" initials="SN" userId="S::Sara.Noel@unitedwayswpa.org::d8480b0f-f2a0-446c-afee-25b896dec937" providerId="AD"/>
  <p188:author id="{5D2E806B-D75B-D0F9-309B-AAE3E9DEC69D}" name="Wendy Koch" initials="" userId="S::Wendy.Koch@unitedwayswpa.org::9f8b1d4a-57f3-40c3-aab4-046e6b8807dc" providerId="AD"/>
  <p188:author id="{7F50738D-BFAE-F2F3-4FAE-F0D5C02E0416}" name="Neil DiBiase" initials="ND" userId="S::Neil.DiBiase@unitedwayswpa.org::b051c5a3-0472-41ed-b710-570ed165868d" providerId="AD"/>
  <p188:author id="{4FA011A1-BE17-068C-B0CE-8267DC40A3B5}" name="Kitty Julian" initials="KJ" userId="S::Kitty.Julian@unitedwayswpa.org::8675e030-5753-4fcd-aed8-946521f8f306" providerId="AD"/>
  <p188:author id="{A313C4A6-C4E6-0CA7-2D40-984E819F2DBD}" name="Amy Franz" initials="" userId="S::Amy.Franz@unitedwayswpa.org::99dba3db-e3c6-4d0c-89ac-7bc060d289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7923"/>
    <a:srgbClr val="20296A"/>
    <a:srgbClr val="D22525"/>
    <a:srgbClr val="6477A8"/>
    <a:srgbClr val="C58D2F"/>
    <a:srgbClr val="A7D2FF"/>
    <a:srgbClr val="4F82F1"/>
    <a:srgbClr val="F0F1F1"/>
    <a:srgbClr val="788EC8"/>
    <a:srgbClr val="80B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Kougher" userId="db31bda9-4345-484c-83c3-bca51edfd8e1" providerId="ADAL" clId="{6297BD12-4D3E-4659-985F-3D75A0A39BC8}"/>
    <pc:docChg chg="delSection">
      <pc:chgData name="Abby Kougher" userId="db31bda9-4345-484c-83c3-bca51edfd8e1" providerId="ADAL" clId="{6297BD12-4D3E-4659-985F-3D75A0A39BC8}" dt="2024-09-19T17:30:49.541" v="2" actId="17851"/>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Ex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6.xlsx"/></Relationships>
</file>

<file path=ppt/charts/_rels/chartEx2.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_rels/chartEx3.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Microsoft_Excel_Worksheet8.xlsx"/></Relationships>
</file>

<file path=ppt/charts/_rels/chartEx4.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Microsoft_Excel_Worksheet9.xlsx"/></Relationships>
</file>

<file path=ppt/charts/_rels/chartEx5.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Microsoft_Excel_Worksheet10.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70473107937752"/>
          <c:y val="3.8537909190209226E-2"/>
          <c:w val="0.86078281356767417"/>
          <c:h val="0.91043237024327806"/>
        </c:manualLayout>
      </c:layout>
      <c:barChart>
        <c:barDir val="col"/>
        <c:grouping val="clustered"/>
        <c:varyColors val="0"/>
        <c:ser>
          <c:idx val="0"/>
          <c:order val="0"/>
          <c:tx>
            <c:strRef>
              <c:f>Sheet1!$B$1</c:f>
              <c:strCache>
                <c:ptCount val="1"/>
                <c:pt idx="0">
                  <c:v>Contacts</c:v>
                </c:pt>
              </c:strCache>
            </c:strRef>
          </c:tx>
          <c:spPr>
            <a:solidFill>
              <a:schemeClr val="accent2"/>
            </a:solidFill>
            <a:ln>
              <a:noFill/>
            </a:ln>
            <a:effectLst/>
          </c:spPr>
          <c:invertIfNegative val="0"/>
          <c:dPt>
            <c:idx val="1"/>
            <c:invertIfNegative val="0"/>
            <c:bubble3D val="0"/>
            <c:spPr>
              <a:solidFill>
                <a:srgbClr val="788EC8"/>
              </a:solidFill>
              <a:ln>
                <a:noFill/>
              </a:ln>
              <a:effectLst/>
            </c:spPr>
            <c:extLst>
              <c:ext xmlns:c16="http://schemas.microsoft.com/office/drawing/2014/chart" uri="{C3380CC4-5D6E-409C-BE32-E72D297353CC}">
                <c16:uniqueId val="{00000004-8E1B-4B4C-AB0C-F9793194771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8E1B-4B4C-AB0C-F9793194771B}"/>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6-8E1B-4B4C-AB0C-F9793194771B}"/>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8E1B-4B4C-AB0C-F9793194771B}"/>
              </c:ext>
            </c:extLst>
          </c:dPt>
          <c:cat>
            <c:strRef>
              <c:f>Sheet1!$A$2:$A$6</c:f>
              <c:strCache>
                <c:ptCount val="5"/>
                <c:pt idx="0">
                  <c:v>2019</c:v>
                </c:pt>
                <c:pt idx="1">
                  <c:v>2020-21</c:v>
                </c:pt>
                <c:pt idx="2">
                  <c:v>2021-22</c:v>
                </c:pt>
                <c:pt idx="3">
                  <c:v>2022-23</c:v>
                </c:pt>
                <c:pt idx="4">
                  <c:v>2023-24</c:v>
                </c:pt>
              </c:strCache>
            </c:strRef>
          </c:cat>
          <c:val>
            <c:numRef>
              <c:f>Sheet1!$B$2:$B$6</c:f>
              <c:numCache>
                <c:formatCode>General</c:formatCode>
                <c:ptCount val="5"/>
                <c:pt idx="0">
                  <c:v>190968</c:v>
                </c:pt>
                <c:pt idx="1">
                  <c:v>403488</c:v>
                </c:pt>
                <c:pt idx="2">
                  <c:v>421223</c:v>
                </c:pt>
                <c:pt idx="3">
                  <c:v>520474</c:v>
                </c:pt>
                <c:pt idx="4">
                  <c:v>506927</c:v>
                </c:pt>
              </c:numCache>
            </c:numRef>
          </c:val>
          <c:extLst>
            <c:ext xmlns:c16="http://schemas.microsoft.com/office/drawing/2014/chart" uri="{C3380CC4-5D6E-409C-BE32-E72D297353CC}">
              <c16:uniqueId val="{00000000-8E1B-4B4C-AB0C-F9793194771B}"/>
            </c:ext>
          </c:extLst>
        </c:ser>
        <c:dLbls>
          <c:showLegendKey val="0"/>
          <c:showVal val="0"/>
          <c:showCatName val="0"/>
          <c:showSerName val="0"/>
          <c:showPercent val="0"/>
          <c:showBubbleSize val="0"/>
        </c:dLbls>
        <c:gapWidth val="5"/>
        <c:axId val="2019794367"/>
        <c:axId val="1457948544"/>
      </c:barChart>
      <c:catAx>
        <c:axId val="2019794367"/>
        <c:scaling>
          <c:orientation val="minMax"/>
        </c:scaling>
        <c:delete val="0"/>
        <c:axPos val="b"/>
        <c:numFmt formatCode="General" sourceLinked="1"/>
        <c:majorTickMark val="none"/>
        <c:minorTickMark val="none"/>
        <c:tickLblPos val="nextTo"/>
        <c:spPr>
          <a:noFill/>
          <a:ln w="25400"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7948544"/>
        <c:crosses val="autoZero"/>
        <c:auto val="1"/>
        <c:lblAlgn val="ctr"/>
        <c:lblOffset val="100"/>
        <c:noMultiLvlLbl val="0"/>
      </c:catAx>
      <c:valAx>
        <c:axId val="1457948544"/>
        <c:scaling>
          <c:orientation val="minMax"/>
          <c:max val="600000"/>
          <c:min val="1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9794367"/>
        <c:crosses val="autoZero"/>
        <c:crossBetween val="between"/>
        <c:majorUnit val="100000"/>
        <c:minorUnit val="2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90000"/>
              </a:schemeClr>
            </a:solidFill>
            <a:ln>
              <a:noFill/>
            </a:ln>
          </c:spPr>
          <c:dPt>
            <c:idx val="0"/>
            <c:bubble3D val="0"/>
            <c:spPr>
              <a:solidFill>
                <a:schemeClr val="bg1"/>
              </a:solidFill>
              <a:ln w="19050">
                <a:noFill/>
              </a:ln>
              <a:effectLst/>
            </c:spPr>
            <c:extLst>
              <c:ext xmlns:c16="http://schemas.microsoft.com/office/drawing/2014/chart" uri="{C3380CC4-5D6E-409C-BE32-E72D297353CC}">
                <c16:uniqueId val="{00000001-9A68-F448-802C-F4D283373FBD}"/>
              </c:ext>
            </c:extLst>
          </c:dPt>
          <c:dPt>
            <c:idx val="1"/>
            <c:bubble3D val="0"/>
            <c:spPr>
              <a:solidFill>
                <a:schemeClr val="bg2">
                  <a:lumMod val="75000"/>
                </a:schemeClr>
              </a:solidFill>
              <a:ln w="19050">
                <a:noFill/>
              </a:ln>
              <a:effectLst/>
            </c:spPr>
            <c:extLst>
              <c:ext xmlns:c16="http://schemas.microsoft.com/office/drawing/2014/chart" uri="{C3380CC4-5D6E-409C-BE32-E72D297353CC}">
                <c16:uniqueId val="{00000002-9A68-F448-802C-F4D283373FBD}"/>
              </c:ext>
            </c:extLst>
          </c:dPt>
          <c:cat>
            <c:strRef>
              <c:f>Sheet1!$A$2:$A$3</c:f>
              <c:strCache>
                <c:ptCount val="2"/>
                <c:pt idx="0">
                  <c:v>1st Qtr</c:v>
                </c:pt>
                <c:pt idx="1">
                  <c:v>2nd Qtr</c:v>
                </c:pt>
              </c:strCache>
            </c:strRef>
          </c:cat>
          <c:val>
            <c:numRef>
              <c:f>Sheet1!$B$2:$B$3</c:f>
              <c:numCache>
                <c:formatCode>General</c:formatCode>
                <c:ptCount val="2"/>
                <c:pt idx="0">
                  <c:v>38</c:v>
                </c:pt>
                <c:pt idx="1">
                  <c:v>62</c:v>
                </c:pt>
              </c:numCache>
            </c:numRef>
          </c:val>
          <c:extLst>
            <c:ext xmlns:c16="http://schemas.microsoft.com/office/drawing/2014/chart" uri="{C3380CC4-5D6E-409C-BE32-E72D297353CC}">
              <c16:uniqueId val="{00000000-9A68-F448-802C-F4D283373FBD}"/>
            </c:ext>
          </c:extLst>
        </c:ser>
        <c:dLbls>
          <c:showLegendKey val="0"/>
          <c:showVal val="0"/>
          <c:showCatName val="0"/>
          <c:showSerName val="0"/>
          <c:showPercent val="0"/>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90000"/>
              </a:schemeClr>
            </a:solidFill>
            <a:ln>
              <a:noFill/>
            </a:ln>
          </c:spPr>
          <c:dPt>
            <c:idx val="0"/>
            <c:bubble3D val="0"/>
            <c:spPr>
              <a:solidFill>
                <a:schemeClr val="bg1"/>
              </a:solidFill>
              <a:ln w="19050">
                <a:noFill/>
              </a:ln>
              <a:effectLst/>
            </c:spPr>
            <c:extLst>
              <c:ext xmlns:c16="http://schemas.microsoft.com/office/drawing/2014/chart" uri="{C3380CC4-5D6E-409C-BE32-E72D297353CC}">
                <c16:uniqueId val="{00000001-9A68-F448-802C-F4D283373FBD}"/>
              </c:ext>
            </c:extLst>
          </c:dPt>
          <c:dPt>
            <c:idx val="1"/>
            <c:bubble3D val="0"/>
            <c:spPr>
              <a:solidFill>
                <a:schemeClr val="bg2">
                  <a:lumMod val="75000"/>
                </a:schemeClr>
              </a:solidFill>
              <a:ln w="19050">
                <a:noFill/>
              </a:ln>
              <a:effectLst/>
            </c:spPr>
            <c:extLst>
              <c:ext xmlns:c16="http://schemas.microsoft.com/office/drawing/2014/chart" uri="{C3380CC4-5D6E-409C-BE32-E72D297353CC}">
                <c16:uniqueId val="{00000002-9A68-F448-802C-F4D283373FBD}"/>
              </c:ext>
            </c:extLst>
          </c:dPt>
          <c:cat>
            <c:strRef>
              <c:f>Sheet1!$A$2:$A$3</c:f>
              <c:strCache>
                <c:ptCount val="2"/>
                <c:pt idx="0">
                  <c:v>1st Qtr</c:v>
                </c:pt>
                <c:pt idx="1">
                  <c:v>2nd Qtr</c:v>
                </c:pt>
              </c:strCache>
            </c:strRef>
          </c:cat>
          <c:val>
            <c:numRef>
              <c:f>Sheet1!$B$2:$B$3</c:f>
              <c:numCache>
                <c:formatCode>General</c:formatCode>
                <c:ptCount val="2"/>
                <c:pt idx="0">
                  <c:v>38</c:v>
                </c:pt>
                <c:pt idx="1">
                  <c:v>62</c:v>
                </c:pt>
              </c:numCache>
            </c:numRef>
          </c:val>
          <c:extLst>
            <c:ext xmlns:c16="http://schemas.microsoft.com/office/drawing/2014/chart" uri="{C3380CC4-5D6E-409C-BE32-E72D297353CC}">
              <c16:uniqueId val="{00000000-9A68-F448-802C-F4D283373FBD}"/>
            </c:ext>
          </c:extLst>
        </c:ser>
        <c:dLbls>
          <c:showLegendKey val="0"/>
          <c:showVal val="0"/>
          <c:showCatName val="0"/>
          <c:showSerName val="0"/>
          <c:showPercent val="0"/>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90000"/>
              </a:schemeClr>
            </a:solidFill>
            <a:ln>
              <a:noFill/>
            </a:ln>
          </c:spPr>
          <c:dPt>
            <c:idx val="0"/>
            <c:bubble3D val="0"/>
            <c:spPr>
              <a:solidFill>
                <a:schemeClr val="bg1"/>
              </a:solidFill>
              <a:ln w="19050">
                <a:noFill/>
              </a:ln>
              <a:effectLst/>
            </c:spPr>
            <c:extLst>
              <c:ext xmlns:c16="http://schemas.microsoft.com/office/drawing/2014/chart" uri="{C3380CC4-5D6E-409C-BE32-E72D297353CC}">
                <c16:uniqueId val="{00000001-9A68-F448-802C-F4D283373FBD}"/>
              </c:ext>
            </c:extLst>
          </c:dPt>
          <c:dPt>
            <c:idx val="1"/>
            <c:bubble3D val="0"/>
            <c:spPr>
              <a:solidFill>
                <a:schemeClr val="bg2">
                  <a:lumMod val="75000"/>
                </a:schemeClr>
              </a:solidFill>
              <a:ln w="19050">
                <a:noFill/>
              </a:ln>
              <a:effectLst/>
            </c:spPr>
            <c:extLst>
              <c:ext xmlns:c16="http://schemas.microsoft.com/office/drawing/2014/chart" uri="{C3380CC4-5D6E-409C-BE32-E72D297353CC}">
                <c16:uniqueId val="{00000002-9A68-F448-802C-F4D283373FBD}"/>
              </c:ext>
            </c:extLst>
          </c:dPt>
          <c:cat>
            <c:strRef>
              <c:f>Sheet1!$A$2:$A$3</c:f>
              <c:strCache>
                <c:ptCount val="2"/>
                <c:pt idx="0">
                  <c:v>1st Qtr</c:v>
                </c:pt>
                <c:pt idx="1">
                  <c:v>2nd Qtr</c:v>
                </c:pt>
              </c:strCache>
            </c:strRef>
          </c:cat>
          <c:val>
            <c:numRef>
              <c:f>Sheet1!$B$2:$B$3</c:f>
              <c:numCache>
                <c:formatCode>General</c:formatCode>
                <c:ptCount val="2"/>
                <c:pt idx="0">
                  <c:v>38</c:v>
                </c:pt>
                <c:pt idx="1">
                  <c:v>62</c:v>
                </c:pt>
              </c:numCache>
            </c:numRef>
          </c:val>
          <c:extLst>
            <c:ext xmlns:c16="http://schemas.microsoft.com/office/drawing/2014/chart" uri="{C3380CC4-5D6E-409C-BE32-E72D297353CC}">
              <c16:uniqueId val="{00000000-9A68-F448-802C-F4D283373FBD}"/>
            </c:ext>
          </c:extLst>
        </c:ser>
        <c:dLbls>
          <c:showLegendKey val="0"/>
          <c:showVal val="0"/>
          <c:showCatName val="0"/>
          <c:showSerName val="0"/>
          <c:showPercent val="0"/>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90000"/>
              </a:schemeClr>
            </a:solidFill>
            <a:ln>
              <a:noFill/>
            </a:ln>
          </c:spPr>
          <c:dPt>
            <c:idx val="0"/>
            <c:bubble3D val="0"/>
            <c:spPr>
              <a:solidFill>
                <a:schemeClr val="bg1"/>
              </a:solidFill>
              <a:ln w="19050">
                <a:noFill/>
              </a:ln>
              <a:effectLst/>
            </c:spPr>
            <c:extLst>
              <c:ext xmlns:c16="http://schemas.microsoft.com/office/drawing/2014/chart" uri="{C3380CC4-5D6E-409C-BE32-E72D297353CC}">
                <c16:uniqueId val="{00000001-9A68-F448-802C-F4D283373FBD}"/>
              </c:ext>
            </c:extLst>
          </c:dPt>
          <c:dPt>
            <c:idx val="1"/>
            <c:bubble3D val="0"/>
            <c:spPr>
              <a:solidFill>
                <a:schemeClr val="bg2">
                  <a:lumMod val="75000"/>
                </a:schemeClr>
              </a:solidFill>
              <a:ln w="19050">
                <a:noFill/>
              </a:ln>
              <a:effectLst/>
            </c:spPr>
            <c:extLst>
              <c:ext xmlns:c16="http://schemas.microsoft.com/office/drawing/2014/chart" uri="{C3380CC4-5D6E-409C-BE32-E72D297353CC}">
                <c16:uniqueId val="{00000002-9A68-F448-802C-F4D283373FBD}"/>
              </c:ext>
            </c:extLst>
          </c:dPt>
          <c:cat>
            <c:strRef>
              <c:f>Sheet1!$A$2:$A$3</c:f>
              <c:strCache>
                <c:ptCount val="2"/>
                <c:pt idx="0">
                  <c:v>1st Qtr</c:v>
                </c:pt>
                <c:pt idx="1">
                  <c:v>2nd Qtr</c:v>
                </c:pt>
              </c:strCache>
            </c:strRef>
          </c:cat>
          <c:val>
            <c:numRef>
              <c:f>Sheet1!$B$2:$B$3</c:f>
              <c:numCache>
                <c:formatCode>General</c:formatCode>
                <c:ptCount val="2"/>
                <c:pt idx="0">
                  <c:v>38</c:v>
                </c:pt>
                <c:pt idx="1">
                  <c:v>62</c:v>
                </c:pt>
              </c:numCache>
            </c:numRef>
          </c:val>
          <c:extLst>
            <c:ext xmlns:c16="http://schemas.microsoft.com/office/drawing/2014/chart" uri="{C3380CC4-5D6E-409C-BE32-E72D297353CC}">
              <c16:uniqueId val="{00000000-9A68-F448-802C-F4D283373FBD}"/>
            </c:ext>
          </c:extLst>
        </c:ser>
        <c:dLbls>
          <c:showLegendKey val="0"/>
          <c:showVal val="0"/>
          <c:showCatName val="0"/>
          <c:showSerName val="0"/>
          <c:showPercent val="0"/>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90000"/>
              </a:schemeClr>
            </a:solidFill>
            <a:ln>
              <a:noFill/>
            </a:ln>
          </c:spPr>
          <c:dPt>
            <c:idx val="0"/>
            <c:bubble3D val="0"/>
            <c:spPr>
              <a:solidFill>
                <a:schemeClr val="bg1"/>
              </a:solidFill>
              <a:ln w="19050">
                <a:noFill/>
              </a:ln>
              <a:effectLst/>
            </c:spPr>
            <c:extLst>
              <c:ext xmlns:c16="http://schemas.microsoft.com/office/drawing/2014/chart" uri="{C3380CC4-5D6E-409C-BE32-E72D297353CC}">
                <c16:uniqueId val="{00000001-9A68-F448-802C-F4D283373FBD}"/>
              </c:ext>
            </c:extLst>
          </c:dPt>
          <c:dPt>
            <c:idx val="1"/>
            <c:bubble3D val="0"/>
            <c:spPr>
              <a:solidFill>
                <a:schemeClr val="bg2">
                  <a:lumMod val="75000"/>
                </a:schemeClr>
              </a:solidFill>
              <a:ln w="19050">
                <a:noFill/>
              </a:ln>
              <a:effectLst/>
            </c:spPr>
            <c:extLst>
              <c:ext xmlns:c16="http://schemas.microsoft.com/office/drawing/2014/chart" uri="{C3380CC4-5D6E-409C-BE32-E72D297353CC}">
                <c16:uniqueId val="{00000002-9A68-F448-802C-F4D283373FBD}"/>
              </c:ext>
            </c:extLst>
          </c:dPt>
          <c:cat>
            <c:strRef>
              <c:f>Sheet1!$A$2:$A$3</c:f>
              <c:strCache>
                <c:ptCount val="2"/>
                <c:pt idx="0">
                  <c:v>1st Qtr</c:v>
                </c:pt>
                <c:pt idx="1">
                  <c:v>2nd Qtr</c:v>
                </c:pt>
              </c:strCache>
            </c:strRef>
          </c:cat>
          <c:val>
            <c:numRef>
              <c:f>Sheet1!$B$2:$B$3</c:f>
              <c:numCache>
                <c:formatCode>General</c:formatCode>
                <c:ptCount val="2"/>
                <c:pt idx="0">
                  <c:v>38</c:v>
                </c:pt>
                <c:pt idx="1">
                  <c:v>62</c:v>
                </c:pt>
              </c:numCache>
            </c:numRef>
          </c:val>
          <c:extLst>
            <c:ext xmlns:c16="http://schemas.microsoft.com/office/drawing/2014/chart" uri="{C3380CC4-5D6E-409C-BE32-E72D297353CC}">
              <c16:uniqueId val="{00000000-9A68-F448-802C-F4D283373FBD}"/>
            </c:ext>
          </c:extLst>
        </c:ser>
        <c:dLbls>
          <c:showLegendKey val="0"/>
          <c:showVal val="0"/>
          <c:showCatName val="0"/>
          <c:showSerName val="0"/>
          <c:showPercent val="0"/>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6741069817869E-2"/>
          <c:y val="0.17675429791683672"/>
          <c:w val="0.52723060107091801"/>
          <c:h val="0.78657514543316698"/>
        </c:manualLayout>
      </c:layout>
      <c:doughnutChart>
        <c:varyColors val="1"/>
        <c:ser>
          <c:idx val="0"/>
          <c:order val="0"/>
          <c:tx>
            <c:strRef>
              <c:f>Sheet1!$B$1</c:f>
              <c:strCache>
                <c:ptCount val="1"/>
                <c:pt idx="0">
                  <c:v>Campaign Revenue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AE2-BF40-9C6A-4B8B56CCCF02}"/>
              </c:ext>
            </c:extLst>
          </c:dPt>
          <c:dPt>
            <c:idx val="1"/>
            <c:bubble3D val="0"/>
            <c:spPr>
              <a:solidFill>
                <a:schemeClr val="accent2"/>
              </a:solidFill>
              <a:ln w="19050">
                <a:noFill/>
              </a:ln>
              <a:effectLst/>
            </c:spPr>
            <c:extLst>
              <c:ext xmlns:c16="http://schemas.microsoft.com/office/drawing/2014/chart" uri="{C3380CC4-5D6E-409C-BE32-E72D297353CC}">
                <c16:uniqueId val="{00000003-BAE2-BF40-9C6A-4B8B56CCCF02}"/>
              </c:ext>
            </c:extLst>
          </c:dPt>
          <c:dPt>
            <c:idx val="2"/>
            <c:bubble3D val="0"/>
            <c:spPr>
              <a:solidFill>
                <a:schemeClr val="accent4"/>
              </a:solidFill>
              <a:ln w="19050">
                <a:noFill/>
              </a:ln>
              <a:effectLst/>
            </c:spPr>
            <c:extLst>
              <c:ext xmlns:c16="http://schemas.microsoft.com/office/drawing/2014/chart" uri="{C3380CC4-5D6E-409C-BE32-E72D297353CC}">
                <c16:uniqueId val="{00000005-BAE2-BF40-9C6A-4B8B56CCCF02}"/>
              </c:ext>
            </c:extLst>
          </c:dPt>
          <c:dPt>
            <c:idx val="3"/>
            <c:bubble3D val="0"/>
            <c:spPr>
              <a:solidFill>
                <a:schemeClr val="accent3"/>
              </a:solidFill>
              <a:ln w="19050">
                <a:noFill/>
              </a:ln>
              <a:effectLst/>
            </c:spPr>
            <c:extLst>
              <c:ext xmlns:c16="http://schemas.microsoft.com/office/drawing/2014/chart" uri="{C3380CC4-5D6E-409C-BE32-E72D297353CC}">
                <c16:uniqueId val="{00000007-BAE2-BF40-9C6A-4B8B56CCCF02}"/>
              </c:ext>
            </c:extLst>
          </c:dPt>
          <c:dPt>
            <c:idx val="4"/>
            <c:bubble3D val="0"/>
            <c:spPr>
              <a:solidFill>
                <a:schemeClr val="accent5"/>
              </a:solidFill>
              <a:ln w="19050">
                <a:noFill/>
              </a:ln>
              <a:effectLst/>
            </c:spPr>
            <c:extLst>
              <c:ext xmlns:c16="http://schemas.microsoft.com/office/drawing/2014/chart" uri="{C3380CC4-5D6E-409C-BE32-E72D297353CC}">
                <c16:uniqueId val="{00000009-BAE2-BF40-9C6A-4B8B56CCCF02}"/>
              </c:ext>
            </c:extLst>
          </c:dPt>
          <c:dLbls>
            <c:dLbl>
              <c:idx val="0"/>
              <c:layout>
                <c:manualLayout>
                  <c:x val="-7.5098886211558309E-4"/>
                  <c:y val="-1.456405316452793E-2"/>
                </c:manualLayout>
              </c:layout>
              <c:tx>
                <c:rich>
                  <a:bodyPr rot="0" spcFirstLastPara="1" vertOverflow="ellipsis" vert="horz" wrap="square" lIns="38100" tIns="19050" rIns="38100" bIns="19050" anchor="ctr" anchorCtr="1">
                    <a:noAutofit/>
                  </a:bodyPr>
                  <a:lstStyle/>
                  <a:p>
                    <a:pPr>
                      <a:lnSpc>
                        <a:spcPct val="60000"/>
                      </a:lnSpc>
                      <a:defRPr sz="1800" b="0" i="0" u="none" strike="noStrike" kern="1200" baseline="0">
                        <a:solidFill>
                          <a:schemeClr val="bg1"/>
                        </a:solidFill>
                        <a:latin typeface="Palanquin" panose="020B0004020203020204" pitchFamily="34" charset="77"/>
                        <a:ea typeface="+mn-ea"/>
                        <a:cs typeface="Palanquin" panose="020B0004020203020204" pitchFamily="34" charset="77"/>
                      </a:defRPr>
                    </a:pPr>
                    <a:fld id="{1883B34A-A602-44D5-99CF-AA5501E0C4CB}" type="VALUE">
                      <a:rPr lang="en-US" sz="1800"/>
                      <a:pPr>
                        <a:lnSpc>
                          <a:spcPct val="60000"/>
                        </a:lnSpc>
                        <a:defRPr sz="1800">
                          <a:solidFill>
                            <a:schemeClr val="bg1"/>
                          </a:solidFill>
                          <a:latin typeface="Palanquin" panose="020B0004020203020204" pitchFamily="34" charset="77"/>
                          <a:cs typeface="Palanquin" panose="020B0004020203020204" pitchFamily="34" charset="77"/>
                        </a:defRPr>
                      </a:pPr>
                      <a:t>[VALUE]</a:t>
                    </a:fld>
                    <a:r>
                      <a:rPr lang="en-US" sz="1800" baseline="0"/>
                      <a:t>
25%</a:t>
                    </a:r>
                  </a:p>
                </c:rich>
              </c:tx>
              <c:spPr>
                <a:noFill/>
                <a:ln>
                  <a:noFill/>
                </a:ln>
                <a:effectLst/>
              </c:spPr>
              <c:txPr>
                <a:bodyPr rot="0" spcFirstLastPara="1" vertOverflow="ellipsis" vert="horz" wrap="square" lIns="38100" tIns="19050" rIns="38100" bIns="19050" anchor="ctr" anchorCtr="1">
                  <a:noAutofit/>
                </a:bodyPr>
                <a:lstStyle/>
                <a:p>
                  <a:pPr>
                    <a:lnSpc>
                      <a:spcPct val="60000"/>
                    </a:lnSpc>
                    <a:defRPr sz="1800" b="0" i="0" u="none" strike="noStrike" kern="1200" baseline="0">
                      <a:solidFill>
                        <a:schemeClr val="bg1"/>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17659620462374043"/>
                      <c:h val="0.16013736610289403"/>
                    </c:manualLayout>
                  </c15:layout>
                  <c15:dlblFieldTable/>
                  <c15:showDataLabelsRange val="0"/>
                </c:ext>
                <c:ext xmlns:c16="http://schemas.microsoft.com/office/drawing/2014/chart" uri="{C3380CC4-5D6E-409C-BE32-E72D297353CC}">
                  <c16:uniqueId val="{00000001-BAE2-BF40-9C6A-4B8B56CCCF02}"/>
                </c:ext>
              </c:extLst>
            </c:dLbl>
            <c:dLbl>
              <c:idx val="1"/>
              <c:layout>
                <c:manualLayout>
                  <c:x val="0"/>
                  <c:y val="-4.4812479181605804E-3"/>
                </c:manualLayout>
              </c:layout>
              <c:spPr>
                <a:noFill/>
                <a:ln>
                  <a:noFill/>
                </a:ln>
                <a:effectLst/>
              </c:spPr>
              <c:txPr>
                <a:bodyPr rot="0" spcFirstLastPara="1" vertOverflow="ellipsis" vert="horz" wrap="square" lIns="38100" tIns="19050" rIns="38100" bIns="19050" anchor="ctr" anchorCtr="1">
                  <a:spAutoFit/>
                </a:bodyPr>
                <a:lstStyle/>
                <a:p>
                  <a:pPr>
                    <a:lnSpc>
                      <a:spcPct val="60000"/>
                    </a:lnSpc>
                    <a:defRPr sz="1800" b="0" i="0" u="none" strike="noStrike" kern="1200" baseline="0">
                      <a:solidFill>
                        <a:schemeClr val="bg1"/>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AE2-BF40-9C6A-4B8B56CCCF02}"/>
                </c:ext>
              </c:extLst>
            </c:dLbl>
            <c:dLbl>
              <c:idx val="2"/>
              <c:layout>
                <c:manualLayout>
                  <c:x val="-1.990259436171209E-2"/>
                  <c:y val="1.0413079315971026E-2"/>
                </c:manualLayout>
              </c:layout>
              <c:spPr>
                <a:noFill/>
                <a:ln>
                  <a:noFill/>
                </a:ln>
                <a:effectLst/>
              </c:spPr>
              <c:txPr>
                <a:bodyPr rot="0" spcFirstLastPara="1" vertOverflow="ellipsis" vert="horz" wrap="square" lIns="38100" tIns="19050" rIns="38100" bIns="19050" anchor="ctr" anchorCtr="1">
                  <a:spAutoFit/>
                </a:bodyPr>
                <a:lstStyle/>
                <a:p>
                  <a:pPr>
                    <a:lnSpc>
                      <a:spcPct val="60000"/>
                    </a:lnSpc>
                    <a:defRPr sz="1800" b="0" i="0" u="none" strike="noStrike" kern="1200" baseline="0">
                      <a:solidFill>
                        <a:schemeClr val="bg1"/>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AE2-BF40-9C6A-4B8B56CCCF02}"/>
                </c:ext>
              </c:extLst>
            </c:dLbl>
            <c:dLbl>
              <c:idx val="3"/>
              <c:layout>
                <c:manualLayout>
                  <c:x val="-0.15248048055718749"/>
                  <c:y val="-0.17825254297542462"/>
                </c:manualLayout>
              </c:layout>
              <c:tx>
                <c:rich>
                  <a:bodyPr/>
                  <a:lstStyle/>
                  <a:p>
                    <a:fld id="{31481CBC-12CE-422A-83A5-B5E5398A2DE4}" type="VALUE">
                      <a:rPr lang="en-US" sz="1800"/>
                      <a:pPr/>
                      <a:t>[VALUE]</a:t>
                    </a:fld>
                    <a:r>
                      <a:rPr lang="en-US" sz="1800" baseline="0"/>
                      <a:t>
</a:t>
                    </a:r>
                    <a:fld id="{6108BFE5-8889-49DB-B164-BE757C4F93E8}" type="PERCENTAGE">
                      <a:rPr lang="en-US" sz="1800" baseline="0"/>
                      <a:pPr/>
                      <a:t>[PERCENTAGE]</a:t>
                    </a:fld>
                    <a:endParaRPr lang="en-US" sz="1800" baseline="0"/>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AE2-BF40-9C6A-4B8B56CCCF02}"/>
                </c:ext>
              </c:extLst>
            </c:dLbl>
            <c:dLbl>
              <c:idx val="4"/>
              <c:layout>
                <c:manualLayout>
                  <c:x val="6.1811568906258423E-3"/>
                  <c:y val="-0.21436918948530054"/>
                </c:manualLayout>
              </c:layout>
              <c:tx>
                <c:rich>
                  <a:bodyPr rot="0" spcFirstLastPara="1" vertOverflow="ellipsis" vert="horz" wrap="square" lIns="38100" tIns="19050" rIns="38100" bIns="19050" anchor="t" anchorCtr="0">
                    <a:noAutofit/>
                  </a:bodyPr>
                  <a:lstStyle/>
                  <a:p>
                    <a:pPr algn="ctr">
                      <a:lnSpc>
                        <a:spcPct val="60000"/>
                      </a:lnSpc>
                      <a:defRPr sz="1800" b="0" i="0" u="none" strike="noStrike" kern="1200" baseline="0">
                        <a:solidFill>
                          <a:schemeClr val="tx1">
                            <a:lumMod val="75000"/>
                            <a:lumOff val="25000"/>
                          </a:schemeClr>
                        </a:solidFill>
                        <a:latin typeface="Palanquin" panose="020B0004020203020204" pitchFamily="34" charset="77"/>
                        <a:ea typeface="+mn-ea"/>
                        <a:cs typeface="Palanquin" panose="020B0004020203020204" pitchFamily="34" charset="77"/>
                      </a:defRPr>
                    </a:pPr>
                    <a:fld id="{0854F84E-02DC-49F9-BF94-D9F4C1C5B656}" type="VALUE">
                      <a:rPr lang="en-US" sz="1800" smtClean="0"/>
                      <a:pPr algn="ctr">
                        <a:lnSpc>
                          <a:spcPct val="60000"/>
                        </a:lnSpc>
                        <a:defRPr sz="1800">
                          <a:latin typeface="Palanquin" panose="020B0004020203020204" pitchFamily="34" charset="77"/>
                          <a:cs typeface="Palanquin" panose="020B0004020203020204" pitchFamily="34" charset="77"/>
                        </a:defRPr>
                      </a:pPr>
                      <a:t>[VALUE]</a:t>
                    </a:fld>
                    <a:r>
                      <a:rPr lang="en-US" sz="1800" baseline="0"/>
                      <a:t>         </a:t>
                    </a:r>
                  </a:p>
                  <a:p>
                    <a:pPr algn="ctr">
                      <a:lnSpc>
                        <a:spcPct val="60000"/>
                      </a:lnSpc>
                      <a:defRPr sz="1800">
                        <a:latin typeface="Palanquin" panose="020B0004020203020204" pitchFamily="34" charset="77"/>
                        <a:cs typeface="Palanquin" panose="020B0004020203020204" pitchFamily="34" charset="77"/>
                      </a:defRPr>
                    </a:pPr>
                    <a:r>
                      <a:rPr lang="en-US" sz="1800" baseline="0"/>
                      <a:t> </a:t>
                    </a:r>
                    <a:fld id="{D08DD1E4-8451-4F8F-8B34-7C2ABCEF6AF4}" type="PERCENTAGE">
                      <a:rPr lang="en-US" sz="1800" baseline="0" smtClean="0"/>
                      <a:pPr algn="ctr">
                        <a:lnSpc>
                          <a:spcPct val="60000"/>
                        </a:lnSpc>
                        <a:defRPr sz="1800">
                          <a:latin typeface="Palanquin" panose="020B0004020203020204" pitchFamily="34" charset="77"/>
                          <a:cs typeface="Palanquin" panose="020B0004020203020204" pitchFamily="34" charset="77"/>
                        </a:defRPr>
                      </a:pPr>
                      <a:t>[PERCENTAGE]</a:t>
                    </a:fld>
                    <a:endParaRPr lang="en-US" sz="1800" baseline="0"/>
                  </a:p>
                </c:rich>
              </c:tx>
              <c:spPr>
                <a:noFill/>
                <a:ln>
                  <a:noFill/>
                </a:ln>
                <a:effectLst/>
              </c:spPr>
              <c:txPr>
                <a:bodyPr rot="0" spcFirstLastPara="1" vertOverflow="ellipsis" vert="horz" wrap="square" lIns="38100" tIns="19050" rIns="38100" bIns="19050" anchor="t" anchorCtr="0">
                  <a:noAutofit/>
                </a:bodyPr>
                <a:lstStyle/>
                <a:p>
                  <a:pPr algn="ctr">
                    <a:lnSpc>
                      <a:spcPct val="60000"/>
                    </a:lnSpc>
                    <a:defRPr sz="1800" b="0" i="0" u="none" strike="noStrike" kern="1200" baseline="0">
                      <a:solidFill>
                        <a:schemeClr val="tx1">
                          <a:lumMod val="75000"/>
                          <a:lumOff val="25000"/>
                        </a:schemeClr>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23269987975663728"/>
                      <c:h val="0.1029698847843135"/>
                    </c:manualLayout>
                  </c15:layout>
                  <c15:dlblFieldTable/>
                  <c15:showDataLabelsRange val="0"/>
                </c:ext>
                <c:ext xmlns:c16="http://schemas.microsoft.com/office/drawing/2014/chart" uri="{C3380CC4-5D6E-409C-BE32-E72D297353CC}">
                  <c16:uniqueId val="{00000009-BAE2-BF40-9C6A-4B8B56CCCF02}"/>
                </c:ext>
              </c:extLst>
            </c:dLbl>
            <c:spPr>
              <a:noFill/>
              <a:ln>
                <a:noFill/>
              </a:ln>
              <a:effectLst/>
            </c:spPr>
            <c:txPr>
              <a:bodyPr rot="0" spcFirstLastPara="1" vertOverflow="ellipsis" vert="horz" wrap="square" lIns="38100" tIns="19050" rIns="38100" bIns="19050" anchor="ctr" anchorCtr="1">
                <a:spAutoFit/>
              </a:bodyPr>
              <a:lstStyle/>
              <a:p>
                <a:pPr>
                  <a:lnSpc>
                    <a:spcPct val="60000"/>
                  </a:lnSpc>
                  <a:defRPr sz="1800" b="0" i="0" u="none" strike="noStrike" kern="1200" baseline="0">
                    <a:solidFill>
                      <a:schemeClr val="tx1">
                        <a:lumMod val="75000"/>
                        <a:lumOff val="25000"/>
                      </a:schemeClr>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separator>
</c:separator>
            <c:showLeaderLines val="1"/>
            <c:leaderLines>
              <c:spPr>
                <a:ln w="19050" cap="flat" cmpd="sng" algn="ctr">
                  <a:solidFill>
                    <a:schemeClr val="tx2"/>
                  </a:solidFill>
                  <a:round/>
                </a:ln>
                <a:effectLst/>
              </c:spPr>
            </c:leaderLines>
            <c:extLst>
              <c:ext xmlns:c15="http://schemas.microsoft.com/office/drawing/2012/chart" uri="{CE6537A1-D6FC-4f65-9D91-7224C49458BB}"/>
            </c:extLst>
          </c:dLbls>
          <c:cat>
            <c:strRef>
              <c:f>Sheet1!$A$2:$A$6</c:f>
              <c:strCache>
                <c:ptCount val="5"/>
                <c:pt idx="0">
                  <c:v>Corporations</c:v>
                </c:pt>
                <c:pt idx="1">
                  <c:v>Individuals</c:v>
                </c:pt>
                <c:pt idx="2">
                  <c:v>Foundations</c:v>
                </c:pt>
                <c:pt idx="3">
                  <c:v>Other</c:v>
                </c:pt>
                <c:pt idx="4">
                  <c:v>Government and Other Grants</c:v>
                </c:pt>
              </c:strCache>
            </c:strRef>
          </c:cat>
          <c:val>
            <c:numRef>
              <c:f>Sheet1!$B$2:$B$6</c:f>
              <c:numCache>
                <c:formatCode>"$"#,##0</c:formatCode>
                <c:ptCount val="5"/>
                <c:pt idx="0">
                  <c:v>6300000</c:v>
                </c:pt>
                <c:pt idx="1">
                  <c:v>16400000</c:v>
                </c:pt>
                <c:pt idx="2">
                  <c:v>4100000</c:v>
                </c:pt>
                <c:pt idx="3">
                  <c:v>2000000</c:v>
                </c:pt>
                <c:pt idx="4">
                  <c:v>2600000</c:v>
                </c:pt>
              </c:numCache>
            </c:numRef>
          </c:val>
          <c:extLst>
            <c:ext xmlns:c16="http://schemas.microsoft.com/office/drawing/2014/chart" uri="{C3380CC4-5D6E-409C-BE32-E72D297353CC}">
              <c16:uniqueId val="{00000008-BAE2-BF40-9C6A-4B8B56CCCF02}"/>
            </c:ext>
          </c:extLst>
        </c:ser>
        <c:dLbls>
          <c:showLegendKey val="0"/>
          <c:showVal val="0"/>
          <c:showCatName val="0"/>
          <c:showSerName val="0"/>
          <c:showPercent val="0"/>
          <c:showBubbleSize val="0"/>
          <c:showLeaderLines val="1"/>
        </c:dLbls>
        <c:firstSliceAng val="0"/>
        <c:holeSize val="3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76699614608472"/>
          <c:y val="0.12903583441381514"/>
          <c:w val="0.69416691244255657"/>
          <c:h val="0.75039429756155618"/>
        </c:manualLayout>
      </c:layout>
      <c:doughnutChart>
        <c:varyColors val="1"/>
        <c:ser>
          <c:idx val="0"/>
          <c:order val="0"/>
          <c:tx>
            <c:strRef>
              <c:f>Sheet1!$B$1</c:f>
              <c:strCache>
                <c:ptCount val="1"/>
                <c:pt idx="0">
                  <c:v>Campaign Revenue</c:v>
                </c:pt>
              </c:strCache>
            </c:strRef>
          </c:tx>
          <c:spPr>
            <a:ln>
              <a:noFill/>
            </a:ln>
          </c:spPr>
          <c:explosion val="13"/>
          <c:dPt>
            <c:idx val="0"/>
            <c:bubble3D val="0"/>
            <c:explosion val="0"/>
            <c:spPr>
              <a:solidFill>
                <a:schemeClr val="accent3"/>
              </a:solidFill>
              <a:ln w="19050">
                <a:noFill/>
              </a:ln>
              <a:effectLst/>
            </c:spPr>
            <c:extLst>
              <c:ext xmlns:c16="http://schemas.microsoft.com/office/drawing/2014/chart" uri="{C3380CC4-5D6E-409C-BE32-E72D297353CC}">
                <c16:uniqueId val="{00000001-BAE2-BF40-9C6A-4B8B56CCCF02}"/>
              </c:ext>
            </c:extLst>
          </c:dPt>
          <c:dPt>
            <c:idx val="1"/>
            <c:bubble3D val="0"/>
            <c:explosion val="0"/>
            <c:spPr>
              <a:solidFill>
                <a:schemeClr val="accent2"/>
              </a:solidFill>
              <a:ln w="19050">
                <a:noFill/>
              </a:ln>
              <a:effectLst/>
            </c:spPr>
            <c:extLst>
              <c:ext xmlns:c16="http://schemas.microsoft.com/office/drawing/2014/chart" uri="{C3380CC4-5D6E-409C-BE32-E72D297353CC}">
                <c16:uniqueId val="{00000003-BAE2-BF40-9C6A-4B8B56CCCF02}"/>
              </c:ext>
            </c:extLst>
          </c:dPt>
          <c:dPt>
            <c:idx val="2"/>
            <c:bubble3D val="0"/>
            <c:explosion val="0"/>
            <c:spPr>
              <a:solidFill>
                <a:schemeClr val="bg2">
                  <a:lumMod val="50000"/>
                </a:schemeClr>
              </a:solidFill>
              <a:ln w="19050">
                <a:noFill/>
              </a:ln>
              <a:effectLst/>
            </c:spPr>
            <c:extLst>
              <c:ext xmlns:c16="http://schemas.microsoft.com/office/drawing/2014/chart" uri="{C3380CC4-5D6E-409C-BE32-E72D297353CC}">
                <c16:uniqueId val="{00000005-BAE2-BF40-9C6A-4B8B56CCCF02}"/>
              </c:ext>
            </c:extLst>
          </c:dPt>
          <c:dPt>
            <c:idx val="3"/>
            <c:bubble3D val="0"/>
            <c:explosion val="0"/>
            <c:spPr>
              <a:solidFill>
                <a:schemeClr val="accent4"/>
              </a:solidFill>
              <a:ln w="19050">
                <a:noFill/>
              </a:ln>
              <a:effectLst/>
            </c:spPr>
            <c:extLst>
              <c:ext xmlns:c16="http://schemas.microsoft.com/office/drawing/2014/chart" uri="{C3380CC4-5D6E-409C-BE32-E72D297353CC}">
                <c16:uniqueId val="{00000007-BAE2-BF40-9C6A-4B8B56CCCF02}"/>
              </c:ext>
            </c:extLst>
          </c:dPt>
          <c:dPt>
            <c:idx val="4"/>
            <c:bubble3D val="0"/>
            <c:explosion val="0"/>
            <c:spPr>
              <a:solidFill>
                <a:schemeClr val="accent1"/>
              </a:solidFill>
              <a:ln w="19050">
                <a:noFill/>
              </a:ln>
              <a:effectLst/>
            </c:spPr>
            <c:extLst>
              <c:ext xmlns:c16="http://schemas.microsoft.com/office/drawing/2014/chart" uri="{C3380CC4-5D6E-409C-BE32-E72D297353CC}">
                <c16:uniqueId val="{00000009-BAE2-BF40-9C6A-4B8B56CCCF02}"/>
              </c:ext>
            </c:extLst>
          </c:dPt>
          <c:dPt>
            <c:idx val="5"/>
            <c:bubble3D val="0"/>
            <c:explosion val="0"/>
            <c:spPr>
              <a:solidFill>
                <a:schemeClr val="accent5"/>
              </a:solidFill>
              <a:ln w="19050">
                <a:noFill/>
              </a:ln>
              <a:effectLst/>
            </c:spPr>
            <c:extLst>
              <c:ext xmlns:c16="http://schemas.microsoft.com/office/drawing/2014/chart" uri="{C3380CC4-5D6E-409C-BE32-E72D297353CC}">
                <c16:uniqueId val="{00000000-67E4-224C-9D17-BA10713D22B7}"/>
              </c:ext>
            </c:extLst>
          </c:dPt>
          <c:dLbls>
            <c:dLbl>
              <c:idx val="0"/>
              <c:layout>
                <c:manualLayout>
                  <c:x val="-7.6471556615265333E-3"/>
                  <c:y val="8.65370496112817E-3"/>
                </c:manualLayout>
              </c:layout>
              <c:tx>
                <c:rich>
                  <a:bodyPr rot="0" spcFirstLastPara="1" vertOverflow="ellipsis" vert="horz" wrap="square" lIns="38100" tIns="19050" rIns="38100" bIns="19050" anchor="ctr" anchorCtr="1">
                    <a:spAutoFit/>
                  </a:bodyPr>
                  <a:lstStyle/>
                  <a:p>
                    <a:pPr>
                      <a:lnSpc>
                        <a:spcPct val="60000"/>
                      </a:lnSpc>
                      <a:defRPr sz="1600" b="0" i="0" u="none" strike="noStrike" kern="1200" baseline="0">
                        <a:solidFill>
                          <a:schemeClr val="bg1"/>
                        </a:solidFill>
                        <a:latin typeface="Palanquin" panose="020B0004020203020204" pitchFamily="34" charset="77"/>
                        <a:ea typeface="+mn-ea"/>
                        <a:cs typeface="Palanquin" panose="020B0004020203020204" pitchFamily="34" charset="77"/>
                      </a:defRPr>
                    </a:pPr>
                    <a:fld id="{182E2F47-0F41-4ECA-B99E-4DDCB1D7E9C6}" type="VALUE">
                      <a:rPr lang="en-US">
                        <a:solidFill>
                          <a:schemeClr val="tx1"/>
                        </a:solidFill>
                      </a:rPr>
                      <a:pPr>
                        <a:lnSpc>
                          <a:spcPct val="60000"/>
                        </a:lnSpc>
                        <a:defRPr sz="1600">
                          <a:solidFill>
                            <a:schemeClr val="bg1"/>
                          </a:solidFill>
                          <a:latin typeface="Palanquin" panose="020B0004020203020204" pitchFamily="34" charset="77"/>
                          <a:cs typeface="Palanquin" panose="020B0004020203020204" pitchFamily="34" charset="77"/>
                        </a:defRPr>
                      </a:pPr>
                      <a:t>[VALUE]</a:t>
                    </a:fld>
                    <a:r>
                      <a:rPr lang="en-US" baseline="0">
                        <a:solidFill>
                          <a:schemeClr val="tx1"/>
                        </a:solidFill>
                      </a:rPr>
                      <a:t>
</a:t>
                    </a:r>
                    <a:fld id="{915A72C5-FED4-4922-80C4-8151BC703042}" type="PERCENTAGE">
                      <a:rPr lang="en-US" baseline="0">
                        <a:solidFill>
                          <a:schemeClr val="tx1"/>
                        </a:solidFill>
                      </a:rPr>
                      <a:pPr>
                        <a:lnSpc>
                          <a:spcPct val="60000"/>
                        </a:lnSpc>
                        <a:defRPr sz="1600">
                          <a:solidFill>
                            <a:schemeClr val="bg1"/>
                          </a:solidFill>
                          <a:latin typeface="Palanquin" panose="020B0004020203020204" pitchFamily="34" charset="77"/>
                          <a:cs typeface="Palanquin" panose="020B0004020203020204" pitchFamily="34" charset="77"/>
                        </a:defRPr>
                      </a:pPr>
                      <a:t>[PERCENTAGE]</a:t>
                    </a:fld>
                    <a:endParaRPr lang="en-US" baseline="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lnSpc>
                      <a:spcPct val="60000"/>
                    </a:lnSpc>
                    <a:defRPr sz="1600" b="0" i="0" u="none" strike="noStrike" kern="1200" baseline="0">
                      <a:solidFill>
                        <a:schemeClr val="bg1"/>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AE2-BF40-9C6A-4B8B56CCCF02}"/>
                </c:ext>
              </c:extLst>
            </c:dLbl>
            <c:dLbl>
              <c:idx val="1"/>
              <c:layout>
                <c:manualLayout>
                  <c:x val="-7.6471556615265333E-3"/>
                  <c:y val="1.5143983681974298E-2"/>
                </c:manualLayout>
              </c:layout>
              <c:spPr>
                <a:noFill/>
                <a:ln>
                  <a:noFill/>
                </a:ln>
                <a:effectLst/>
              </c:spPr>
              <c:txPr>
                <a:bodyPr rot="0" spcFirstLastPara="1" vertOverflow="ellipsis" vert="horz" wrap="square" lIns="38100" tIns="19050" rIns="38100" bIns="19050" anchor="ctr" anchorCtr="1">
                  <a:spAutoFit/>
                </a:bodyPr>
                <a:lstStyle/>
                <a:p>
                  <a:pPr>
                    <a:lnSpc>
                      <a:spcPct val="60000"/>
                    </a:lnSpc>
                    <a:defRPr sz="1600" b="0" i="0" u="none" strike="noStrike" kern="1200" baseline="0">
                      <a:solidFill>
                        <a:schemeClr val="bg1"/>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AE2-BF40-9C6A-4B8B56CCCF02}"/>
                </c:ext>
              </c:extLst>
            </c:dLbl>
            <c:dLbl>
              <c:idx val="2"/>
              <c:layout>
                <c:manualLayout>
                  <c:x val="0.17261268144081082"/>
                  <c:y val="-0.10424852622975453"/>
                </c:manualLayout>
              </c:layout>
              <c:tx>
                <c:rich>
                  <a:bodyPr rot="0" spcFirstLastPara="1" vertOverflow="ellipsis" vert="horz" wrap="square" lIns="38100" tIns="19050" rIns="38100" bIns="19050" anchor="ctr" anchorCtr="1">
                    <a:spAutoFit/>
                  </a:bodyPr>
                  <a:lstStyle/>
                  <a:p>
                    <a:pPr>
                      <a:lnSpc>
                        <a:spcPct val="60000"/>
                      </a:lnSpc>
                      <a:defRPr sz="1600" b="0" i="0" u="none" strike="noStrike" kern="1200" baseline="0">
                        <a:solidFill>
                          <a:schemeClr val="bg1"/>
                        </a:solidFill>
                        <a:latin typeface="Palanquin" panose="020B0004020203020204" pitchFamily="34" charset="77"/>
                        <a:ea typeface="+mn-ea"/>
                        <a:cs typeface="Palanquin" panose="020B0004020203020204" pitchFamily="34" charset="77"/>
                      </a:defRPr>
                    </a:pPr>
                    <a:fld id="{2412EED8-D242-4859-A674-3970D4028775}" type="VALUE">
                      <a:rPr lang="en-US">
                        <a:solidFill>
                          <a:schemeClr val="tx1"/>
                        </a:solidFill>
                      </a:rPr>
                      <a:pPr>
                        <a:lnSpc>
                          <a:spcPct val="60000"/>
                        </a:lnSpc>
                        <a:defRPr sz="1600">
                          <a:solidFill>
                            <a:schemeClr val="bg1"/>
                          </a:solidFill>
                          <a:latin typeface="Palanquin" panose="020B0004020203020204" pitchFamily="34" charset="77"/>
                          <a:cs typeface="Palanquin" panose="020B0004020203020204" pitchFamily="34" charset="77"/>
                        </a:defRPr>
                      </a:pPr>
                      <a:t>[VALUE]</a:t>
                    </a:fld>
                    <a:r>
                      <a:rPr lang="en-US" baseline="0">
                        <a:solidFill>
                          <a:schemeClr val="tx1"/>
                        </a:solidFill>
                      </a:rPr>
                      <a:t>
</a:t>
                    </a:r>
                    <a:fld id="{4E902A35-BBF9-41C6-BD02-C61FE3C7CEDE}" type="PERCENTAGE">
                      <a:rPr lang="en-US" baseline="0">
                        <a:solidFill>
                          <a:schemeClr val="tx1"/>
                        </a:solidFill>
                      </a:rPr>
                      <a:pPr>
                        <a:lnSpc>
                          <a:spcPct val="60000"/>
                        </a:lnSpc>
                        <a:defRPr sz="1600">
                          <a:solidFill>
                            <a:schemeClr val="bg1"/>
                          </a:solidFill>
                          <a:latin typeface="Palanquin" panose="020B0004020203020204" pitchFamily="34" charset="77"/>
                          <a:cs typeface="Palanquin" panose="020B0004020203020204" pitchFamily="34" charset="77"/>
                        </a:defRPr>
                      </a:pPr>
                      <a:t>[PERCENTAGE]</a:t>
                    </a:fld>
                    <a:endParaRPr lang="en-US" baseline="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lnSpc>
                      <a:spcPct val="60000"/>
                    </a:lnSpc>
                    <a:defRPr sz="1600" b="0" i="0" u="none" strike="noStrike" kern="1200" baseline="0">
                      <a:solidFill>
                        <a:schemeClr val="bg1"/>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AE2-BF40-9C6A-4B8B56CCCF02}"/>
                </c:ext>
              </c:extLst>
            </c:dLbl>
            <c:dLbl>
              <c:idx val="3"/>
              <c:layout>
                <c:manualLayout>
                  <c:x val="2.1300038139436188E-3"/>
                  <c:y val="2.2629097776304452E-2"/>
                </c:manualLayout>
              </c:layout>
              <c:spPr>
                <a:noFill/>
                <a:ln>
                  <a:noFill/>
                </a:ln>
                <a:effectLst/>
              </c:spPr>
              <c:txPr>
                <a:bodyPr rot="0" spcFirstLastPara="1" vertOverflow="ellipsis" vert="horz" wrap="square" lIns="38100" tIns="19050" rIns="38100" bIns="19050" anchor="ctr" anchorCtr="1">
                  <a:spAutoFit/>
                </a:bodyPr>
                <a:lstStyle/>
                <a:p>
                  <a:pPr>
                    <a:lnSpc>
                      <a:spcPct val="60000"/>
                    </a:lnSpc>
                    <a:defRPr sz="1600" b="0" i="0" u="none" strike="noStrike" kern="1200" baseline="0">
                      <a:solidFill>
                        <a:schemeClr val="bg1"/>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AE2-BF40-9C6A-4B8B56CCCF02}"/>
                </c:ext>
              </c:extLst>
            </c:dLbl>
            <c:dLbl>
              <c:idx val="4"/>
              <c:layout>
                <c:manualLayout>
                  <c:x val="-1.3649028793166838E-2"/>
                  <c:y val="4.887912375445419E-2"/>
                </c:manualLayout>
              </c:layout>
              <c:spPr>
                <a:noFill/>
                <a:ln>
                  <a:noFill/>
                </a:ln>
                <a:effectLst/>
              </c:spPr>
              <c:txPr>
                <a:bodyPr rot="0" spcFirstLastPara="1" vertOverflow="ellipsis" vert="horz" wrap="square" lIns="38100" tIns="19050" rIns="38100" bIns="19050" anchor="ctr" anchorCtr="1">
                  <a:spAutoFit/>
                </a:bodyPr>
                <a:lstStyle/>
                <a:p>
                  <a:pPr>
                    <a:lnSpc>
                      <a:spcPct val="60000"/>
                    </a:lnSpc>
                    <a:defRPr sz="1600" b="0" i="0" u="none" strike="noStrike" kern="1200" baseline="0">
                      <a:solidFill>
                        <a:schemeClr val="bg1"/>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AE2-BF40-9C6A-4B8B56CCCF02}"/>
                </c:ext>
              </c:extLst>
            </c:dLbl>
            <c:dLbl>
              <c:idx val="5"/>
              <c:layout>
                <c:manualLayout>
                  <c:x val="-0.26457556901160573"/>
                  <c:y val="0.18300626984773227"/>
                </c:manualLayout>
              </c:layout>
              <c:tx>
                <c:rich>
                  <a:bodyPr rot="0" spcFirstLastPara="1" vertOverflow="ellipsis" vert="horz" wrap="square" lIns="38100" tIns="19050" rIns="38100" bIns="19050" anchor="ctr" anchorCtr="1">
                    <a:noAutofit/>
                  </a:bodyPr>
                  <a:lstStyle/>
                  <a:p>
                    <a:pPr>
                      <a:lnSpc>
                        <a:spcPct val="60000"/>
                      </a:lnSpc>
                      <a:defRPr sz="1600" b="0" i="0" u="none" strike="noStrike" kern="1200" baseline="0">
                        <a:solidFill>
                          <a:schemeClr val="tx1">
                            <a:lumMod val="75000"/>
                            <a:lumOff val="25000"/>
                          </a:schemeClr>
                        </a:solidFill>
                        <a:latin typeface="Palanquin" panose="020B0004020203020204" pitchFamily="34" charset="77"/>
                        <a:ea typeface="+mn-ea"/>
                        <a:cs typeface="Palanquin" panose="020B0004020203020204" pitchFamily="34" charset="77"/>
                      </a:defRPr>
                    </a:pPr>
                    <a:fld id="{A06879D4-E01D-4E54-A2E5-63C09900D13E}" type="VALUE">
                      <a:rPr lang="en-US"/>
                      <a:pPr>
                        <a:lnSpc>
                          <a:spcPct val="60000"/>
                        </a:lnSpc>
                        <a:defRPr sz="1600">
                          <a:latin typeface="Palanquin" panose="020B0004020203020204" pitchFamily="34" charset="77"/>
                          <a:cs typeface="Palanquin" panose="020B0004020203020204" pitchFamily="34" charset="77"/>
                        </a:defRPr>
                      </a:pPr>
                      <a:t>[VALUE]</a:t>
                    </a:fld>
                    <a:r>
                      <a:rPr lang="en-US" baseline="0"/>
                      <a:t>
</a:t>
                    </a:r>
                    <a:fld id="{6C059359-1207-47AB-A1BE-06BFAC8BF35A}" type="PERCENTAGE">
                      <a:rPr lang="en-US" baseline="0">
                        <a:solidFill>
                          <a:schemeClr val="tx1"/>
                        </a:solidFill>
                      </a:rPr>
                      <a:pPr>
                        <a:lnSpc>
                          <a:spcPct val="60000"/>
                        </a:lnSpc>
                        <a:defRPr sz="1600">
                          <a:latin typeface="Palanquin" panose="020B0004020203020204" pitchFamily="34" charset="77"/>
                          <a:cs typeface="Palanquin" panose="020B0004020203020204" pitchFamily="34" charset="77"/>
                        </a:defRPr>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lnSpc>
                      <a:spcPct val="60000"/>
                    </a:lnSpc>
                    <a:defRPr sz="1600" b="0" i="0" u="none" strike="noStrike" kern="1200" baseline="0">
                      <a:solidFill>
                        <a:schemeClr val="tx1">
                          <a:lumMod val="75000"/>
                          <a:lumOff val="25000"/>
                        </a:schemeClr>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4449294601071974"/>
                      <c:h val="0.16952608018850085"/>
                    </c:manualLayout>
                  </c15:layout>
                  <c15:dlblFieldTable/>
                  <c15:showDataLabelsRange val="0"/>
                </c:ext>
                <c:ext xmlns:c16="http://schemas.microsoft.com/office/drawing/2014/chart" uri="{C3380CC4-5D6E-409C-BE32-E72D297353CC}">
                  <c16:uniqueId val="{00000000-67E4-224C-9D17-BA10713D22B7}"/>
                </c:ext>
              </c:extLst>
            </c:dLbl>
            <c:spPr>
              <a:noFill/>
              <a:ln>
                <a:noFill/>
              </a:ln>
              <a:effectLst/>
            </c:spPr>
            <c:txPr>
              <a:bodyPr rot="0" spcFirstLastPara="1" vertOverflow="ellipsis" vert="horz" wrap="square" lIns="38100" tIns="19050" rIns="38100" bIns="19050" anchor="ctr" anchorCtr="1">
                <a:spAutoFit/>
              </a:bodyPr>
              <a:lstStyle/>
              <a:p>
                <a:pPr>
                  <a:lnSpc>
                    <a:spcPct val="60000"/>
                  </a:lnSpc>
                  <a:defRPr sz="1600" b="0" i="0" u="none" strike="noStrike" kern="1200" baseline="0">
                    <a:solidFill>
                      <a:schemeClr val="tx1">
                        <a:lumMod val="75000"/>
                        <a:lumOff val="25000"/>
                      </a:schemeClr>
                    </a:solidFill>
                    <a:latin typeface="Palanquin" panose="020B0004020203020204" pitchFamily="34" charset="77"/>
                    <a:ea typeface="+mn-ea"/>
                    <a:cs typeface="Palanquin" panose="020B0004020203020204" pitchFamily="34" charset="77"/>
                  </a:defRPr>
                </a:pPr>
                <a:endParaRPr lang="en-US"/>
              </a:p>
            </c:txPr>
            <c:showLegendKey val="0"/>
            <c:showVal val="1"/>
            <c:showCatName val="0"/>
            <c:showSerName val="0"/>
            <c:showPercent val="1"/>
            <c:showBubbleSize val="0"/>
            <c:separator>
</c:separator>
            <c:showLeaderLines val="1"/>
            <c:leaderLines>
              <c:spPr>
                <a:ln w="19050" cap="flat" cmpd="sng" algn="ctr">
                  <a:solidFill>
                    <a:schemeClr val="tx2"/>
                  </a:solidFill>
                  <a:round/>
                </a:ln>
                <a:effectLst/>
              </c:spPr>
            </c:leaderLines>
            <c:extLst>
              <c:ext xmlns:c15="http://schemas.microsoft.com/office/drawing/2012/chart" uri="{CE6537A1-D6FC-4f65-9D91-7224C49458BB}"/>
            </c:extLst>
          </c:dLbls>
          <c:cat>
            <c:strRef>
              <c:f>Sheet1!$A$2:$A$7</c:f>
              <c:strCache>
                <c:ptCount val="6"/>
                <c:pt idx="0">
                  <c:v>Building Success in School and Life</c:v>
                </c:pt>
                <c:pt idx="1">
                  <c:v>Meeting Basic Needs</c:v>
                </c:pt>
                <c:pt idx="2">
                  <c:v>Moving Toward Financial Stability</c:v>
                </c:pt>
                <c:pt idx="3">
                  <c:v>Investment to UWSWPA</c:v>
                </c:pt>
                <c:pt idx="4">
                  <c:v>Designation to Human Services Agencies</c:v>
                </c:pt>
                <c:pt idx="5">
                  <c:v>Meaningful Volunteer Opportunities</c:v>
                </c:pt>
              </c:strCache>
            </c:strRef>
          </c:cat>
          <c:val>
            <c:numRef>
              <c:f>Sheet1!$B$2:$B$7</c:f>
              <c:numCache>
                <c:formatCode>"$"#,##0</c:formatCode>
                <c:ptCount val="6"/>
                <c:pt idx="0">
                  <c:v>4900000</c:v>
                </c:pt>
                <c:pt idx="1">
                  <c:v>8400000</c:v>
                </c:pt>
                <c:pt idx="2">
                  <c:v>3800000</c:v>
                </c:pt>
                <c:pt idx="3">
                  <c:v>4000000</c:v>
                </c:pt>
                <c:pt idx="4">
                  <c:v>11500000</c:v>
                </c:pt>
                <c:pt idx="5">
                  <c:v>700000</c:v>
                </c:pt>
              </c:numCache>
            </c:numRef>
          </c:val>
          <c:extLst>
            <c:ext xmlns:c16="http://schemas.microsoft.com/office/drawing/2014/chart" uri="{C3380CC4-5D6E-409C-BE32-E72D297353CC}">
              <c16:uniqueId val="{00000008-BAE2-BF40-9C6A-4B8B56CCCF02}"/>
            </c:ext>
          </c:extLst>
        </c:ser>
        <c:dLbls>
          <c:showLegendKey val="0"/>
          <c:showVal val="0"/>
          <c:showCatName val="0"/>
          <c:showSerName val="0"/>
          <c:showPercent val="0"/>
          <c:showBubbleSize val="0"/>
          <c:showLeaderLines val="1"/>
        </c:dLbls>
        <c:firstSliceAng val="240"/>
        <c:holeSize val="3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Sheet1!$A$2:$A$8</cx:f>
        <cx:lvl ptCount="7">
          <cx:pt idx="0">ALICE</cx:pt>
          <cx:pt idx="1">Below Poverty</cx:pt>
          <cx:pt idx="2">Above ALICE</cx:pt>
        </cx:lvl>
        <cx:lvl ptCount="0"/>
        <cx:lvl ptCount="0"/>
      </cx:strDim>
      <cx:numDim type="size">
        <cx:f>Sheet1!$B$2:$B$8</cx:f>
        <cx:lvl ptCount="7" formatCode="General">
          <cx:pt idx="0">0.28999999999999998</cx:pt>
          <cx:pt idx="1">0.12</cx:pt>
          <cx:pt idx="2">0.58999999999999997</cx:pt>
        </cx:lvl>
      </cx:numDim>
    </cx:data>
  </cx:chartData>
  <cx:chart>
    <cx:plotArea>
      <cx:plotAreaRegion>
        <cx:series layoutId="sunburst" uniqueId="{0EFE9AFF-0492-4D63-A938-776E7446C7CB}">
          <cx:tx>
            <cx:txData>
              <cx:f>Sheet1!$B$1</cx:f>
              <cx:v>Series1</cx:v>
            </cx:txData>
          </cx:tx>
          <cx:dataPt idx="2"/>
          <cx:dataLabels pos="ctr">
            <cx:numFmt formatCode="0%" sourceLinked="0"/>
            <cx:txPr>
              <a:bodyPr spcFirstLastPara="1" vertOverflow="ellipsis" horzOverflow="overflow" wrap="square" lIns="0" tIns="0" rIns="0" bIns="0" anchor="ctr" anchorCtr="1"/>
              <a:lstStyle/>
              <a:p>
                <a:pPr algn="ctr" rtl="0">
                  <a:defRPr>
                    <a:latin typeface="Palanquin SemiBold" panose="020B0004020203020204" pitchFamily="34" charset="0"/>
                    <a:ea typeface="Palanquin SemiBold" panose="020B0004020203020204" pitchFamily="34" charset="0"/>
                    <a:cs typeface="Palanquin SemiBold" panose="020B0004020203020204" pitchFamily="34" charset="0"/>
                  </a:defRPr>
                </a:pPr>
                <a:endParaRPr lang="en-US" sz="1197" b="0" i="0" u="none" strike="noStrike" baseline="0">
                  <a:solidFill>
                    <a:srgbClr val="FFFFFF"/>
                  </a:solidFill>
                  <a:latin typeface="Palanquin SemiBold" panose="020B0004020203020204" pitchFamily="34" charset="0"/>
                  <a:cs typeface="Palanquin SemiBold" panose="020B0004020203020204" pitchFamily="34" charset="0"/>
                </a:endParaRPr>
              </a:p>
            </cx:txPr>
            <cx:visibility seriesName="0" categoryName="1" value="1"/>
            <cx:separator>
</cx:separator>
            <cx:dataLabel idx="0">
              <cx:numFmt formatCode="0%" sourceLinked="0"/>
              <cx:txPr>
                <a:bodyPr spcFirstLastPara="1" vertOverflow="ellipsis" horzOverflow="overflow" wrap="square" lIns="0" tIns="0" rIns="0" bIns="0" anchor="ctr" anchorCtr="1"/>
                <a:lstStyle/>
                <a:p>
                  <a:pPr algn="ctr" rtl="0">
                    <a:defRPr sz="1400"/>
                  </a:pPr>
                  <a:r>
                    <a:rPr lang="en-US" sz="1400" b="0" i="0" u="none" strike="noStrike" baseline="0">
                      <a:solidFill>
                        <a:srgbClr val="FFFFFF"/>
                      </a:solidFill>
                      <a:latin typeface="Palanquin SemiBold" panose="020B0004020203020204" pitchFamily="34" charset="0"/>
                      <a:cs typeface="Palanquin SemiBold" panose="020B0004020203020204" pitchFamily="34" charset="0"/>
                    </a:rPr>
                    <a:t>ALICE
29%</a:t>
                  </a:r>
                </a:p>
              </cx:txPr>
              <cx:visibility seriesName="0" categoryName="1" value="1"/>
              <cx:separator>
</cx:separator>
            </cx:dataLabel>
            <cx:dataLabel idx="2">
              <cx:numFmt formatCode="0%" sourceLinked="0"/>
              <cx:txPr>
                <a:bodyPr spcFirstLastPara="1" vertOverflow="ellipsis" horzOverflow="overflow" wrap="square" lIns="0" tIns="0" rIns="0" bIns="0" anchor="ctr" anchorCtr="1"/>
                <a:lstStyle/>
                <a:p>
                  <a:pPr algn="ctr" rtl="0">
                    <a:defRPr sz="1400">
                      <a:solidFill>
                        <a:schemeClr val="tx1"/>
                      </a:solidFill>
                    </a:defRPr>
                  </a:pPr>
                  <a:r>
                    <a:rPr lang="en-US" sz="1400" b="0" i="0" u="none" strike="noStrike" baseline="0">
                      <a:solidFill>
                        <a:schemeClr val="tx1"/>
                      </a:solidFill>
                      <a:latin typeface="Palanquin SemiBold" panose="020B0004020203020204" pitchFamily="34" charset="0"/>
                      <a:cs typeface="Palanquin SemiBold" panose="020B0004020203020204" pitchFamily="34" charset="0"/>
                    </a:rPr>
                    <a:t>Above ALICE
59%</a:t>
                  </a:r>
                </a:p>
              </cx:txPr>
              <cx:visibility seriesName="0" categoryName="1" value="1"/>
              <cx:separator>
</cx:separator>
            </cx:dataLabel>
            <cx:dataLabelHidden idx="1"/>
          </cx:dataLabels>
          <cx:dataId val="0"/>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Sheet1!$A$2:$A$8</cx:f>
        <cx:lvl ptCount="7">
          <cx:pt idx="0">ALICE</cx:pt>
          <cx:pt idx="1">Below Poverty</cx:pt>
          <cx:pt idx="2">Above ALICE</cx:pt>
        </cx:lvl>
        <cx:lvl ptCount="0"/>
        <cx:lvl ptCount="0"/>
      </cx:strDim>
      <cx:numDim type="size">
        <cx:f>Sheet1!$B$2:$B$8</cx:f>
        <cx:lvl ptCount="7" formatCode="General">
          <cx:pt idx="0">0.31</cx:pt>
          <cx:pt idx="1">0.12</cx:pt>
          <cx:pt idx="2">0.56999999999999995</cx:pt>
        </cx:lvl>
      </cx:numDim>
    </cx:data>
  </cx:chartData>
  <cx:chart>
    <cx:plotArea>
      <cx:plotAreaRegion>
        <cx:series layoutId="sunburst" uniqueId="{0EFE9AFF-0492-4D63-A938-776E7446C7CB}">
          <cx:tx>
            <cx:txData>
              <cx:f>Sheet1!$B$1</cx:f>
              <cx:v>Series1</cx:v>
            </cx:txData>
          </cx:tx>
          <cx:dataLabels pos="ctr">
            <cx:numFmt formatCode="0%" sourceLinked="0"/>
            <cx:txPr>
              <a:bodyPr spcFirstLastPara="1" vertOverflow="ellipsis" horzOverflow="overflow" wrap="square" lIns="0" tIns="0" rIns="0" bIns="0" anchor="ctr" anchorCtr="1"/>
              <a:lstStyle/>
              <a:p>
                <a:pPr algn="ctr" rtl="0">
                  <a:defRPr sz="1200">
                    <a:latin typeface="Palanquin SemiBold" panose="020B0004020203020204" pitchFamily="34" charset="0"/>
                    <a:ea typeface="Palanquin SemiBold" panose="020B0004020203020204" pitchFamily="34" charset="0"/>
                    <a:cs typeface="Palanquin SemiBold" panose="020B0004020203020204" pitchFamily="34" charset="0"/>
                  </a:defRPr>
                </a:pPr>
                <a:endParaRPr lang="en-US" sz="1200" b="0" i="0" u="none" strike="noStrike" baseline="0">
                  <a:solidFill>
                    <a:srgbClr val="FFFFFF"/>
                  </a:solidFill>
                  <a:latin typeface="Palanquin SemiBold" panose="020B0004020203020204" pitchFamily="34" charset="0"/>
                  <a:cs typeface="Palanquin SemiBold" panose="020B0004020203020204" pitchFamily="34" charset="0"/>
                </a:endParaRPr>
              </a:p>
            </cx:txPr>
            <cx:visibility seriesName="0" categoryName="1" value="1"/>
            <cx:separator>
</cx:separator>
            <cx:dataLabel idx="0">
              <cx:numFmt formatCode="0%" sourceLinked="0"/>
              <cx:txPr>
                <a:bodyPr spcFirstLastPara="1" vertOverflow="ellipsis" horzOverflow="overflow" wrap="square" lIns="0" tIns="0" rIns="0" bIns="0" anchor="ctr" anchorCtr="1"/>
                <a:lstStyle/>
                <a:p>
                  <a:pPr algn="ctr" rtl="0">
                    <a:defRPr sz="1400">
                      <a:latin typeface="Palanquin SemiBold" panose="020B0004020203020204" pitchFamily="34" charset="0"/>
                      <a:ea typeface="Palanquin SemiBold" panose="020B0004020203020204" pitchFamily="34" charset="0"/>
                      <a:cs typeface="Palanquin SemiBold" panose="020B0004020203020204" pitchFamily="34" charset="0"/>
                    </a:defRPr>
                  </a:pPr>
                  <a:r>
                    <a:rPr lang="en-US" sz="1400" b="0" i="0" u="none" strike="noStrike" baseline="0">
                      <a:solidFill>
                        <a:srgbClr val="FFFFFF"/>
                      </a:solidFill>
                      <a:latin typeface="Palanquin SemiBold" panose="020B0004020203020204" pitchFamily="34" charset="0"/>
                      <a:cs typeface="Palanquin SemiBold" panose="020B0004020203020204" pitchFamily="34" charset="0"/>
                    </a:rPr>
                    <a:t>ALICE
31%</a:t>
                  </a:r>
                </a:p>
              </cx:txPr>
              <cx:visibility seriesName="0" categoryName="1" value="1"/>
              <cx:separator>
</cx:separator>
            </cx:dataLabel>
            <cx:dataLabel idx="2">
              <cx:numFmt formatCode="0%" sourceLinked="0"/>
              <cx:txPr>
                <a:bodyPr spcFirstLastPara="1" vertOverflow="ellipsis" horzOverflow="overflow" wrap="square" lIns="0" tIns="0" rIns="0" bIns="0" anchor="ctr" anchorCtr="1"/>
                <a:lstStyle/>
                <a:p>
                  <a:pPr algn="ctr" rtl="0">
                    <a:defRPr sz="1400">
                      <a:solidFill>
                        <a:schemeClr val="tx1"/>
                      </a:solidFill>
                      <a:latin typeface="Palanquin SemiBold" panose="020B0004020203020204" pitchFamily="34" charset="0"/>
                      <a:ea typeface="Palanquin SemiBold" panose="020B0004020203020204" pitchFamily="34" charset="0"/>
                      <a:cs typeface="Palanquin SemiBold" panose="020B0004020203020204" pitchFamily="34" charset="0"/>
                    </a:defRPr>
                  </a:pPr>
                  <a:r>
                    <a:rPr lang="en-US" sz="1400" b="0" i="0" u="none" strike="noStrike" baseline="0">
                      <a:solidFill>
                        <a:schemeClr val="tx1"/>
                      </a:solidFill>
                      <a:latin typeface="Palanquin SemiBold" panose="020B0004020203020204" pitchFamily="34" charset="0"/>
                      <a:cs typeface="Palanquin SemiBold" panose="020B0004020203020204" pitchFamily="34" charset="0"/>
                    </a:rPr>
                    <a:t>Above ALICE
57%</a:t>
                  </a:r>
                </a:p>
              </cx:txPr>
              <cx:visibility seriesName="0" categoryName="1" value="1"/>
              <cx:separator>
</cx:separator>
            </cx:dataLabel>
            <cx:dataLabelHidden idx="1"/>
          </cx:dataLabels>
          <cx:dataId val="0"/>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Sheet1!$A$2:$A$8</cx:f>
        <cx:lvl ptCount="7">
          <cx:pt idx="0">ALICE</cx:pt>
          <cx:pt idx="1">Below Poverty</cx:pt>
          <cx:pt idx="2">Above ALICE</cx:pt>
        </cx:lvl>
        <cx:lvl ptCount="0"/>
        <cx:lvl ptCount="0"/>
      </cx:strDim>
      <cx:numDim type="size">
        <cx:f>Sheet1!$B$2:$B$8</cx:f>
        <cx:lvl ptCount="7" formatCode="General">
          <cx:pt idx="0">0.27000000000000002</cx:pt>
          <cx:pt idx="1">0.10000000000000001</cx:pt>
          <cx:pt idx="2">0.63</cx:pt>
        </cx:lvl>
      </cx:numDim>
    </cx:data>
  </cx:chartData>
  <cx:chart>
    <cx:plotArea>
      <cx:plotAreaRegion>
        <cx:series layoutId="sunburst" uniqueId="{0EFE9AFF-0492-4D63-A938-776E7446C7CB}">
          <cx:tx>
            <cx:txData>
              <cx:f>Sheet1!$B$1</cx:f>
              <cx:v>Series1</cx:v>
            </cx:txData>
          </cx:tx>
          <cx:dataPt idx="2"/>
          <cx:dataLabels pos="ctr">
            <cx:numFmt formatCode="0%" sourceLinked="0"/>
            <cx:txPr>
              <a:bodyPr spcFirstLastPara="1" vertOverflow="ellipsis" horzOverflow="overflow" wrap="square" lIns="0" tIns="0" rIns="0" bIns="0" anchor="ctr" anchorCtr="1"/>
              <a:lstStyle/>
              <a:p>
                <a:pPr algn="ctr" rtl="0">
                  <a:defRPr sz="1400">
                    <a:latin typeface="Palanquin SemiBold" panose="020B0004020203020204" pitchFamily="34" charset="0"/>
                    <a:ea typeface="Palanquin SemiBold" panose="020B0004020203020204" pitchFamily="34" charset="0"/>
                    <a:cs typeface="Palanquin SemiBold" panose="020B0004020203020204" pitchFamily="34" charset="0"/>
                  </a:defRPr>
                </a:pPr>
                <a:endParaRPr lang="en-US" sz="1400" b="0" i="0" u="none" strike="noStrike" baseline="0">
                  <a:solidFill>
                    <a:srgbClr val="FFFFFF"/>
                  </a:solidFill>
                  <a:latin typeface="Palanquin SemiBold" panose="020B0004020203020204" pitchFamily="34" charset="0"/>
                  <a:cs typeface="Palanquin SemiBold" panose="020B0004020203020204" pitchFamily="34" charset="0"/>
                </a:endParaRPr>
              </a:p>
            </cx:txPr>
            <cx:visibility seriesName="0" categoryName="1" value="1"/>
            <cx:separator>
</cx:separator>
            <cx:dataLabel idx="0">
              <cx:numFmt formatCode="0%" sourceLinked="0"/>
              <cx:txPr>
                <a:bodyPr spcFirstLastPara="1" vertOverflow="ellipsis" horzOverflow="overflow" wrap="square" lIns="0" tIns="0" rIns="0" bIns="0" anchor="ctr" anchorCtr="1"/>
                <a:lstStyle/>
                <a:p>
                  <a:pPr algn="ctr" rtl="0">
                    <a:defRPr sz="1400">
                      <a:latin typeface="Palanquin SemiBold" panose="020B0004020203020204" pitchFamily="34" charset="0"/>
                      <a:ea typeface="Palanquin SemiBold" panose="020B0004020203020204" pitchFamily="34" charset="0"/>
                      <a:cs typeface="Palanquin SemiBold" panose="020B0004020203020204" pitchFamily="34" charset="0"/>
                    </a:defRPr>
                  </a:pPr>
                  <a:r>
                    <a:rPr lang="en-US" sz="1400" b="0" i="0" u="none" strike="noStrike" baseline="0">
                      <a:solidFill>
                        <a:srgbClr val="FFFFFF"/>
                      </a:solidFill>
                      <a:latin typeface="Palanquin SemiBold" panose="020B0004020203020204" pitchFamily="34" charset="0"/>
                      <a:cs typeface="Palanquin SemiBold" panose="020B0004020203020204" pitchFamily="34" charset="0"/>
                    </a:rPr>
                    <a:t>ALICE
27%</a:t>
                  </a:r>
                </a:p>
              </cx:txPr>
              <cx:visibility seriesName="0" categoryName="1" value="1"/>
              <cx:separator>
</cx:separator>
            </cx:dataLabel>
            <cx:dataLabel idx="2">
              <cx:numFmt formatCode="0%" sourceLinked="0"/>
              <cx:txPr>
                <a:bodyPr spcFirstLastPara="1" vertOverflow="ellipsis" horzOverflow="overflow" wrap="square" lIns="0" tIns="0" rIns="0" bIns="0" anchor="ctr" anchorCtr="1"/>
                <a:lstStyle/>
                <a:p>
                  <a:pPr algn="ctr" rtl="0">
                    <a:defRPr sz="1400">
                      <a:solidFill>
                        <a:schemeClr val="tx1"/>
                      </a:solidFill>
                      <a:latin typeface="Palanquin SemiBold" panose="020B0004020203020204" pitchFamily="34" charset="0"/>
                      <a:ea typeface="Palanquin SemiBold" panose="020B0004020203020204" pitchFamily="34" charset="0"/>
                      <a:cs typeface="Palanquin SemiBold" panose="020B0004020203020204" pitchFamily="34" charset="0"/>
                    </a:defRPr>
                  </a:pPr>
                  <a:r>
                    <a:rPr lang="en-US" sz="1400" b="0" i="0" u="none" strike="noStrike" baseline="0">
                      <a:solidFill>
                        <a:schemeClr val="tx1"/>
                      </a:solidFill>
                      <a:latin typeface="Palanquin SemiBold" panose="020B0004020203020204" pitchFamily="34" charset="0"/>
                      <a:cs typeface="Palanquin SemiBold" panose="020B0004020203020204" pitchFamily="34" charset="0"/>
                    </a:rPr>
                    <a:t>Above ALICE
63%</a:t>
                  </a:r>
                </a:p>
              </cx:txPr>
              <cx:visibility seriesName="0" categoryName="1" value="1"/>
              <cx:separator>
</cx:separator>
            </cx:dataLabel>
            <cx:dataLabelHidden idx="1"/>
          </cx:dataLabels>
          <cx:dataId val="0"/>
        </cx:series>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Sheet1!$A$2:$A$8</cx:f>
        <cx:lvl ptCount="7">
          <cx:pt idx="0">ALICE</cx:pt>
          <cx:pt idx="1">Below Poverty</cx:pt>
          <cx:pt idx="2">Above ALICE</cx:pt>
        </cx:lvl>
        <cx:lvl ptCount="0"/>
        <cx:lvl ptCount="0"/>
      </cx:strDim>
      <cx:numDim type="size">
        <cx:f>Sheet1!$B$2:$B$8</cx:f>
        <cx:lvl ptCount="7" formatCode="General">
          <cx:pt idx="0">0.31</cx:pt>
          <cx:pt idx="1">0.19</cx:pt>
          <cx:pt idx="2">0.5</cx:pt>
        </cx:lvl>
      </cx:numDim>
    </cx:data>
  </cx:chartData>
  <cx:chart>
    <cx:plotArea>
      <cx:plotAreaRegion>
        <cx:series layoutId="sunburst" uniqueId="{0EFE9AFF-0492-4D63-A938-776E7446C7CB}">
          <cx:tx>
            <cx:txData>
              <cx:f>Sheet1!$B$1</cx:f>
              <cx:v>Series1</cx:v>
            </cx:txData>
          </cx:tx>
          <cx:dataPt idx="2"/>
          <cx:dataLabels pos="ctr">
            <cx:numFmt formatCode="0%" sourceLinked="0"/>
            <cx:txPr>
              <a:bodyPr spcFirstLastPara="1" vertOverflow="ellipsis" horzOverflow="overflow" wrap="square" lIns="0" tIns="0" rIns="0" bIns="0" anchor="ctr" anchorCtr="1"/>
              <a:lstStyle/>
              <a:p>
                <a:pPr algn="ctr" rtl="0">
                  <a:defRPr sz="1200">
                    <a:latin typeface="Palanquin SemiBold" panose="020B0004020203020204" pitchFamily="34" charset="0"/>
                    <a:ea typeface="Palanquin SemiBold" panose="020B0004020203020204" pitchFamily="34" charset="0"/>
                    <a:cs typeface="Palanquin SemiBold" panose="020B0004020203020204" pitchFamily="34" charset="0"/>
                  </a:defRPr>
                </a:pPr>
                <a:endParaRPr lang="en-US" sz="1200" b="0" i="0" u="none" strike="noStrike" baseline="0">
                  <a:solidFill>
                    <a:srgbClr val="FFFFFF"/>
                  </a:solidFill>
                  <a:latin typeface="Palanquin SemiBold" panose="020B0004020203020204" pitchFamily="34" charset="0"/>
                  <a:cs typeface="Palanquin SemiBold" panose="020B0004020203020204" pitchFamily="34" charset="0"/>
                </a:endParaRPr>
              </a:p>
            </cx:txPr>
            <cx:visibility seriesName="0" categoryName="1" value="1"/>
            <cx:separator>
</cx:separator>
            <cx:dataLabel idx="0">
              <cx:numFmt formatCode="0%" sourceLinked="0"/>
              <cx:txPr>
                <a:bodyPr spcFirstLastPara="1" vertOverflow="ellipsis" horzOverflow="overflow" wrap="square" lIns="0" tIns="0" rIns="0" bIns="0" anchor="ctr" anchorCtr="1"/>
                <a:lstStyle/>
                <a:p>
                  <a:pPr algn="ctr" rtl="0">
                    <a:defRPr sz="1400">
                      <a:latin typeface="Palanquin SemiBold" panose="020B0004020203020204" pitchFamily="34" charset="0"/>
                      <a:ea typeface="Palanquin SemiBold" panose="020B0004020203020204" pitchFamily="34" charset="0"/>
                      <a:cs typeface="Palanquin SemiBold" panose="020B0004020203020204" pitchFamily="34" charset="0"/>
                    </a:defRPr>
                  </a:pPr>
                  <a:r>
                    <a:rPr lang="en-US" sz="1400" b="0" i="0" u="none" strike="noStrike" baseline="0">
                      <a:solidFill>
                        <a:srgbClr val="FFFFFF"/>
                      </a:solidFill>
                      <a:latin typeface="Palanquin SemiBold" panose="020B0004020203020204" pitchFamily="34" charset="0"/>
                      <a:cs typeface="Palanquin SemiBold" panose="020B0004020203020204" pitchFamily="34" charset="0"/>
                    </a:rPr>
                    <a:t>ALICE
31%</a:t>
                  </a:r>
                </a:p>
              </cx:txPr>
              <cx:visibility seriesName="0" categoryName="1" value="1"/>
              <cx:separator>
</cx:separator>
            </cx:dataLabel>
            <cx:dataLabel idx="2">
              <cx:numFmt formatCode="0%" sourceLinked="0"/>
              <cx:txPr>
                <a:bodyPr spcFirstLastPara="1" vertOverflow="ellipsis" horzOverflow="overflow" wrap="square" lIns="0" tIns="0" rIns="0" bIns="0" anchor="ctr" anchorCtr="1"/>
                <a:lstStyle/>
                <a:p>
                  <a:pPr algn="ctr" rtl="0">
                    <a:defRPr sz="1400">
                      <a:latin typeface="Palanquin SemiBold" panose="020B0004020203020204" pitchFamily="34" charset="0"/>
                      <a:ea typeface="Palanquin SemiBold" panose="020B0004020203020204" pitchFamily="34" charset="0"/>
                      <a:cs typeface="Palanquin SemiBold" panose="020B0004020203020204" pitchFamily="34" charset="0"/>
                    </a:defRPr>
                  </a:pPr>
                  <a:r>
                    <a:rPr lang="en-US" sz="1400" b="0" i="0" u="none" strike="noStrike" baseline="0">
                      <a:solidFill>
                        <a:srgbClr val="FFFFFF"/>
                      </a:solidFill>
                      <a:latin typeface="Palanquin SemiBold" panose="020B0004020203020204" pitchFamily="34" charset="0"/>
                      <a:cs typeface="Palanquin SemiBold" panose="020B0004020203020204" pitchFamily="34" charset="0"/>
                    </a:rPr>
                    <a:t>Above ALICE
50%</a:t>
                  </a:r>
                </a:p>
              </cx:txPr>
              <cx:visibility seriesName="0" categoryName="1" value="1"/>
              <cx:separator>
</cx:separator>
            </cx:dataLabel>
            <cx:dataLabelHidden idx="1"/>
          </cx:dataLabels>
          <cx:dataId val="0"/>
        </cx:series>
      </cx:plotAreaRegion>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Sheet1!$A$2:$A$8</cx:f>
        <cx:lvl ptCount="7">
          <cx:pt idx="0">ALICE</cx:pt>
          <cx:pt idx="1">Below Poverty</cx:pt>
          <cx:pt idx="2">Above ALICE</cx:pt>
        </cx:lvl>
        <cx:lvl ptCount="0"/>
        <cx:lvl ptCount="0"/>
      </cx:strDim>
      <cx:numDim type="size">
        <cx:f>Sheet1!$B$2:$B$8</cx:f>
        <cx:lvl ptCount="7" formatCode="General">
          <cx:pt idx="0">0.28000000000000003</cx:pt>
          <cx:pt idx="1">0.10000000000000001</cx:pt>
          <cx:pt idx="2">0.62</cx:pt>
        </cx:lvl>
      </cx:numDim>
    </cx:data>
  </cx:chartData>
  <cx:chart>
    <cx:plotArea>
      <cx:plotAreaRegion>
        <cx:series layoutId="sunburst" uniqueId="{0EFE9AFF-0492-4D63-A938-776E7446C7CB}">
          <cx:tx>
            <cx:txData>
              <cx:f>Sheet1!$B$1</cx:f>
              <cx:v>Series1</cx:v>
            </cx:txData>
          </cx:tx>
          <cx:dataPt idx="2"/>
          <cx:dataLabels pos="ctr">
            <cx:numFmt formatCode="0%" sourceLinked="0"/>
            <cx:txPr>
              <a:bodyPr spcFirstLastPara="1" vertOverflow="ellipsis" horzOverflow="overflow" wrap="square" lIns="0" tIns="0" rIns="0" bIns="0" anchor="ctr" anchorCtr="1"/>
              <a:lstStyle/>
              <a:p>
                <a:pPr algn="ctr" rtl="0">
                  <a:defRPr>
                    <a:latin typeface="Palanquin" panose="020B0004020203020204" pitchFamily="34" charset="0"/>
                    <a:ea typeface="Palanquin" panose="020B0004020203020204" pitchFamily="34" charset="0"/>
                    <a:cs typeface="Palanquin" panose="020B0004020203020204" pitchFamily="34" charset="0"/>
                  </a:defRPr>
                </a:pPr>
                <a:endParaRPr lang="en-US" sz="1197" b="0" i="0" u="none" strike="noStrike" baseline="0">
                  <a:solidFill>
                    <a:srgbClr val="FFFFFF"/>
                  </a:solidFill>
                  <a:latin typeface="Palanquin" panose="020B0004020203020204" pitchFamily="34" charset="0"/>
                  <a:cs typeface="Palanquin" panose="020B0004020203020204" pitchFamily="34" charset="0"/>
                </a:endParaRPr>
              </a:p>
            </cx:txPr>
            <cx:visibility seriesName="0" categoryName="1" value="1"/>
            <cx:separator>
</cx:separator>
            <cx:dataLabel idx="0">
              <cx:numFmt formatCode="0%" sourceLinked="0"/>
              <cx:txPr>
                <a:bodyPr spcFirstLastPara="1" vertOverflow="ellipsis" horzOverflow="overflow" wrap="square" lIns="0" tIns="0" rIns="0" bIns="0" anchor="ctr" anchorCtr="1"/>
                <a:lstStyle/>
                <a:p>
                  <a:pPr algn="ctr" rtl="0">
                    <a:defRPr sz="1400">
                      <a:latin typeface="Palanquin SemiBold" panose="020B0004020203020204" pitchFamily="34" charset="0"/>
                      <a:ea typeface="Palanquin SemiBold" panose="020B0004020203020204" pitchFamily="34" charset="0"/>
                      <a:cs typeface="Palanquin SemiBold" panose="020B0004020203020204" pitchFamily="34" charset="0"/>
                    </a:defRPr>
                  </a:pPr>
                  <a:r>
                    <a:rPr lang="en-US" sz="1400" b="0" i="0" u="none" strike="noStrike" baseline="0">
                      <a:solidFill>
                        <a:srgbClr val="FFFFFF"/>
                      </a:solidFill>
                      <a:latin typeface="Palanquin SemiBold" panose="020B0004020203020204" pitchFamily="34" charset="0"/>
                      <a:cs typeface="Palanquin SemiBold" panose="020B0004020203020204" pitchFamily="34" charset="0"/>
                    </a:rPr>
                    <a:t>ALICE
28%</a:t>
                  </a:r>
                </a:p>
              </cx:txPr>
              <cx:visibility seriesName="0" categoryName="1" value="1"/>
              <cx:separator>
</cx:separator>
            </cx:dataLabel>
            <cx:dataLabel idx="2">
              <cx:numFmt formatCode="0%" sourceLinked="0"/>
              <cx:txPr>
                <a:bodyPr spcFirstLastPara="1" vertOverflow="ellipsis" horzOverflow="overflow" wrap="square" lIns="0" tIns="0" rIns="0" bIns="0" anchor="ctr" anchorCtr="1"/>
                <a:lstStyle/>
                <a:p>
                  <a:pPr algn="ctr" rtl="0">
                    <a:defRPr sz="1400">
                      <a:solidFill>
                        <a:schemeClr val="tx1"/>
                      </a:solidFill>
                      <a:latin typeface="Palanquin SemiBold" panose="020B0004020203020204" pitchFamily="34" charset="0"/>
                      <a:ea typeface="Palanquin SemiBold" panose="020B0004020203020204" pitchFamily="34" charset="0"/>
                      <a:cs typeface="Palanquin SemiBold" panose="020B0004020203020204" pitchFamily="34" charset="0"/>
                    </a:defRPr>
                  </a:pPr>
                  <a:r>
                    <a:rPr lang="en-US" sz="1400" b="0" i="0" u="none" strike="noStrike" baseline="0">
                      <a:solidFill>
                        <a:schemeClr val="tx1"/>
                      </a:solidFill>
                      <a:latin typeface="Palanquin SemiBold" panose="020B0004020203020204" pitchFamily="34" charset="0"/>
                      <a:cs typeface="Palanquin SemiBold" panose="020B0004020203020204" pitchFamily="34" charset="0"/>
                    </a:rPr>
                    <a:t>Above ALICE
62%</a:t>
                  </a:r>
                </a:p>
              </cx:txPr>
              <cx:visibility seriesName="0" categoryName="1" value="1"/>
              <cx:separator>
</cx:separator>
            </cx:dataLabel>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E103-0920-D54C-9894-2C1EE46E6869}"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E8AC0-FB36-824C-B4CB-356FF144E21E}" type="slidenum">
              <a:rPr lang="en-US" smtClean="0"/>
              <a:t>‹#›</a:t>
            </a:fld>
            <a:endParaRPr lang="en-US"/>
          </a:p>
        </p:txBody>
      </p:sp>
    </p:spTree>
    <p:extLst>
      <p:ext uri="{BB962C8B-B14F-4D97-AF65-F5344CB8AC3E}">
        <p14:creationId xmlns:p14="http://schemas.microsoft.com/office/powerpoint/2010/main" val="516556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0CD08-B952-4DAC-B153-2EE1117BEB6C}" type="slidenum">
              <a:rPr lang="en-US" smtClean="0"/>
              <a:t>47</a:t>
            </a:fld>
            <a:endParaRPr lang="en-US"/>
          </a:p>
        </p:txBody>
      </p:sp>
    </p:spTree>
    <p:extLst>
      <p:ext uri="{BB962C8B-B14F-4D97-AF65-F5344CB8AC3E}">
        <p14:creationId xmlns:p14="http://schemas.microsoft.com/office/powerpoint/2010/main" val="60170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0A7167-F2D3-98A9-D595-DC61E2419E3C}"/>
              </a:ext>
            </a:extLst>
          </p:cNvPr>
          <p:cNvSpPr>
            <a:spLocks noGrp="1"/>
          </p:cNvSpPr>
          <p:nvPr>
            <p:ph type="pic" sz="quarter" idx="13" hasCustomPrompt="1"/>
          </p:nvPr>
        </p:nvSpPr>
        <p:spPr>
          <a:xfrm>
            <a:off x="6419125" y="-5348"/>
            <a:ext cx="5772875" cy="6863348"/>
          </a:xfrm>
          <a:custGeom>
            <a:avLst/>
            <a:gdLst>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4699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4699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66106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66106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875" h="6863348">
                <a:moveTo>
                  <a:pt x="390358" y="0"/>
                </a:moveTo>
                <a:lnTo>
                  <a:pt x="5772875" y="5348"/>
                </a:lnTo>
                <a:lnTo>
                  <a:pt x="5772875" y="6863348"/>
                </a:lnTo>
                <a:lnTo>
                  <a:pt x="0" y="6863348"/>
                </a:lnTo>
                <a:cubicBezTo>
                  <a:pt x="1397000" y="4594057"/>
                  <a:pt x="1281363" y="1940426"/>
                  <a:pt x="390358" y="0"/>
                </a:cubicBezTo>
                <a:close/>
              </a:path>
            </a:pathLst>
          </a:custGeom>
          <a:solidFill>
            <a:schemeClr val="bg1">
              <a:lumMod val="50000"/>
            </a:schemeClr>
          </a:solidFill>
        </p:spPr>
        <p:txBody>
          <a:bodyPr tIns="2286000" bIns="2651760" anchor="b" anchorCtr="0"/>
          <a:lstStyle>
            <a:lvl1pPr marL="0" indent="0" algn="ctr">
              <a:buNone/>
              <a:defRPr>
                <a:solidFill>
                  <a:schemeClr val="bg1"/>
                </a:solidFill>
              </a:defRPr>
            </a:lvl1pPr>
          </a:lstStyle>
          <a:p>
            <a:r>
              <a:rPr lang="en-US"/>
              <a:t>Click icon to insert an image</a:t>
            </a:r>
          </a:p>
        </p:txBody>
      </p:sp>
      <p:sp>
        <p:nvSpPr>
          <p:cNvPr id="25" name="Freeform 24">
            <a:extLst>
              <a:ext uri="{FF2B5EF4-FFF2-40B4-BE49-F238E27FC236}">
                <a16:creationId xmlns:a16="http://schemas.microsoft.com/office/drawing/2014/main" id="{349717FB-14C0-D339-99AD-50F3683EBCAA}"/>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6D576E-1FC4-02FB-B247-BF2D4920047E}"/>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880535" y="1358724"/>
            <a:ext cx="6096462" cy="2658808"/>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4036819"/>
            <a:ext cx="3996267" cy="849463"/>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D94F691A-151F-F6C1-6A8B-50B97D72200F}"/>
              </a:ext>
            </a:extLst>
          </p:cNvPr>
          <p:cNvGrpSpPr/>
          <p:nvPr/>
        </p:nvGrpSpPr>
        <p:grpSpPr>
          <a:xfrm>
            <a:off x="288648" y="286531"/>
            <a:ext cx="2148866" cy="740990"/>
            <a:chOff x="288648" y="286531"/>
            <a:chExt cx="2148866" cy="740990"/>
          </a:xfrm>
        </p:grpSpPr>
        <p:pic>
          <p:nvPicPr>
            <p:cNvPr id="6" name="Picture 5" descr="A close-up of a logo&#10;&#10;Description automatically generated">
              <a:extLst>
                <a:ext uri="{FF2B5EF4-FFF2-40B4-BE49-F238E27FC236}">
                  <a16:creationId xmlns:a16="http://schemas.microsoft.com/office/drawing/2014/main" id="{F194A0CD-C0F0-4F51-1249-D3309F9C9F58}"/>
                </a:ext>
              </a:extLst>
            </p:cNvPr>
            <p:cNvPicPr>
              <a:picLocks noChangeAspect="1"/>
            </p:cNvPicPr>
            <p:nvPr/>
          </p:nvPicPr>
          <p:blipFill rotWithShape="1">
            <a:blip r:embed="rId2"/>
            <a:srcRect r="65946"/>
            <a:stretch/>
          </p:blipFill>
          <p:spPr>
            <a:xfrm>
              <a:off x="288648" y="286532"/>
              <a:ext cx="731769" cy="740989"/>
            </a:xfrm>
            <a:prstGeom prst="rect">
              <a:avLst/>
            </a:prstGeom>
          </p:spPr>
        </p:pic>
        <p:pic>
          <p:nvPicPr>
            <p:cNvPr id="7" name="Picture 6">
              <a:extLst>
                <a:ext uri="{FF2B5EF4-FFF2-40B4-BE49-F238E27FC236}">
                  <a16:creationId xmlns:a16="http://schemas.microsoft.com/office/drawing/2014/main" id="{FAC2B94E-1447-5980-A8A9-6D8F5E504C04}"/>
                </a:ext>
              </a:extLst>
            </p:cNvPr>
            <p:cNvPicPr>
              <a:picLocks noChangeAspect="1"/>
            </p:cNvPicPr>
            <p:nvPr/>
          </p:nvPicPr>
          <p:blipFill rotWithShape="1">
            <a:blip r:embed="rId3">
              <a:alphaModFix/>
            </a:blip>
            <a:srcRect l="34054"/>
            <a:stretch/>
          </p:blipFill>
          <p:spPr>
            <a:xfrm>
              <a:off x="1020417" y="286531"/>
              <a:ext cx="1417097" cy="740989"/>
            </a:xfrm>
            <a:prstGeom prst="rect">
              <a:avLst/>
            </a:prstGeom>
          </p:spPr>
        </p:pic>
      </p:grpSp>
    </p:spTree>
    <p:extLst>
      <p:ext uri="{BB962C8B-B14F-4D97-AF65-F5344CB8AC3E}">
        <p14:creationId xmlns:p14="http://schemas.microsoft.com/office/powerpoint/2010/main" val="422135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l="28918" r="31785" b="34778"/>
          <a:stretch/>
        </p:blipFill>
        <p:spPr>
          <a:xfrm>
            <a:off x="5995446" y="0"/>
            <a:ext cx="6196553" cy="6857998"/>
          </a:xfrm>
          <a:prstGeom prst="rect">
            <a:avLst/>
          </a:prstGeom>
        </p:spPr>
      </p:pic>
      <p:sp>
        <p:nvSpPr>
          <p:cNvPr id="16" name="Freeform 15">
            <a:extLst>
              <a:ext uri="{FF2B5EF4-FFF2-40B4-BE49-F238E27FC236}">
                <a16:creationId xmlns:a16="http://schemas.microsoft.com/office/drawing/2014/main" id="{8C7EB321-6217-5B64-588E-86298E64EDEE}"/>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CFB4D3-3E04-A72F-7B88-8E566092E5FF}"/>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F0C1B4B7-E7B5-4519-BD5E-F86125836A6C}"/>
              </a:ext>
            </a:extLst>
          </p:cNvPr>
          <p:cNvGrpSpPr/>
          <p:nvPr/>
        </p:nvGrpSpPr>
        <p:grpSpPr>
          <a:xfrm>
            <a:off x="288648" y="286531"/>
            <a:ext cx="2148866" cy="740990"/>
            <a:chOff x="288648" y="286531"/>
            <a:chExt cx="2148866" cy="740990"/>
          </a:xfrm>
        </p:grpSpPr>
        <p:pic>
          <p:nvPicPr>
            <p:cNvPr id="21" name="Picture 20" descr="A close-up of a logo&#10;&#10;Description automatically generated">
              <a:extLst>
                <a:ext uri="{FF2B5EF4-FFF2-40B4-BE49-F238E27FC236}">
                  <a16:creationId xmlns:a16="http://schemas.microsoft.com/office/drawing/2014/main" id="{408DBEF3-DB5E-ADAD-5AD1-799DD6819BE9}"/>
                </a:ext>
              </a:extLst>
            </p:cNvPr>
            <p:cNvPicPr>
              <a:picLocks noChangeAspect="1"/>
            </p:cNvPicPr>
            <p:nvPr/>
          </p:nvPicPr>
          <p:blipFill rotWithShape="1">
            <a:blip r:embed="rId3"/>
            <a:srcRect r="65946"/>
            <a:stretch/>
          </p:blipFill>
          <p:spPr>
            <a:xfrm>
              <a:off x="288648" y="286532"/>
              <a:ext cx="731769" cy="740989"/>
            </a:xfrm>
            <a:prstGeom prst="rect">
              <a:avLst/>
            </a:prstGeom>
          </p:spPr>
        </p:pic>
        <p:pic>
          <p:nvPicPr>
            <p:cNvPr id="22" name="Picture 21">
              <a:extLst>
                <a:ext uri="{FF2B5EF4-FFF2-40B4-BE49-F238E27FC236}">
                  <a16:creationId xmlns:a16="http://schemas.microsoft.com/office/drawing/2014/main" id="{4FA7194A-8F97-13EF-C559-723684B9D8A6}"/>
                </a:ext>
              </a:extLst>
            </p:cNvPr>
            <p:cNvPicPr>
              <a:picLocks noChangeAspect="1"/>
            </p:cNvPicPr>
            <p:nvPr/>
          </p:nvPicPr>
          <p:blipFill rotWithShape="1">
            <a:blip r:embed="rId4">
              <a:alphaModFix/>
            </a:blip>
            <a:srcRect l="34054"/>
            <a:stretch/>
          </p:blipFill>
          <p:spPr>
            <a:xfrm>
              <a:off x="1020417" y="286531"/>
              <a:ext cx="1417097" cy="740989"/>
            </a:xfrm>
            <a:prstGeom prst="rect">
              <a:avLst/>
            </a:prstGeom>
          </p:spPr>
        </p:pic>
      </p:grpSp>
      <p:sp>
        <p:nvSpPr>
          <p:cNvPr id="23" name="Title 1">
            <a:extLst>
              <a:ext uri="{FF2B5EF4-FFF2-40B4-BE49-F238E27FC236}">
                <a16:creationId xmlns:a16="http://schemas.microsoft.com/office/drawing/2014/main" id="{03A50612-173B-E013-1A74-3A60E0189655}"/>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Title example</a:t>
            </a:r>
          </a:p>
        </p:txBody>
      </p:sp>
      <p:sp>
        <p:nvSpPr>
          <p:cNvPr id="24" name="Subtitle 2">
            <a:extLst>
              <a:ext uri="{FF2B5EF4-FFF2-40B4-BE49-F238E27FC236}">
                <a16:creationId xmlns:a16="http://schemas.microsoft.com/office/drawing/2014/main" id="{974C1A3A-44B2-C6EA-8467-8C951459BE56}"/>
              </a:ext>
            </a:extLst>
          </p:cNvPr>
          <p:cNvSpPr>
            <a:spLocks noGrp="1"/>
          </p:cNvSpPr>
          <p:nvPr>
            <p:ph type="subTitle" idx="1"/>
          </p:nvPr>
        </p:nvSpPr>
        <p:spPr>
          <a:xfrm>
            <a:off x="880533" y="4036817"/>
            <a:ext cx="5114914"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08488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l="10363" t="341" r="39133" b="1"/>
          <a:stretch/>
        </p:blipFill>
        <p:spPr>
          <a:xfrm flipH="1">
            <a:off x="5995447" y="0"/>
            <a:ext cx="6196553" cy="6858000"/>
          </a:xfrm>
          <a:prstGeom prst="rect">
            <a:avLst/>
          </a:prstGeom>
        </p:spPr>
      </p:pic>
      <p:sp>
        <p:nvSpPr>
          <p:cNvPr id="7" name="Freeform 6">
            <a:extLst>
              <a:ext uri="{FF2B5EF4-FFF2-40B4-BE49-F238E27FC236}">
                <a16:creationId xmlns:a16="http://schemas.microsoft.com/office/drawing/2014/main" id="{0DE681AE-7B2E-47AB-5B50-A34AD29AE85F}"/>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68CAA4-7B02-F79A-BDCF-C4ED20E39AD6}"/>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chemeClr val="accent3"/>
          </a:solidFill>
          <a:ln w="1259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87DF6EF9-50C2-B0A5-72D7-5B415622B114}"/>
              </a:ext>
            </a:extLst>
          </p:cNvPr>
          <p:cNvGrpSpPr/>
          <p:nvPr/>
        </p:nvGrpSpPr>
        <p:grpSpPr>
          <a:xfrm>
            <a:off x="288648" y="286531"/>
            <a:ext cx="2148866" cy="740990"/>
            <a:chOff x="288648" y="286531"/>
            <a:chExt cx="2148866" cy="740990"/>
          </a:xfrm>
        </p:grpSpPr>
        <p:pic>
          <p:nvPicPr>
            <p:cNvPr id="10" name="Picture 9" descr="A close-up of a logo&#10;&#10;Description automatically generated">
              <a:extLst>
                <a:ext uri="{FF2B5EF4-FFF2-40B4-BE49-F238E27FC236}">
                  <a16:creationId xmlns:a16="http://schemas.microsoft.com/office/drawing/2014/main" id="{F2E77468-56DF-D703-4DAE-597A1CC9A223}"/>
                </a:ext>
              </a:extLst>
            </p:cNvPr>
            <p:cNvPicPr>
              <a:picLocks noChangeAspect="1"/>
            </p:cNvPicPr>
            <p:nvPr/>
          </p:nvPicPr>
          <p:blipFill rotWithShape="1">
            <a:blip r:embed="rId3"/>
            <a:srcRect r="65946"/>
            <a:stretch/>
          </p:blipFill>
          <p:spPr>
            <a:xfrm>
              <a:off x="288648" y="286532"/>
              <a:ext cx="731769" cy="740989"/>
            </a:xfrm>
            <a:prstGeom prst="rect">
              <a:avLst/>
            </a:prstGeom>
          </p:spPr>
        </p:pic>
        <p:pic>
          <p:nvPicPr>
            <p:cNvPr id="11" name="Picture 10">
              <a:extLst>
                <a:ext uri="{FF2B5EF4-FFF2-40B4-BE49-F238E27FC236}">
                  <a16:creationId xmlns:a16="http://schemas.microsoft.com/office/drawing/2014/main" id="{C8CED9D5-8828-0F4E-42C8-0249455C13F5}"/>
                </a:ext>
              </a:extLst>
            </p:cNvPr>
            <p:cNvPicPr>
              <a:picLocks noChangeAspect="1"/>
            </p:cNvPicPr>
            <p:nvPr/>
          </p:nvPicPr>
          <p:blipFill rotWithShape="1">
            <a:blip r:embed="rId4">
              <a:alphaModFix/>
            </a:blip>
            <a:srcRect l="34054"/>
            <a:stretch/>
          </p:blipFill>
          <p:spPr>
            <a:xfrm>
              <a:off x="1020417" y="286531"/>
              <a:ext cx="1417097" cy="740989"/>
            </a:xfrm>
            <a:prstGeom prst="rect">
              <a:avLst/>
            </a:prstGeom>
          </p:spPr>
        </p:pic>
      </p:grpSp>
      <p:sp>
        <p:nvSpPr>
          <p:cNvPr id="12" name="Title 1">
            <a:extLst>
              <a:ext uri="{FF2B5EF4-FFF2-40B4-BE49-F238E27FC236}">
                <a16:creationId xmlns:a16="http://schemas.microsoft.com/office/drawing/2014/main" id="{9A382C82-3D6D-B964-9042-5A1097D534E5}"/>
              </a:ext>
            </a:extLst>
          </p:cNvPr>
          <p:cNvSpPr>
            <a:spLocks noGrp="1"/>
          </p:cNvSpPr>
          <p:nvPr>
            <p:ph type="ctrTitle" hasCustomPrompt="1"/>
          </p:nvPr>
        </p:nvSpPr>
        <p:spPr>
          <a:xfrm>
            <a:off x="880533" y="1414036"/>
            <a:ext cx="6215461"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Title example</a:t>
            </a:r>
          </a:p>
        </p:txBody>
      </p:sp>
      <p:sp>
        <p:nvSpPr>
          <p:cNvPr id="13" name="Subtitle 2">
            <a:extLst>
              <a:ext uri="{FF2B5EF4-FFF2-40B4-BE49-F238E27FC236}">
                <a16:creationId xmlns:a16="http://schemas.microsoft.com/office/drawing/2014/main" id="{FCFD8CDF-B44D-9AFD-BB83-7277D1383AAB}"/>
              </a:ext>
            </a:extLst>
          </p:cNvPr>
          <p:cNvSpPr>
            <a:spLocks noGrp="1"/>
          </p:cNvSpPr>
          <p:nvPr>
            <p:ph type="subTitle" idx="1"/>
          </p:nvPr>
        </p:nvSpPr>
        <p:spPr>
          <a:xfrm>
            <a:off x="880533" y="4036817"/>
            <a:ext cx="5114914"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9391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6" name="Picture Placeholder 25" descr="A group of women working on a machine&#10;&#10;Description automatically generated">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l="6381" r="33367"/>
          <a:stretch/>
        </p:blipFill>
        <p:spPr>
          <a:xfrm>
            <a:off x="5995446" y="0"/>
            <a:ext cx="6196553" cy="6857997"/>
          </a:xfrm>
          <a:prstGeom prst="rect">
            <a:avLst/>
          </a:prstGeom>
        </p:spPr>
      </p:pic>
      <p:sp>
        <p:nvSpPr>
          <p:cNvPr id="7" name="Freeform 6">
            <a:extLst>
              <a:ext uri="{FF2B5EF4-FFF2-40B4-BE49-F238E27FC236}">
                <a16:creationId xmlns:a16="http://schemas.microsoft.com/office/drawing/2014/main" id="{DB037972-A895-7773-DFB5-846E00583D58}"/>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5DA8E1-32FF-939C-89F5-1550698B6CFB}"/>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880534" y="1414036"/>
            <a:ext cx="5864732"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4036817"/>
            <a:ext cx="5114914"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close-up of a logo&#10;&#10;Description automatically generated">
            <a:extLst>
              <a:ext uri="{FF2B5EF4-FFF2-40B4-BE49-F238E27FC236}">
                <a16:creationId xmlns:a16="http://schemas.microsoft.com/office/drawing/2014/main" id="{C0923DA7-55D7-C2FF-7AB2-B26B71AF703D}"/>
              </a:ext>
            </a:extLst>
          </p:cNvPr>
          <p:cNvPicPr>
            <a:picLocks noChangeAspect="1"/>
          </p:cNvPicPr>
          <p:nvPr/>
        </p:nvPicPr>
        <p:blipFill rotWithShape="1">
          <a:blip r:embed="rId3"/>
          <a:srcRect l="2" t="1" r="-4400" b="625"/>
          <a:stretch/>
        </p:blipFill>
        <p:spPr>
          <a:xfrm>
            <a:off x="288648" y="286533"/>
            <a:ext cx="2243371" cy="736356"/>
          </a:xfrm>
          <a:prstGeom prst="rect">
            <a:avLst/>
          </a:prstGeom>
        </p:spPr>
      </p:pic>
    </p:spTree>
    <p:extLst>
      <p:ext uri="{BB962C8B-B14F-4D97-AF65-F5344CB8AC3E}">
        <p14:creationId xmlns:p14="http://schemas.microsoft.com/office/powerpoint/2010/main" val="299963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t="11207" r="12416" b="35907"/>
          <a:stretch/>
        </p:blipFill>
        <p:spPr>
          <a:xfrm>
            <a:off x="0" y="0"/>
            <a:ext cx="12192000" cy="4910397"/>
          </a:xfrm>
          <a:prstGeom prst="rect">
            <a:avLst/>
          </a:prstGeom>
        </p:spPr>
      </p:pic>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3"/>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4">
              <a:alphaModFix/>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880534" y="3033103"/>
            <a:ext cx="8553922"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13293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t="9227" r="16850" b="38889"/>
          <a:stretch/>
        </p:blipFill>
        <p:spPr>
          <a:xfrm>
            <a:off x="0" y="0"/>
            <a:ext cx="12192000" cy="5059238"/>
          </a:xfrm>
          <a:prstGeom prst="rect">
            <a:avLst/>
          </a:prstGeom>
        </p:spPr>
      </p:pic>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3"/>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4">
              <a:alphaModFix/>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0195F7EC-A4E6-0C3A-318E-3ACEE78784FD}"/>
              </a:ext>
            </a:extLst>
          </p:cNvPr>
          <p:cNvSpPr>
            <a:spLocks noGrp="1"/>
          </p:cNvSpPr>
          <p:nvPr>
            <p:ph type="ctrTitle" hasCustomPrompt="1"/>
          </p:nvPr>
        </p:nvSpPr>
        <p:spPr>
          <a:xfrm>
            <a:off x="880534" y="3033103"/>
            <a:ext cx="8553922"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1020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t="17316" r="11857" b="29434"/>
          <a:stretch/>
        </p:blipFill>
        <p:spPr>
          <a:xfrm>
            <a:off x="0" y="0"/>
            <a:ext cx="12192000" cy="4910397"/>
          </a:xfrm>
          <a:prstGeom prst="rect">
            <a:avLst/>
          </a:prstGeom>
        </p:spPr>
      </p:pic>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880534" y="3033103"/>
            <a:ext cx="8553922"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9AE8B283-2560-6A14-4480-0E15C418C713}"/>
              </a:ext>
            </a:extLst>
          </p:cNvPr>
          <p:cNvPicPr>
            <a:picLocks noChangeAspect="1"/>
          </p:cNvPicPr>
          <p:nvPr/>
        </p:nvPicPr>
        <p:blipFill rotWithShape="1">
          <a:blip r:embed="rId3"/>
          <a:srcRect l="2" t="1" r="-4400" b="625"/>
          <a:stretch/>
        </p:blipFill>
        <p:spPr>
          <a:xfrm>
            <a:off x="9744620" y="5807087"/>
            <a:ext cx="2243371" cy="736356"/>
          </a:xfrm>
          <a:prstGeom prst="rect">
            <a:avLst/>
          </a:prstGeom>
        </p:spPr>
      </p:pic>
    </p:spTree>
    <p:extLst>
      <p:ext uri="{BB962C8B-B14F-4D97-AF65-F5344CB8AC3E}">
        <p14:creationId xmlns:p14="http://schemas.microsoft.com/office/powerpoint/2010/main" val="221563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7" name="Text Placeholder 32">
            <a:extLst>
              <a:ext uri="{FF2B5EF4-FFF2-40B4-BE49-F238E27FC236}">
                <a16:creationId xmlns:a16="http://schemas.microsoft.com/office/drawing/2014/main" id="{EE9AB9B8-88D2-C0D8-C59A-94BF60C5772C}"/>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601514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solidFill>
          <a:schemeClr val="bg1"/>
        </a:solidFill>
        <a:effectLst/>
      </p:bgPr>
    </p:bg>
    <p:spTree>
      <p:nvGrpSpPr>
        <p:cNvPr id="1" name=""/>
        <p:cNvGrpSpPr/>
        <p:nvPr/>
      </p:nvGrpSpPr>
      <p:grpSpPr>
        <a:xfrm>
          <a:off x="0" y="0"/>
          <a:ext cx="0" cy="0"/>
          <a:chOff x="0" y="0"/>
          <a:chExt cx="0" cy="0"/>
        </a:xfrm>
      </p:grpSpPr>
      <p:sp>
        <p:nvSpPr>
          <p:cNvPr id="82" name="Freeform 81">
            <a:extLst>
              <a:ext uri="{FF2B5EF4-FFF2-40B4-BE49-F238E27FC236}">
                <a16:creationId xmlns:a16="http://schemas.microsoft.com/office/drawing/2014/main" id="{5074A6A9-4C16-1EA7-7454-13EA918EA373}"/>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1"/>
          </a:solidFill>
          <a:ln w="12669" cap="flat">
            <a:noFill/>
            <a:prstDash val="solid"/>
            <a:miter/>
          </a:ln>
        </p:spPr>
        <p:txBody>
          <a:bodyPr rtlCol="0" anchor="ctr"/>
          <a:lstStyle/>
          <a:p>
            <a:endParaRPr lang="en-US"/>
          </a:p>
        </p:txBody>
      </p:sp>
      <p:grpSp>
        <p:nvGrpSpPr>
          <p:cNvPr id="87" name="Group 86">
            <a:extLst>
              <a:ext uri="{FF2B5EF4-FFF2-40B4-BE49-F238E27FC236}">
                <a16:creationId xmlns:a16="http://schemas.microsoft.com/office/drawing/2014/main" id="{039D9FA3-63F7-543C-7FFA-05102D587250}"/>
              </a:ext>
            </a:extLst>
          </p:cNvPr>
          <p:cNvGrpSpPr/>
          <p:nvPr/>
        </p:nvGrpSpPr>
        <p:grpSpPr>
          <a:xfrm>
            <a:off x="9585528" y="2449550"/>
            <a:ext cx="2611601" cy="759553"/>
            <a:chOff x="9576101" y="2449550"/>
            <a:chExt cx="2611601" cy="759553"/>
          </a:xfrm>
          <a:solidFill>
            <a:srgbClr val="212A6A"/>
          </a:solidFill>
        </p:grpSpPr>
        <p:sp>
          <p:nvSpPr>
            <p:cNvPr id="83" name="Freeform 82">
              <a:extLst>
                <a:ext uri="{FF2B5EF4-FFF2-40B4-BE49-F238E27FC236}">
                  <a16:creationId xmlns:a16="http://schemas.microsoft.com/office/drawing/2014/main" id="{F704FE5A-BE46-B529-B39D-49D50F8DDEF3}"/>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38A18E8-37B6-8708-7672-64ED276B1ABD}"/>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29F18AE-0FCE-34D9-E757-5D2D03F4EC18}"/>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B3111B78-5A3F-C228-A9BA-44755C489931}"/>
              </a:ext>
            </a:extLst>
          </p:cNvPr>
          <p:cNvSpPr/>
          <p:nvPr/>
        </p:nvSpPr>
        <p:spPr>
          <a:xfrm>
            <a:off x="9585528"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212A6A"/>
          </a:solidFill>
          <a:ln w="1266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8037138"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10" name="Picture Placeholder 9">
            <a:extLst>
              <a:ext uri="{FF2B5EF4-FFF2-40B4-BE49-F238E27FC236}">
                <a16:creationId xmlns:a16="http://schemas.microsoft.com/office/drawing/2014/main" id="{D7AA21D9-9B23-9F65-350D-7F6959FF4A78}"/>
              </a:ext>
            </a:extLst>
          </p:cNvPr>
          <p:cNvSpPr>
            <a:spLocks noGrp="1"/>
          </p:cNvSpPr>
          <p:nvPr>
            <p:ph type="pic" sz="quarter" idx="14"/>
          </p:nvPr>
        </p:nvSpPr>
        <p:spPr>
          <a:xfrm>
            <a:off x="8787795" y="4178168"/>
            <a:ext cx="1639113" cy="1639367"/>
          </a:xfrm>
          <a:solidFill>
            <a:schemeClr val="bg1">
              <a:lumMod val="50000"/>
            </a:schemeClr>
          </a:solidFill>
        </p:spPr>
        <p:txBody>
          <a:bodyPr/>
          <a:lstStyle/>
          <a:p>
            <a:r>
              <a:rPr lang="en-US"/>
              <a:t>Click icon to add picture</a:t>
            </a:r>
          </a:p>
        </p:txBody>
      </p:sp>
      <p:sp>
        <p:nvSpPr>
          <p:cNvPr id="11" name="Picture Placeholder 9">
            <a:extLst>
              <a:ext uri="{FF2B5EF4-FFF2-40B4-BE49-F238E27FC236}">
                <a16:creationId xmlns:a16="http://schemas.microsoft.com/office/drawing/2014/main" id="{6E41A35F-BC64-A0A5-C8CF-01535021E8BF}"/>
              </a:ext>
            </a:extLst>
          </p:cNvPr>
          <p:cNvSpPr>
            <a:spLocks noGrp="1"/>
          </p:cNvSpPr>
          <p:nvPr>
            <p:ph type="pic" sz="quarter" idx="15"/>
          </p:nvPr>
        </p:nvSpPr>
        <p:spPr>
          <a:xfrm>
            <a:off x="8787795" y="2327281"/>
            <a:ext cx="1639113" cy="1639367"/>
          </a:xfrm>
          <a:solidFill>
            <a:schemeClr val="bg1">
              <a:lumMod val="50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FF2E5245-8D25-692D-CEB9-179B48C21CD5}"/>
              </a:ext>
            </a:extLst>
          </p:cNvPr>
          <p:cNvSpPr>
            <a:spLocks noGrp="1"/>
          </p:cNvSpPr>
          <p:nvPr>
            <p:ph type="pic" sz="quarter" idx="16"/>
          </p:nvPr>
        </p:nvSpPr>
        <p:spPr>
          <a:xfrm>
            <a:off x="8787795" y="476394"/>
            <a:ext cx="1639113" cy="1639367"/>
          </a:xfrm>
          <a:solidFill>
            <a:schemeClr val="bg1">
              <a:lumMod val="50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9535B1D0-B992-FB8A-B07B-26EEDBCBE009}"/>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31" name="Freeform 30">
            <a:extLst>
              <a:ext uri="{FF2B5EF4-FFF2-40B4-BE49-F238E27FC236}">
                <a16:creationId xmlns:a16="http://schemas.microsoft.com/office/drawing/2014/main" id="{97D46AC2-24EE-31C9-9AC9-D208D3DDF7E0}"/>
              </a:ext>
            </a:extLst>
          </p:cNvPr>
          <p:cNvSpPr/>
          <p:nvPr/>
        </p:nvSpPr>
        <p:spPr>
          <a:xfrm>
            <a:off x="12192000" y="2639513"/>
            <a:ext cx="1118876" cy="1829500"/>
          </a:xfrm>
          <a:custGeom>
            <a:avLst/>
            <a:gdLst>
              <a:gd name="connsiteX0" fmla="*/ 0 w 1118876"/>
              <a:gd name="connsiteY0" fmla="*/ 0 h 1829500"/>
              <a:gd name="connsiteX1" fmla="*/ 134604 w 1118876"/>
              <a:gd name="connsiteY1" fmla="*/ 101920 h 1829500"/>
              <a:gd name="connsiteX2" fmla="*/ 1099584 w 1118876"/>
              <a:gd name="connsiteY2" fmla="*/ 1703093 h 1829500"/>
              <a:gd name="connsiteX3" fmla="*/ 1118876 w 1118876"/>
              <a:gd name="connsiteY3" fmla="*/ 1829500 h 1829500"/>
              <a:gd name="connsiteX4" fmla="*/ 1118875 w 1118876"/>
              <a:gd name="connsiteY4" fmla="*/ 1829500 h 1829500"/>
              <a:gd name="connsiteX5" fmla="*/ 1099583 w 1118876"/>
              <a:gd name="connsiteY5" fmla="*/ 1703093 h 1829500"/>
              <a:gd name="connsiteX6" fmla="*/ 134603 w 1118876"/>
              <a:gd name="connsiteY6" fmla="*/ 101920 h 1829500"/>
              <a:gd name="connsiteX7" fmla="*/ 0 w 1118876"/>
              <a:gd name="connsiteY7" fmla="*/ 1 h 1829500"/>
              <a:gd name="connsiteX8" fmla="*/ 0 w 1118876"/>
              <a:gd name="connsiteY8" fmla="*/ 0 h 182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876" h="1829500">
                <a:moveTo>
                  <a:pt x="0" y="0"/>
                </a:moveTo>
                <a:lnTo>
                  <a:pt x="134604" y="101920"/>
                </a:lnTo>
                <a:cubicBezTo>
                  <a:pt x="620081" y="502571"/>
                  <a:pt x="968642" y="1063197"/>
                  <a:pt x="1099584" y="1703093"/>
                </a:cubicBezTo>
                <a:lnTo>
                  <a:pt x="1118876" y="1829500"/>
                </a:lnTo>
                <a:lnTo>
                  <a:pt x="1118875" y="1829500"/>
                </a:lnTo>
                <a:lnTo>
                  <a:pt x="1099583" y="1703093"/>
                </a:lnTo>
                <a:cubicBezTo>
                  <a:pt x="968641" y="1063197"/>
                  <a:pt x="620080" y="502571"/>
                  <a:pt x="134603" y="101920"/>
                </a:cubicBezTo>
                <a:lnTo>
                  <a:pt x="0" y="1"/>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1F7CB1AB-B458-720D-70FA-0D1D55A61C0E}"/>
              </a:ext>
            </a:extLst>
          </p:cNvPr>
          <p:cNvSpPr/>
          <p:nvPr/>
        </p:nvSpPr>
        <p:spPr>
          <a:xfrm>
            <a:off x="12192000" y="4341456"/>
            <a:ext cx="870264" cy="140110"/>
          </a:xfrm>
          <a:custGeom>
            <a:avLst/>
            <a:gdLst>
              <a:gd name="connsiteX0" fmla="*/ 0 w 870264"/>
              <a:gd name="connsiteY0" fmla="*/ 0 h 140110"/>
              <a:gd name="connsiteX1" fmla="*/ 134804 w 870264"/>
              <a:gd name="connsiteY1" fmla="*/ 42830 h 140110"/>
              <a:gd name="connsiteX2" fmla="*/ 618580 w 870264"/>
              <a:gd name="connsiteY2" fmla="*/ 128986 h 140110"/>
              <a:gd name="connsiteX3" fmla="*/ 870264 w 870264"/>
              <a:gd name="connsiteY3" fmla="*/ 140110 h 140110"/>
              <a:gd name="connsiteX4" fmla="*/ 870264 w 870264"/>
              <a:gd name="connsiteY4" fmla="*/ 140110 h 140110"/>
              <a:gd name="connsiteX5" fmla="*/ 134803 w 870264"/>
              <a:gd name="connsiteY5" fmla="*/ 42830 h 140110"/>
              <a:gd name="connsiteX6" fmla="*/ 0 w 870264"/>
              <a:gd name="connsiteY6" fmla="*/ 0 h 140110"/>
              <a:gd name="connsiteX7" fmla="*/ 0 w 870264"/>
              <a:gd name="connsiteY7" fmla="*/ 0 h 14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264" h="140110">
                <a:moveTo>
                  <a:pt x="0" y="0"/>
                </a:moveTo>
                <a:lnTo>
                  <a:pt x="134804" y="42830"/>
                </a:lnTo>
                <a:cubicBezTo>
                  <a:pt x="291078" y="85120"/>
                  <a:pt x="452757" y="114259"/>
                  <a:pt x="618580" y="128986"/>
                </a:cubicBezTo>
                <a:lnTo>
                  <a:pt x="870264" y="140110"/>
                </a:lnTo>
                <a:lnTo>
                  <a:pt x="870264" y="140110"/>
                </a:lnTo>
                <a:cubicBezTo>
                  <a:pt x="615787" y="140110"/>
                  <a:pt x="369214" y="106265"/>
                  <a:pt x="134803" y="42830"/>
                </a:cubicBezTo>
                <a:lnTo>
                  <a:pt x="0" y="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5837EB7-2238-9086-6AFE-B170FEAA7531}"/>
              </a:ext>
            </a:extLst>
          </p:cNvPr>
          <p:cNvSpPr/>
          <p:nvPr/>
        </p:nvSpPr>
        <p:spPr>
          <a:xfrm>
            <a:off x="13062265" y="4469014"/>
            <a:ext cx="248611" cy="12553"/>
          </a:xfrm>
          <a:custGeom>
            <a:avLst/>
            <a:gdLst>
              <a:gd name="connsiteX0" fmla="*/ 248611 w 248611"/>
              <a:gd name="connsiteY0" fmla="*/ 0 h 12553"/>
              <a:gd name="connsiteX1" fmla="*/ 248611 w 248611"/>
              <a:gd name="connsiteY1" fmla="*/ 0 h 12553"/>
              <a:gd name="connsiteX2" fmla="*/ 1 w 248611"/>
              <a:gd name="connsiteY2" fmla="*/ 12553 h 12553"/>
              <a:gd name="connsiteX3" fmla="*/ 0 w 248611"/>
              <a:gd name="connsiteY3" fmla="*/ 12553 h 12553"/>
              <a:gd name="connsiteX4" fmla="*/ 248611 w 248611"/>
              <a:gd name="connsiteY4" fmla="*/ 0 h 1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1" h="12553">
                <a:moveTo>
                  <a:pt x="248611" y="0"/>
                </a:moveTo>
                <a:lnTo>
                  <a:pt x="248611" y="0"/>
                </a:lnTo>
                <a:lnTo>
                  <a:pt x="1" y="12553"/>
                </a:lnTo>
                <a:lnTo>
                  <a:pt x="0" y="12553"/>
                </a:lnTo>
                <a:lnTo>
                  <a:pt x="248611"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63DF9789-CDD3-F8F9-4194-970346A31389}"/>
              </a:ext>
            </a:extLst>
          </p:cNvPr>
          <p:cNvSpPr/>
          <p:nvPr/>
        </p:nvSpPr>
        <p:spPr>
          <a:xfrm>
            <a:off x="10300943"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2">
            <a:extLst>
              <a:ext uri="{FF2B5EF4-FFF2-40B4-BE49-F238E27FC236}">
                <a16:creationId xmlns:a16="http://schemas.microsoft.com/office/drawing/2014/main" id="{614DE038-48D0-E9A6-B895-1D941B94C6C1}"/>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431499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6_Title and Content">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02D95B2-CB49-1F5E-C803-62F7E5117D11}"/>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1"/>
          </a:solidFill>
          <a:ln w="12669"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455A17D0-2B75-111B-3477-86D49337CAF1}"/>
              </a:ext>
            </a:extLst>
          </p:cNvPr>
          <p:cNvGrpSpPr/>
          <p:nvPr/>
        </p:nvGrpSpPr>
        <p:grpSpPr>
          <a:xfrm>
            <a:off x="9585528" y="568285"/>
            <a:ext cx="2611601" cy="759553"/>
            <a:chOff x="9576101" y="2449550"/>
            <a:chExt cx="2611601" cy="759553"/>
          </a:xfrm>
          <a:solidFill>
            <a:srgbClr val="212A6A"/>
          </a:solidFill>
        </p:grpSpPr>
        <p:sp>
          <p:nvSpPr>
            <p:cNvPr id="17" name="Freeform 16">
              <a:extLst>
                <a:ext uri="{FF2B5EF4-FFF2-40B4-BE49-F238E27FC236}">
                  <a16:creationId xmlns:a16="http://schemas.microsoft.com/office/drawing/2014/main" id="{876A29D9-B504-AE9F-9524-D4D59336F80D}"/>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C0E9075-C4C3-488A-26E4-3D18DBD61D00}"/>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08A00C6-BFA4-9DB8-0791-5F41616C7C35}"/>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A39687A6-682F-A7FD-4F36-812EBFBA2D96}"/>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212A6A"/>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1000" y="1993105"/>
            <a:ext cx="5459362"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10" name="Picture Placeholder 9">
            <a:extLst>
              <a:ext uri="{FF2B5EF4-FFF2-40B4-BE49-F238E27FC236}">
                <a16:creationId xmlns:a16="http://schemas.microsoft.com/office/drawing/2014/main" id="{D7AA21D9-9B23-9F65-350D-7F6959FF4A78}"/>
              </a:ext>
            </a:extLst>
          </p:cNvPr>
          <p:cNvSpPr>
            <a:spLocks noGrp="1"/>
          </p:cNvSpPr>
          <p:nvPr>
            <p:ph type="pic" sz="quarter" idx="14"/>
          </p:nvPr>
        </p:nvSpPr>
        <p:spPr>
          <a:xfrm>
            <a:off x="6096000" y="1993104"/>
            <a:ext cx="6095999" cy="3640583"/>
          </a:xfr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15" name="Text Placeholder 13">
            <a:extLst>
              <a:ext uri="{FF2B5EF4-FFF2-40B4-BE49-F238E27FC236}">
                <a16:creationId xmlns:a16="http://schemas.microsoft.com/office/drawing/2014/main" id="{7B62B8CC-CE1F-CC8C-FAD5-BC4528BADC47}"/>
              </a:ext>
            </a:extLst>
          </p:cNvPr>
          <p:cNvSpPr>
            <a:spLocks noGrp="1"/>
          </p:cNvSpPr>
          <p:nvPr>
            <p:ph type="body" sz="quarter" idx="15" hasCustomPrompt="1"/>
          </p:nvPr>
        </p:nvSpPr>
        <p:spPr>
          <a:xfrm>
            <a:off x="6096001" y="5655201"/>
            <a:ext cx="3475804" cy="276225"/>
          </a:xfrm>
        </p:spPr>
        <p:txBody>
          <a:bodyPr>
            <a:normAutofit/>
          </a:bodyPr>
          <a:lstStyle>
            <a:lvl1pPr marL="0" indent="0" algn="r">
              <a:buNone/>
              <a:defRPr sz="1000" i="1" spc="0" baseline="0">
                <a:solidFill>
                  <a:schemeClr val="bg1">
                    <a:lumMod val="65000"/>
                  </a:schemeClr>
                </a:solidFill>
              </a:defRPr>
            </a:lvl1pPr>
          </a:lstStyle>
          <a:p>
            <a:pPr lvl="0"/>
            <a:r>
              <a:rPr lang="en-US"/>
              <a:t>*Optional attribution or photo note</a:t>
            </a:r>
          </a:p>
        </p:txBody>
      </p:sp>
      <p:pic>
        <p:nvPicPr>
          <p:cNvPr id="11" name="Picture 10">
            <a:extLst>
              <a:ext uri="{FF2B5EF4-FFF2-40B4-BE49-F238E27FC236}">
                <a16:creationId xmlns:a16="http://schemas.microsoft.com/office/drawing/2014/main" id="{203FD71E-2654-8825-2A0E-C5D954E01589}"/>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7" name="Text Placeholder 32">
            <a:extLst>
              <a:ext uri="{FF2B5EF4-FFF2-40B4-BE49-F238E27FC236}">
                <a16:creationId xmlns:a16="http://schemas.microsoft.com/office/drawing/2014/main" id="{C49F10CC-8EEE-2833-C533-CFE1D729F3EF}"/>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DAFD35E0-FD42-1A5B-CF10-6F8AA8997673}"/>
              </a:ext>
            </a:extLst>
          </p:cNvPr>
          <p:cNvSpPr/>
          <p:nvPr userDrawn="1"/>
        </p:nvSpPr>
        <p:spPr>
          <a:xfrm>
            <a:off x="9585528" y="4843463"/>
            <a:ext cx="2606472" cy="2036122"/>
          </a:xfrm>
          <a:prstGeom prst="rect">
            <a:avLst/>
          </a:prstGeom>
          <a:solidFill>
            <a:srgbClr val="2029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08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4546F37E-CFC4-818A-4621-2D5C807BFB4A}"/>
              </a:ext>
            </a:extLst>
          </p:cNvPr>
          <p:cNvSpPr/>
          <p:nvPr/>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2"/>
          </a:solidFill>
          <a:ln w="12669"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FD1644D8-2D75-B776-9900-90192BAC9742}"/>
              </a:ext>
            </a:extLst>
          </p:cNvPr>
          <p:cNvGrpSpPr/>
          <p:nvPr/>
        </p:nvGrpSpPr>
        <p:grpSpPr>
          <a:xfrm>
            <a:off x="9594955" y="2449550"/>
            <a:ext cx="2611601" cy="759553"/>
            <a:chOff x="9576101" y="2449550"/>
            <a:chExt cx="2611601" cy="759553"/>
          </a:xfrm>
          <a:solidFill>
            <a:schemeClr val="accent1"/>
          </a:solidFill>
        </p:grpSpPr>
        <p:sp>
          <p:nvSpPr>
            <p:cNvPr id="23" name="Freeform 22">
              <a:extLst>
                <a:ext uri="{FF2B5EF4-FFF2-40B4-BE49-F238E27FC236}">
                  <a16:creationId xmlns:a16="http://schemas.microsoft.com/office/drawing/2014/main" id="{B7CFDF1A-70BF-0947-D0B9-1471A4CE6225}"/>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A2F6D81-B604-AE65-7139-16B98E7C7969}"/>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4A11131-AC0D-6FEA-4053-E51396EBCA79}"/>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ED2F95EA-3C7F-101E-1287-378CEAE64D83}"/>
              </a:ext>
            </a:extLst>
          </p:cNvPr>
          <p:cNvSpPr/>
          <p:nvPr/>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1"/>
          </a:solidFill>
          <a:ln w="1266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9AA66D5-DC9F-AD1D-191D-6A2B1ABB4BEA}"/>
              </a:ext>
            </a:extLst>
          </p:cNvPr>
          <p:cNvSpPr/>
          <p:nvPr/>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8037138"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18" name="Picture Placeholder 9">
            <a:extLst>
              <a:ext uri="{FF2B5EF4-FFF2-40B4-BE49-F238E27FC236}">
                <a16:creationId xmlns:a16="http://schemas.microsoft.com/office/drawing/2014/main" id="{93B9D0AA-A3F4-4440-E058-840D5EB0D140}"/>
              </a:ext>
            </a:extLst>
          </p:cNvPr>
          <p:cNvSpPr>
            <a:spLocks noGrp="1"/>
          </p:cNvSpPr>
          <p:nvPr>
            <p:ph type="pic" sz="quarter" idx="14"/>
          </p:nvPr>
        </p:nvSpPr>
        <p:spPr>
          <a:xfrm>
            <a:off x="8890627" y="4123738"/>
            <a:ext cx="1639113" cy="1639367"/>
          </a:xfrm>
          <a:solidFill>
            <a:schemeClr val="bg1">
              <a:lumMod val="50000"/>
            </a:schemeClr>
          </a:solidFill>
        </p:spPr>
        <p:txBody>
          <a:bodyPr/>
          <a:lstStyle/>
          <a:p>
            <a:r>
              <a:rPr lang="en-US"/>
              <a:t>Click icon to add picture</a:t>
            </a:r>
          </a:p>
        </p:txBody>
      </p:sp>
      <p:sp>
        <p:nvSpPr>
          <p:cNvPr id="19" name="Picture Placeholder 9">
            <a:extLst>
              <a:ext uri="{FF2B5EF4-FFF2-40B4-BE49-F238E27FC236}">
                <a16:creationId xmlns:a16="http://schemas.microsoft.com/office/drawing/2014/main" id="{D184D404-96CB-509A-F833-92FF1ED370F2}"/>
              </a:ext>
            </a:extLst>
          </p:cNvPr>
          <p:cNvSpPr>
            <a:spLocks noGrp="1"/>
          </p:cNvSpPr>
          <p:nvPr>
            <p:ph type="pic" sz="quarter" idx="15"/>
          </p:nvPr>
        </p:nvSpPr>
        <p:spPr>
          <a:xfrm>
            <a:off x="8890627" y="2272851"/>
            <a:ext cx="1639113" cy="1639367"/>
          </a:xfrm>
          <a:solidFill>
            <a:schemeClr val="bg1">
              <a:lumMod val="50000"/>
            </a:schemeClr>
          </a:solidFill>
        </p:spPr>
        <p:txBody>
          <a:bodyPr/>
          <a:lstStyle/>
          <a:p>
            <a:r>
              <a:rPr lang="en-US"/>
              <a:t>Click icon to add picture</a:t>
            </a:r>
          </a:p>
        </p:txBody>
      </p:sp>
      <p:sp>
        <p:nvSpPr>
          <p:cNvPr id="20" name="Picture Placeholder 9">
            <a:extLst>
              <a:ext uri="{FF2B5EF4-FFF2-40B4-BE49-F238E27FC236}">
                <a16:creationId xmlns:a16="http://schemas.microsoft.com/office/drawing/2014/main" id="{8723A933-A47B-D742-37D2-BD095B60C946}"/>
              </a:ext>
            </a:extLst>
          </p:cNvPr>
          <p:cNvSpPr>
            <a:spLocks noGrp="1"/>
          </p:cNvSpPr>
          <p:nvPr>
            <p:ph type="pic" sz="quarter" idx="16"/>
          </p:nvPr>
        </p:nvSpPr>
        <p:spPr>
          <a:xfrm>
            <a:off x="8890627" y="421964"/>
            <a:ext cx="1639113" cy="1639367"/>
          </a:xfrm>
          <a:solidFill>
            <a:schemeClr val="bg1">
              <a:lumMod val="50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327F3708-BBCC-BA19-9647-95260AD88E0D}"/>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B16AD0CE-A764-52C7-1B4E-57269668C10A}"/>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93658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0A7167-F2D3-98A9-D595-DC61E2419E3C}"/>
              </a:ext>
            </a:extLst>
          </p:cNvPr>
          <p:cNvSpPr>
            <a:spLocks noGrp="1"/>
          </p:cNvSpPr>
          <p:nvPr>
            <p:ph type="pic" sz="quarter" idx="13" hasCustomPrompt="1"/>
          </p:nvPr>
        </p:nvSpPr>
        <p:spPr>
          <a:xfrm>
            <a:off x="6419125" y="-5348"/>
            <a:ext cx="5772875" cy="6863348"/>
          </a:xfrm>
          <a:custGeom>
            <a:avLst/>
            <a:gdLst>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4699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4699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66106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66106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875" h="6863348">
                <a:moveTo>
                  <a:pt x="390358" y="0"/>
                </a:moveTo>
                <a:lnTo>
                  <a:pt x="5772875" y="5348"/>
                </a:lnTo>
                <a:lnTo>
                  <a:pt x="5772875" y="6863348"/>
                </a:lnTo>
                <a:lnTo>
                  <a:pt x="0" y="6863348"/>
                </a:lnTo>
                <a:cubicBezTo>
                  <a:pt x="1397000" y="4594057"/>
                  <a:pt x="1281363" y="1940426"/>
                  <a:pt x="390358" y="0"/>
                </a:cubicBezTo>
                <a:close/>
              </a:path>
            </a:pathLst>
          </a:custGeom>
          <a:solidFill>
            <a:schemeClr val="bg1">
              <a:lumMod val="50000"/>
            </a:schemeClr>
          </a:solidFill>
        </p:spPr>
        <p:txBody>
          <a:bodyPr tIns="2286000" bIns="2651760" anchor="b" anchorCtr="0"/>
          <a:lstStyle>
            <a:lvl1pPr marL="0" indent="0" algn="ctr">
              <a:buNone/>
              <a:defRPr>
                <a:solidFill>
                  <a:schemeClr val="bg1"/>
                </a:solidFill>
              </a:defRPr>
            </a:lvl1pPr>
          </a:lstStyle>
          <a:p>
            <a:r>
              <a:rPr lang="en-US"/>
              <a:t>Click icon to insert an image</a:t>
            </a:r>
          </a:p>
        </p:txBody>
      </p:sp>
      <p:sp>
        <p:nvSpPr>
          <p:cNvPr id="25" name="Freeform 24">
            <a:extLst>
              <a:ext uri="{FF2B5EF4-FFF2-40B4-BE49-F238E27FC236}">
                <a16:creationId xmlns:a16="http://schemas.microsoft.com/office/drawing/2014/main" id="{349717FB-14C0-D339-99AD-50F3683EBCAA}"/>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6D576E-1FC4-02FB-B247-BF2D4920047E}"/>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880534" y="1358724"/>
            <a:ext cx="6140303" cy="2658808"/>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4036819"/>
            <a:ext cx="3996267" cy="849463"/>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close-up of a logo&#10;&#10;Description automatically generated">
            <a:extLst>
              <a:ext uri="{FF2B5EF4-FFF2-40B4-BE49-F238E27FC236}">
                <a16:creationId xmlns:a16="http://schemas.microsoft.com/office/drawing/2014/main" id="{F194A0CD-C0F0-4F51-1249-D3309F9C9F58}"/>
              </a:ext>
            </a:extLst>
          </p:cNvPr>
          <p:cNvPicPr>
            <a:picLocks noChangeAspect="1"/>
          </p:cNvPicPr>
          <p:nvPr/>
        </p:nvPicPr>
        <p:blipFill rotWithShape="1">
          <a:blip r:embed="rId2"/>
          <a:srcRect l="2" t="1" r="-4400" b="625"/>
          <a:stretch/>
        </p:blipFill>
        <p:spPr>
          <a:xfrm>
            <a:off x="288648" y="286533"/>
            <a:ext cx="2243371" cy="736356"/>
          </a:xfrm>
          <a:prstGeom prst="rect">
            <a:avLst/>
          </a:prstGeom>
        </p:spPr>
      </p:pic>
    </p:spTree>
    <p:extLst>
      <p:ext uri="{BB962C8B-B14F-4D97-AF65-F5344CB8AC3E}">
        <p14:creationId xmlns:p14="http://schemas.microsoft.com/office/powerpoint/2010/main" val="1283638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itle and Content">
    <p:bg>
      <p:bgPr>
        <a:solidFill>
          <a:schemeClr val="bg1"/>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4C5A557-FA2B-B327-5357-47CD60386CD8}"/>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2"/>
          </a:solidFill>
          <a:ln w="12669"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57BB553E-1C8C-DD56-1B0F-B675FB67155A}"/>
              </a:ext>
            </a:extLst>
          </p:cNvPr>
          <p:cNvGrpSpPr/>
          <p:nvPr/>
        </p:nvGrpSpPr>
        <p:grpSpPr>
          <a:xfrm>
            <a:off x="9585528" y="568285"/>
            <a:ext cx="2611601" cy="759553"/>
            <a:chOff x="9576101" y="2449550"/>
            <a:chExt cx="2611601" cy="759553"/>
          </a:xfrm>
          <a:solidFill>
            <a:schemeClr val="accent1"/>
          </a:solidFill>
        </p:grpSpPr>
        <p:sp>
          <p:nvSpPr>
            <p:cNvPr id="22" name="Freeform 21">
              <a:extLst>
                <a:ext uri="{FF2B5EF4-FFF2-40B4-BE49-F238E27FC236}">
                  <a16:creationId xmlns:a16="http://schemas.microsoft.com/office/drawing/2014/main" id="{4942A929-297D-F9B7-5126-E04E5541CB30}"/>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52EBCB0-B54F-0F28-2BA9-F7D640AA5FF0}"/>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9F0B9CD-66CC-31E8-D1D2-CE8A08DDB165}"/>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D463465C-D8FD-ED0B-A5D6-EFD313A09270}"/>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1"/>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5469195"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10" name="Picture Placeholder 9">
            <a:extLst>
              <a:ext uri="{FF2B5EF4-FFF2-40B4-BE49-F238E27FC236}">
                <a16:creationId xmlns:a16="http://schemas.microsoft.com/office/drawing/2014/main" id="{C12B9709-8987-238B-B406-013F4501B386}"/>
              </a:ext>
            </a:extLst>
          </p:cNvPr>
          <p:cNvSpPr>
            <a:spLocks noGrp="1"/>
          </p:cNvSpPr>
          <p:nvPr>
            <p:ph type="pic" sz="quarter" idx="14"/>
          </p:nvPr>
        </p:nvSpPr>
        <p:spPr>
          <a:xfrm>
            <a:off x="6096000" y="1993105"/>
            <a:ext cx="6095999" cy="3638584"/>
          </a:xfr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12" name="Text Placeholder 13">
            <a:extLst>
              <a:ext uri="{FF2B5EF4-FFF2-40B4-BE49-F238E27FC236}">
                <a16:creationId xmlns:a16="http://schemas.microsoft.com/office/drawing/2014/main" id="{C2A86795-266F-0EF5-A9BB-C49FDCD2C715}"/>
              </a:ext>
            </a:extLst>
          </p:cNvPr>
          <p:cNvSpPr>
            <a:spLocks noGrp="1"/>
          </p:cNvSpPr>
          <p:nvPr>
            <p:ph type="body" sz="quarter" idx="15" hasCustomPrompt="1"/>
          </p:nvPr>
        </p:nvSpPr>
        <p:spPr>
          <a:xfrm>
            <a:off x="6096001" y="5653202"/>
            <a:ext cx="3475804" cy="276225"/>
          </a:xfrm>
        </p:spPr>
        <p:txBody>
          <a:bodyPr>
            <a:normAutofit/>
          </a:bodyPr>
          <a:lstStyle>
            <a:lvl1pPr marL="0" indent="0" algn="r">
              <a:buNone/>
              <a:defRPr sz="1000" i="1" spc="0" baseline="0">
                <a:solidFill>
                  <a:schemeClr val="bg1">
                    <a:lumMod val="65000"/>
                  </a:schemeClr>
                </a:solidFill>
              </a:defRPr>
            </a:lvl1pPr>
          </a:lstStyle>
          <a:p>
            <a:pPr lvl="0"/>
            <a:r>
              <a:rPr lang="en-US"/>
              <a:t>*Optional attribution or photo note</a:t>
            </a:r>
          </a:p>
        </p:txBody>
      </p:sp>
      <p:pic>
        <p:nvPicPr>
          <p:cNvPr id="7" name="Picture 6">
            <a:extLst>
              <a:ext uri="{FF2B5EF4-FFF2-40B4-BE49-F238E27FC236}">
                <a16:creationId xmlns:a16="http://schemas.microsoft.com/office/drawing/2014/main" id="{74D39F02-78D4-1926-60E5-F69CB8606691}"/>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58B99F47-7787-B9E6-5DE0-BCB81D94EEDF}"/>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CFE61276-9CC7-D7BE-8C86-325846A014E4}"/>
              </a:ext>
            </a:extLst>
          </p:cNvPr>
          <p:cNvSpPr/>
          <p:nvPr userDrawn="1"/>
        </p:nvSpPr>
        <p:spPr>
          <a:xfrm>
            <a:off x="9585528" y="4843463"/>
            <a:ext cx="2606472" cy="20361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273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4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AF874F6-63A9-7FF0-AC3C-F988DEEEE63D}"/>
              </a:ext>
            </a:extLst>
          </p:cNvPr>
          <p:cNvSpPr/>
          <p:nvPr/>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3"/>
          </a:solidFill>
          <a:ln w="12669"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10DC1819-7462-FAEF-109F-A2D6AE95B401}"/>
              </a:ext>
            </a:extLst>
          </p:cNvPr>
          <p:cNvGrpSpPr/>
          <p:nvPr/>
        </p:nvGrpSpPr>
        <p:grpSpPr>
          <a:xfrm>
            <a:off x="9594955" y="2449550"/>
            <a:ext cx="2611601" cy="759553"/>
            <a:chOff x="9576101" y="2449550"/>
            <a:chExt cx="2611601" cy="759553"/>
          </a:xfrm>
          <a:solidFill>
            <a:srgbClr val="F37923"/>
          </a:solidFill>
        </p:grpSpPr>
        <p:sp>
          <p:nvSpPr>
            <p:cNvPr id="12" name="Freeform 11">
              <a:extLst>
                <a:ext uri="{FF2B5EF4-FFF2-40B4-BE49-F238E27FC236}">
                  <a16:creationId xmlns:a16="http://schemas.microsoft.com/office/drawing/2014/main" id="{05B018C7-6A4B-67B9-7FB8-C9CD9BDF411D}"/>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FC2C0EE-7E61-E58C-4783-38C701E3D819}"/>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1E20B1-0B61-C746-E80C-A0AC7CF56D22}"/>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2DB8E6F6-5B27-512A-4F01-7891E087DD16}"/>
              </a:ext>
            </a:extLst>
          </p:cNvPr>
          <p:cNvSpPr/>
          <p:nvPr/>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F37923"/>
          </a:solidFill>
          <a:ln w="126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31864F6-76A9-27BC-449F-3D3F078825ED}"/>
              </a:ext>
            </a:extLst>
          </p:cNvPr>
          <p:cNvSpPr/>
          <p:nvPr/>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8037138"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18" name="Picture Placeholder 9">
            <a:extLst>
              <a:ext uri="{FF2B5EF4-FFF2-40B4-BE49-F238E27FC236}">
                <a16:creationId xmlns:a16="http://schemas.microsoft.com/office/drawing/2014/main" id="{E02C157A-D739-EDED-B1A4-D1C645E2FC69}"/>
              </a:ext>
            </a:extLst>
          </p:cNvPr>
          <p:cNvSpPr>
            <a:spLocks noGrp="1"/>
          </p:cNvSpPr>
          <p:nvPr>
            <p:ph type="pic" sz="quarter" idx="14"/>
          </p:nvPr>
        </p:nvSpPr>
        <p:spPr>
          <a:xfrm>
            <a:off x="8890627" y="4178168"/>
            <a:ext cx="1639113" cy="1639367"/>
          </a:xfrm>
          <a:solidFill>
            <a:schemeClr val="bg1">
              <a:lumMod val="50000"/>
            </a:schemeClr>
          </a:solidFill>
        </p:spPr>
        <p:txBody>
          <a:bodyPr/>
          <a:lstStyle/>
          <a:p>
            <a:r>
              <a:rPr lang="en-US"/>
              <a:t>Click icon to add picture</a:t>
            </a:r>
          </a:p>
        </p:txBody>
      </p:sp>
      <p:sp>
        <p:nvSpPr>
          <p:cNvPr id="19" name="Picture Placeholder 9">
            <a:extLst>
              <a:ext uri="{FF2B5EF4-FFF2-40B4-BE49-F238E27FC236}">
                <a16:creationId xmlns:a16="http://schemas.microsoft.com/office/drawing/2014/main" id="{76A6EAD9-2B56-EEDB-C640-854A5CFAA731}"/>
              </a:ext>
            </a:extLst>
          </p:cNvPr>
          <p:cNvSpPr>
            <a:spLocks noGrp="1"/>
          </p:cNvSpPr>
          <p:nvPr>
            <p:ph type="pic" sz="quarter" idx="15"/>
          </p:nvPr>
        </p:nvSpPr>
        <p:spPr>
          <a:xfrm>
            <a:off x="8890627" y="2327281"/>
            <a:ext cx="1639113" cy="1639367"/>
          </a:xfrm>
          <a:solidFill>
            <a:schemeClr val="bg1">
              <a:lumMod val="50000"/>
            </a:schemeClr>
          </a:solidFill>
        </p:spPr>
        <p:txBody>
          <a:bodyPr/>
          <a:lstStyle/>
          <a:p>
            <a:r>
              <a:rPr lang="en-US"/>
              <a:t>Click icon to add picture</a:t>
            </a:r>
          </a:p>
        </p:txBody>
      </p:sp>
      <p:sp>
        <p:nvSpPr>
          <p:cNvPr id="20" name="Picture Placeholder 9">
            <a:extLst>
              <a:ext uri="{FF2B5EF4-FFF2-40B4-BE49-F238E27FC236}">
                <a16:creationId xmlns:a16="http://schemas.microsoft.com/office/drawing/2014/main" id="{0638A8CE-69A5-005D-6293-BF94CAD04F96}"/>
              </a:ext>
            </a:extLst>
          </p:cNvPr>
          <p:cNvSpPr>
            <a:spLocks noGrp="1"/>
          </p:cNvSpPr>
          <p:nvPr>
            <p:ph type="pic" sz="quarter" idx="16"/>
          </p:nvPr>
        </p:nvSpPr>
        <p:spPr>
          <a:xfrm>
            <a:off x="8890627" y="476394"/>
            <a:ext cx="1639113" cy="1639367"/>
          </a:xfrm>
          <a:solidFill>
            <a:schemeClr val="bg1">
              <a:lumMod val="50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1072991D-307E-DF32-65AD-5BFB47F67BC2}"/>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DE176A42-92F9-E248-F5BD-C6308D5A8B28}"/>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635256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8_Title and Content">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BEF0C6D-2244-1BD0-77F2-A5FB1F504092}"/>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3"/>
          </a:solidFill>
          <a:ln w="12669"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93D56D85-A5E6-1159-E60E-4C24941627AB}"/>
              </a:ext>
            </a:extLst>
          </p:cNvPr>
          <p:cNvGrpSpPr/>
          <p:nvPr/>
        </p:nvGrpSpPr>
        <p:grpSpPr>
          <a:xfrm>
            <a:off x="9585528" y="568285"/>
            <a:ext cx="2611601" cy="759553"/>
            <a:chOff x="9576101" y="2449550"/>
            <a:chExt cx="2611601" cy="759553"/>
          </a:xfrm>
          <a:solidFill>
            <a:srgbClr val="F37923"/>
          </a:solidFill>
        </p:grpSpPr>
        <p:sp>
          <p:nvSpPr>
            <p:cNvPr id="14" name="Freeform 13">
              <a:extLst>
                <a:ext uri="{FF2B5EF4-FFF2-40B4-BE49-F238E27FC236}">
                  <a16:creationId xmlns:a16="http://schemas.microsoft.com/office/drawing/2014/main" id="{B1A9122C-E505-8A7E-301E-055A860C2A2F}"/>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13252F0-B48D-5650-603F-79027F8ED8D1}"/>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0948C84-9FE8-669F-B3DB-0206579AF7D0}"/>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2D08EEEE-9708-C46F-EE4B-867BF8F1A799}"/>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F37923"/>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5508524"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9" name="Picture Placeholder 9">
            <a:extLst>
              <a:ext uri="{FF2B5EF4-FFF2-40B4-BE49-F238E27FC236}">
                <a16:creationId xmlns:a16="http://schemas.microsoft.com/office/drawing/2014/main" id="{FCF1E01B-39E4-2F51-4C77-3711AD06F504}"/>
              </a:ext>
            </a:extLst>
          </p:cNvPr>
          <p:cNvSpPr>
            <a:spLocks noGrp="1"/>
          </p:cNvSpPr>
          <p:nvPr>
            <p:ph type="pic" sz="quarter" idx="14"/>
          </p:nvPr>
        </p:nvSpPr>
        <p:spPr>
          <a:xfrm>
            <a:off x="6096000" y="1993105"/>
            <a:ext cx="6095999" cy="3629438"/>
          </a:xfr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11" name="Text Placeholder 13">
            <a:extLst>
              <a:ext uri="{FF2B5EF4-FFF2-40B4-BE49-F238E27FC236}">
                <a16:creationId xmlns:a16="http://schemas.microsoft.com/office/drawing/2014/main" id="{FA1C022D-6990-F4C0-77E5-D522258A054F}"/>
              </a:ext>
            </a:extLst>
          </p:cNvPr>
          <p:cNvSpPr>
            <a:spLocks noGrp="1"/>
          </p:cNvSpPr>
          <p:nvPr>
            <p:ph type="body" sz="quarter" idx="15" hasCustomPrompt="1"/>
          </p:nvPr>
        </p:nvSpPr>
        <p:spPr>
          <a:xfrm>
            <a:off x="6096001" y="5644056"/>
            <a:ext cx="3489528" cy="276225"/>
          </a:xfrm>
        </p:spPr>
        <p:txBody>
          <a:bodyPr>
            <a:normAutofit/>
          </a:bodyPr>
          <a:lstStyle>
            <a:lvl1pPr marL="0" indent="0" algn="r">
              <a:buNone/>
              <a:defRPr sz="1000" i="1" spc="0" baseline="0">
                <a:solidFill>
                  <a:schemeClr val="bg1">
                    <a:lumMod val="65000"/>
                  </a:schemeClr>
                </a:solidFill>
              </a:defRPr>
            </a:lvl1pPr>
          </a:lstStyle>
          <a:p>
            <a:pPr lvl="0"/>
            <a:r>
              <a:rPr lang="en-US"/>
              <a:t>*Optional attribution or photo note</a:t>
            </a:r>
          </a:p>
        </p:txBody>
      </p:sp>
      <p:pic>
        <p:nvPicPr>
          <p:cNvPr id="7" name="Picture 6">
            <a:extLst>
              <a:ext uri="{FF2B5EF4-FFF2-40B4-BE49-F238E27FC236}">
                <a16:creationId xmlns:a16="http://schemas.microsoft.com/office/drawing/2014/main" id="{38680C74-9B62-6519-860F-BEC069D6D72E}"/>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8C55CA23-678F-78CC-D100-6085BFB15800}"/>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12" name="Rectangle 11">
            <a:extLst>
              <a:ext uri="{FF2B5EF4-FFF2-40B4-BE49-F238E27FC236}">
                <a16:creationId xmlns:a16="http://schemas.microsoft.com/office/drawing/2014/main" id="{538C57B4-7AFD-628A-84AF-B9C66279787E}"/>
              </a:ext>
            </a:extLst>
          </p:cNvPr>
          <p:cNvSpPr/>
          <p:nvPr userDrawn="1"/>
        </p:nvSpPr>
        <p:spPr>
          <a:xfrm>
            <a:off x="9585528" y="4843463"/>
            <a:ext cx="2606472" cy="2036122"/>
          </a:xfrm>
          <a:prstGeom prst="rect">
            <a:avLst/>
          </a:prstGeom>
          <a:solidFill>
            <a:srgbClr val="F379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55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5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CC42CF66-AD12-8146-F9FC-E14015A2B4CF}"/>
              </a:ext>
            </a:extLst>
          </p:cNvPr>
          <p:cNvSpPr/>
          <p:nvPr/>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rgbClr val="C00000"/>
          </a:solidFill>
          <a:ln w="12669"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B6C2F641-F7C6-717D-695E-CA84F2F12CED}"/>
              </a:ext>
            </a:extLst>
          </p:cNvPr>
          <p:cNvGrpSpPr/>
          <p:nvPr/>
        </p:nvGrpSpPr>
        <p:grpSpPr>
          <a:xfrm>
            <a:off x="9594955" y="2449550"/>
            <a:ext cx="2611601" cy="759553"/>
            <a:chOff x="9576101" y="2449550"/>
            <a:chExt cx="2611601" cy="759553"/>
          </a:xfrm>
          <a:solidFill>
            <a:schemeClr val="accent4"/>
          </a:solidFill>
        </p:grpSpPr>
        <p:sp>
          <p:nvSpPr>
            <p:cNvPr id="12" name="Freeform 11">
              <a:extLst>
                <a:ext uri="{FF2B5EF4-FFF2-40B4-BE49-F238E27FC236}">
                  <a16:creationId xmlns:a16="http://schemas.microsoft.com/office/drawing/2014/main" id="{A9CE6BC2-5F39-B0E5-0F70-942FEB677880}"/>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A47BF3-3057-1445-0083-BDF523290810}"/>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2F54358-7422-E69C-8493-22A322BECC8F}"/>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FE69AF5F-3959-0F53-8565-8946445C872B}"/>
              </a:ext>
            </a:extLst>
          </p:cNvPr>
          <p:cNvSpPr/>
          <p:nvPr/>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4"/>
          </a:solidFill>
          <a:ln w="126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B922005-E2D6-6AAB-D45C-B044CC346C17}"/>
              </a:ext>
            </a:extLst>
          </p:cNvPr>
          <p:cNvSpPr/>
          <p:nvPr/>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8037138"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18" name="Picture Placeholder 9">
            <a:extLst>
              <a:ext uri="{FF2B5EF4-FFF2-40B4-BE49-F238E27FC236}">
                <a16:creationId xmlns:a16="http://schemas.microsoft.com/office/drawing/2014/main" id="{9AE22AB4-BE3E-A25A-62DA-E56CD7EBB766}"/>
              </a:ext>
            </a:extLst>
          </p:cNvPr>
          <p:cNvSpPr>
            <a:spLocks noGrp="1"/>
          </p:cNvSpPr>
          <p:nvPr>
            <p:ph type="pic" sz="quarter" idx="14"/>
          </p:nvPr>
        </p:nvSpPr>
        <p:spPr>
          <a:xfrm>
            <a:off x="8890627" y="4178168"/>
            <a:ext cx="1639113" cy="1639367"/>
          </a:xfrm>
          <a:solidFill>
            <a:schemeClr val="bg1">
              <a:lumMod val="50000"/>
            </a:schemeClr>
          </a:solidFill>
        </p:spPr>
        <p:txBody>
          <a:bodyPr/>
          <a:lstStyle/>
          <a:p>
            <a:r>
              <a:rPr lang="en-US"/>
              <a:t>Click icon to add picture</a:t>
            </a:r>
          </a:p>
        </p:txBody>
      </p:sp>
      <p:sp>
        <p:nvSpPr>
          <p:cNvPr id="19" name="Picture Placeholder 9">
            <a:extLst>
              <a:ext uri="{FF2B5EF4-FFF2-40B4-BE49-F238E27FC236}">
                <a16:creationId xmlns:a16="http://schemas.microsoft.com/office/drawing/2014/main" id="{BD92BE9F-196A-64AB-A536-879DBD16C31C}"/>
              </a:ext>
            </a:extLst>
          </p:cNvPr>
          <p:cNvSpPr>
            <a:spLocks noGrp="1"/>
          </p:cNvSpPr>
          <p:nvPr>
            <p:ph type="pic" sz="quarter" idx="15"/>
          </p:nvPr>
        </p:nvSpPr>
        <p:spPr>
          <a:xfrm>
            <a:off x="8890627" y="2327281"/>
            <a:ext cx="1639113" cy="1639367"/>
          </a:xfrm>
          <a:solidFill>
            <a:schemeClr val="bg1">
              <a:lumMod val="50000"/>
            </a:schemeClr>
          </a:solidFill>
        </p:spPr>
        <p:txBody>
          <a:bodyPr/>
          <a:lstStyle/>
          <a:p>
            <a:r>
              <a:rPr lang="en-US"/>
              <a:t>Click icon to add picture</a:t>
            </a:r>
          </a:p>
        </p:txBody>
      </p:sp>
      <p:sp>
        <p:nvSpPr>
          <p:cNvPr id="20" name="Picture Placeholder 9">
            <a:extLst>
              <a:ext uri="{FF2B5EF4-FFF2-40B4-BE49-F238E27FC236}">
                <a16:creationId xmlns:a16="http://schemas.microsoft.com/office/drawing/2014/main" id="{23B8C032-055B-AD46-9BAD-0B8D92319B91}"/>
              </a:ext>
            </a:extLst>
          </p:cNvPr>
          <p:cNvSpPr>
            <a:spLocks noGrp="1"/>
          </p:cNvSpPr>
          <p:nvPr>
            <p:ph type="pic" sz="quarter" idx="16"/>
          </p:nvPr>
        </p:nvSpPr>
        <p:spPr>
          <a:xfrm>
            <a:off x="8890627" y="476394"/>
            <a:ext cx="1639113" cy="1639367"/>
          </a:xfrm>
          <a:solidFill>
            <a:schemeClr val="bg1">
              <a:lumMod val="50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FCD5A188-1B23-7B96-2DEA-8003D4C64ADF}"/>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13645880-5E53-7E09-8BBF-756BBEB29473}"/>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818735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9_Title and Conten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C97BE35-C12D-42BD-96ED-DCFF7F973556}"/>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4"/>
          </a:solidFill>
          <a:ln w="12669"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6F7134AD-FE8F-507C-8670-53972EB4A54B}"/>
              </a:ext>
            </a:extLst>
          </p:cNvPr>
          <p:cNvGrpSpPr/>
          <p:nvPr/>
        </p:nvGrpSpPr>
        <p:grpSpPr>
          <a:xfrm>
            <a:off x="9585528" y="568285"/>
            <a:ext cx="2611601" cy="759553"/>
            <a:chOff x="9576101" y="2449550"/>
            <a:chExt cx="2611601" cy="759553"/>
          </a:xfrm>
          <a:solidFill>
            <a:srgbClr val="C00000"/>
          </a:solidFill>
        </p:grpSpPr>
        <p:sp>
          <p:nvSpPr>
            <p:cNvPr id="14" name="Freeform 13">
              <a:extLst>
                <a:ext uri="{FF2B5EF4-FFF2-40B4-BE49-F238E27FC236}">
                  <a16:creationId xmlns:a16="http://schemas.microsoft.com/office/drawing/2014/main" id="{906C065E-8548-1652-5946-E39C072EEA97}"/>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530DE95-8B48-1406-A797-79A5E9FA6FE4}"/>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0CEC402-61E6-6F7F-B9D6-89B657AF0D43}"/>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CEEFCB10-5AD8-9238-DB31-3DC6D516BE88}"/>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D22626"/>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5469195"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9" name="Picture Placeholder 9">
            <a:extLst>
              <a:ext uri="{FF2B5EF4-FFF2-40B4-BE49-F238E27FC236}">
                <a16:creationId xmlns:a16="http://schemas.microsoft.com/office/drawing/2014/main" id="{E5FC5424-96AD-E5AB-366A-B0492D687C4E}"/>
              </a:ext>
            </a:extLst>
          </p:cNvPr>
          <p:cNvSpPr>
            <a:spLocks noGrp="1"/>
          </p:cNvSpPr>
          <p:nvPr>
            <p:ph type="pic" sz="quarter" idx="14"/>
          </p:nvPr>
        </p:nvSpPr>
        <p:spPr>
          <a:xfrm>
            <a:off x="6096000" y="1993104"/>
            <a:ext cx="6095999" cy="3640583"/>
          </a:xfr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11" name="Text Placeholder 13">
            <a:extLst>
              <a:ext uri="{FF2B5EF4-FFF2-40B4-BE49-F238E27FC236}">
                <a16:creationId xmlns:a16="http://schemas.microsoft.com/office/drawing/2014/main" id="{07434DAF-A1A1-616B-3E00-4ED1C85928BE}"/>
              </a:ext>
            </a:extLst>
          </p:cNvPr>
          <p:cNvSpPr>
            <a:spLocks noGrp="1"/>
          </p:cNvSpPr>
          <p:nvPr>
            <p:ph type="body" sz="quarter" idx="15" hasCustomPrompt="1"/>
          </p:nvPr>
        </p:nvSpPr>
        <p:spPr>
          <a:xfrm>
            <a:off x="6096001" y="5655201"/>
            <a:ext cx="3489528" cy="276225"/>
          </a:xfrm>
        </p:spPr>
        <p:txBody>
          <a:bodyPr>
            <a:normAutofit/>
          </a:bodyPr>
          <a:lstStyle>
            <a:lvl1pPr marL="0" indent="0" algn="r">
              <a:buNone/>
              <a:defRPr sz="1000" i="1" spc="0" baseline="0">
                <a:solidFill>
                  <a:schemeClr val="bg1">
                    <a:lumMod val="65000"/>
                  </a:schemeClr>
                </a:solidFill>
              </a:defRPr>
            </a:lvl1pPr>
          </a:lstStyle>
          <a:p>
            <a:pPr lvl="0"/>
            <a:r>
              <a:rPr lang="en-US"/>
              <a:t>*Optional attribution or photo note</a:t>
            </a:r>
          </a:p>
        </p:txBody>
      </p:sp>
      <p:pic>
        <p:nvPicPr>
          <p:cNvPr id="7" name="Picture 6">
            <a:extLst>
              <a:ext uri="{FF2B5EF4-FFF2-40B4-BE49-F238E27FC236}">
                <a16:creationId xmlns:a16="http://schemas.microsoft.com/office/drawing/2014/main" id="{11BA6E04-61B5-6264-096D-0E0DC15264EA}"/>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D152DB93-FC9F-AA2B-B069-E81740DE00F3}"/>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10" name="Rectangle 9">
            <a:extLst>
              <a:ext uri="{FF2B5EF4-FFF2-40B4-BE49-F238E27FC236}">
                <a16:creationId xmlns:a16="http://schemas.microsoft.com/office/drawing/2014/main" id="{5BF06457-64FF-95B6-A3F4-DB9F4A64CDDF}"/>
              </a:ext>
            </a:extLst>
          </p:cNvPr>
          <p:cNvSpPr/>
          <p:nvPr userDrawn="1"/>
        </p:nvSpPr>
        <p:spPr>
          <a:xfrm>
            <a:off x="9585528" y="4843463"/>
            <a:ext cx="2606472" cy="2036122"/>
          </a:xfrm>
          <a:prstGeom prst="rect">
            <a:avLst/>
          </a:prstGeom>
          <a:solidFill>
            <a:srgbClr val="D225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825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CC88A1-CED5-C69C-2AD2-875F5AF59E67}"/>
              </a:ext>
            </a:extLst>
          </p:cNvPr>
          <p:cNvSpPr/>
          <p:nvPr/>
        </p:nvSpPr>
        <p:spPr>
          <a:xfrm>
            <a:off x="8643240"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2"/>
          </a:solidFill>
          <a:ln w="125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3C61B7F-DB6A-F2B9-DDE9-3E5B83E5682F}"/>
              </a:ext>
            </a:extLst>
          </p:cNvPr>
          <p:cNvSpPr/>
          <p:nvPr/>
        </p:nvSpPr>
        <p:spPr>
          <a:xfrm>
            <a:off x="8021500"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2"/>
          </a:solidFill>
          <a:ln w="125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C4295FD-E45D-D3D4-7508-7B3DA82B907C}"/>
              </a:ext>
            </a:extLst>
          </p:cNvPr>
          <p:cNvSpPr/>
          <p:nvPr/>
        </p:nvSpPr>
        <p:spPr>
          <a:xfrm>
            <a:off x="-53" y="45"/>
            <a:ext cx="10858871" cy="6857999"/>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871" h="6857999">
                <a:moveTo>
                  <a:pt x="10858871" y="216833"/>
                </a:moveTo>
                <a:cubicBezTo>
                  <a:pt x="10858871" y="2966841"/>
                  <a:pt x="9488067" y="5396388"/>
                  <a:pt x="7393137" y="6858000"/>
                </a:cubicBezTo>
                <a:lnTo>
                  <a:pt x="0" y="6858000"/>
                </a:lnTo>
                <a:lnTo>
                  <a:pt x="0" y="0"/>
                </a:lnTo>
                <a:lnTo>
                  <a:pt x="10855975" y="0"/>
                </a:lnTo>
                <a:cubicBezTo>
                  <a:pt x="10857862" y="71983"/>
                  <a:pt x="10858871" y="144345"/>
                  <a:pt x="10858871" y="216833"/>
                </a:cubicBezTo>
                <a:close/>
              </a:path>
            </a:pathLst>
          </a:custGeom>
          <a:solidFill>
            <a:srgbClr val="003CAB"/>
          </a:solidFill>
          <a:ln w="125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8B57717-945B-8223-830D-EA8283BE8489}"/>
              </a:ext>
            </a:extLst>
          </p:cNvPr>
          <p:cNvSpPr/>
          <p:nvPr/>
        </p:nvSpPr>
        <p:spPr>
          <a:xfrm>
            <a:off x="6514186"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5082F0"/>
          </a:solidFill>
          <a:ln w="1258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880533" y="323390"/>
            <a:ext cx="7327491"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880533" y="3203115"/>
            <a:ext cx="7327491" cy="1500187"/>
          </a:xfrm>
        </p:spPr>
        <p:txBody>
          <a:bodyPr/>
          <a:lstStyle>
            <a:lvl1pPr marL="0" indent="0">
              <a:buNone/>
              <a:defRPr sz="2400" b="1" i="0" baseline="0">
                <a:solidFill>
                  <a:schemeClr val="bg1"/>
                </a:solidFill>
                <a:latin typeface="Palanquin SemiBold" panose="020B0004020203020204" pitchFamily="34" charset="77"/>
                <a:cs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12E70EDA-7470-5840-A5B3-71ACA89A0A8B}" type="slidenum">
              <a:rPr lang="en-US" smtClean="0"/>
              <a:t>‹#›</a:t>
            </a:fld>
            <a:endParaRPr lang="en-US"/>
          </a:p>
        </p:txBody>
      </p:sp>
    </p:spTree>
    <p:extLst>
      <p:ext uri="{BB962C8B-B14F-4D97-AF65-F5344CB8AC3E}">
        <p14:creationId xmlns:p14="http://schemas.microsoft.com/office/powerpoint/2010/main" val="829202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CC88A1-CED5-C69C-2AD2-875F5AF59E67}"/>
              </a:ext>
            </a:extLst>
          </p:cNvPr>
          <p:cNvSpPr/>
          <p:nvPr/>
        </p:nvSpPr>
        <p:spPr>
          <a:xfrm>
            <a:off x="8643240"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3"/>
          </a:solidFill>
          <a:ln w="125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3C61B7F-DB6A-F2B9-DDE9-3E5B83E5682F}"/>
              </a:ext>
            </a:extLst>
          </p:cNvPr>
          <p:cNvSpPr/>
          <p:nvPr/>
        </p:nvSpPr>
        <p:spPr>
          <a:xfrm>
            <a:off x="8021500"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3"/>
          </a:solidFill>
          <a:ln w="125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C4295FD-E45D-D3D4-7508-7B3DA82B907C}"/>
              </a:ext>
            </a:extLst>
          </p:cNvPr>
          <p:cNvSpPr/>
          <p:nvPr/>
        </p:nvSpPr>
        <p:spPr>
          <a:xfrm>
            <a:off x="-53" y="45"/>
            <a:ext cx="10858871" cy="6857999"/>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871" h="6857999">
                <a:moveTo>
                  <a:pt x="10858871" y="216833"/>
                </a:moveTo>
                <a:cubicBezTo>
                  <a:pt x="10858871" y="2966841"/>
                  <a:pt x="9488067" y="5396388"/>
                  <a:pt x="7393137" y="6858000"/>
                </a:cubicBezTo>
                <a:lnTo>
                  <a:pt x="0" y="6858000"/>
                </a:lnTo>
                <a:lnTo>
                  <a:pt x="0" y="0"/>
                </a:lnTo>
                <a:lnTo>
                  <a:pt x="10855975" y="0"/>
                </a:lnTo>
                <a:cubicBezTo>
                  <a:pt x="10857862" y="71983"/>
                  <a:pt x="10858871" y="144345"/>
                  <a:pt x="10858871" y="216833"/>
                </a:cubicBezTo>
                <a:close/>
              </a:path>
            </a:pathLst>
          </a:custGeom>
          <a:solidFill>
            <a:schemeClr val="accent4"/>
          </a:solidFill>
          <a:ln w="125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8B57717-945B-8223-830D-EA8283BE8489}"/>
              </a:ext>
            </a:extLst>
          </p:cNvPr>
          <p:cNvSpPr/>
          <p:nvPr/>
        </p:nvSpPr>
        <p:spPr>
          <a:xfrm>
            <a:off x="6514186"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chemeClr val="accent3"/>
          </a:solidFill>
          <a:ln w="1258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880533" y="323390"/>
            <a:ext cx="7327491"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880533" y="3203115"/>
            <a:ext cx="7327491" cy="1500187"/>
          </a:xfrm>
        </p:spPr>
        <p:txBody>
          <a:bodyPr/>
          <a:lstStyle>
            <a:lvl1pPr marL="0" indent="0">
              <a:buNone/>
              <a:defRPr sz="2400" b="1" i="0" baseline="0">
                <a:solidFill>
                  <a:schemeClr val="bg1"/>
                </a:solidFill>
                <a:latin typeface="Palanquin SemiBold" panose="020B0004020203020204" pitchFamily="34" charset="77"/>
                <a:cs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12E70EDA-7470-5840-A5B3-71ACA89A0A8B}" type="slidenum">
              <a:rPr lang="en-US" smtClean="0"/>
              <a:t>‹#›</a:t>
            </a:fld>
            <a:endParaRPr lang="en-US"/>
          </a:p>
        </p:txBody>
      </p:sp>
    </p:spTree>
    <p:extLst>
      <p:ext uri="{BB962C8B-B14F-4D97-AF65-F5344CB8AC3E}">
        <p14:creationId xmlns:p14="http://schemas.microsoft.com/office/powerpoint/2010/main" val="1501812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CC88A1-CED5-C69C-2AD2-875F5AF59E67}"/>
              </a:ext>
            </a:extLst>
          </p:cNvPr>
          <p:cNvSpPr/>
          <p:nvPr/>
        </p:nvSpPr>
        <p:spPr>
          <a:xfrm>
            <a:off x="8643240"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3"/>
          </a:solidFill>
          <a:ln w="125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3C61B7F-DB6A-F2B9-DDE9-3E5B83E5682F}"/>
              </a:ext>
            </a:extLst>
          </p:cNvPr>
          <p:cNvSpPr/>
          <p:nvPr/>
        </p:nvSpPr>
        <p:spPr>
          <a:xfrm>
            <a:off x="8021500"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3"/>
          </a:solidFill>
          <a:ln w="125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C4295FD-E45D-D3D4-7508-7B3DA82B907C}"/>
              </a:ext>
            </a:extLst>
          </p:cNvPr>
          <p:cNvSpPr/>
          <p:nvPr/>
        </p:nvSpPr>
        <p:spPr>
          <a:xfrm>
            <a:off x="-53" y="45"/>
            <a:ext cx="10858871" cy="6857999"/>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871" h="6857999">
                <a:moveTo>
                  <a:pt x="10858871" y="216833"/>
                </a:moveTo>
                <a:cubicBezTo>
                  <a:pt x="10858871" y="2966841"/>
                  <a:pt x="9488067" y="5396388"/>
                  <a:pt x="7393137" y="6858000"/>
                </a:cubicBezTo>
                <a:lnTo>
                  <a:pt x="0" y="6858000"/>
                </a:lnTo>
                <a:lnTo>
                  <a:pt x="0" y="0"/>
                </a:lnTo>
                <a:lnTo>
                  <a:pt x="10855975" y="0"/>
                </a:lnTo>
                <a:cubicBezTo>
                  <a:pt x="10857862" y="71983"/>
                  <a:pt x="10858871" y="144345"/>
                  <a:pt x="10858871" y="216833"/>
                </a:cubicBezTo>
                <a:close/>
              </a:path>
            </a:pathLst>
          </a:custGeom>
          <a:solidFill>
            <a:schemeClr val="accent3"/>
          </a:solidFill>
          <a:ln w="125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8B57717-945B-8223-830D-EA8283BE8489}"/>
              </a:ext>
            </a:extLst>
          </p:cNvPr>
          <p:cNvSpPr/>
          <p:nvPr/>
        </p:nvSpPr>
        <p:spPr>
          <a:xfrm>
            <a:off x="6514186"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F37923"/>
          </a:solidFill>
          <a:ln w="1258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880533" y="323390"/>
            <a:ext cx="7327491"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880533" y="3203115"/>
            <a:ext cx="7327491" cy="1500187"/>
          </a:xfrm>
        </p:spPr>
        <p:txBody>
          <a:bodyPr/>
          <a:lstStyle>
            <a:lvl1pPr marL="0" indent="0">
              <a:buNone/>
              <a:defRPr sz="2400" b="1" i="0" baseline="0">
                <a:solidFill>
                  <a:schemeClr val="bg1"/>
                </a:solidFill>
                <a:latin typeface="Palanquin SemiBold" panose="020B0004020203020204" pitchFamily="34" charset="77"/>
                <a:cs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12E70EDA-7470-5840-A5B3-71ACA89A0A8B}" type="slidenum">
              <a:rPr lang="en-US" smtClean="0"/>
              <a:t>‹#›</a:t>
            </a:fld>
            <a:endParaRPr lang="en-US"/>
          </a:p>
        </p:txBody>
      </p:sp>
    </p:spTree>
    <p:extLst>
      <p:ext uri="{BB962C8B-B14F-4D97-AF65-F5344CB8AC3E}">
        <p14:creationId xmlns:p14="http://schemas.microsoft.com/office/powerpoint/2010/main" val="1924796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4_Section Header">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DC084D4-AC78-2497-A092-F6223CC3D9CB}"/>
              </a:ext>
            </a:extLst>
          </p:cNvPr>
          <p:cNvSpPr/>
          <p:nvPr/>
        </p:nvSpPr>
        <p:spPr>
          <a:xfrm>
            <a:off x="-59" y="-25351"/>
            <a:ext cx="9442393" cy="6908799"/>
          </a:xfrm>
          <a:custGeom>
            <a:avLst/>
            <a:gdLst>
              <a:gd name="connsiteX0" fmla="*/ 9442393 w 9442393"/>
              <a:gd name="connsiteY0" fmla="*/ 103758 h 6908799"/>
              <a:gd name="connsiteX1" fmla="*/ 9357770 w 9442393"/>
              <a:gd name="connsiteY1" fmla="*/ 1218946 h 6908799"/>
              <a:gd name="connsiteX2" fmla="*/ 9350160 w 9442393"/>
              <a:gd name="connsiteY2" fmla="*/ 1266317 h 6908799"/>
              <a:gd name="connsiteX3" fmla="*/ 9310068 w 9442393"/>
              <a:gd name="connsiteY3" fmla="*/ 1494027 h 6908799"/>
              <a:gd name="connsiteX4" fmla="*/ 9309690 w 9442393"/>
              <a:gd name="connsiteY4" fmla="*/ 1496057 h 6908799"/>
              <a:gd name="connsiteX5" fmla="*/ 9294463 w 9442393"/>
              <a:gd name="connsiteY5" fmla="*/ 1572639 h 6908799"/>
              <a:gd name="connsiteX6" fmla="*/ 9281650 w 9442393"/>
              <a:gd name="connsiteY6" fmla="*/ 1633854 h 6908799"/>
              <a:gd name="connsiteX7" fmla="*/ 9275687 w 9442393"/>
              <a:gd name="connsiteY7" fmla="*/ 1661412 h 6908799"/>
              <a:gd name="connsiteX8" fmla="*/ 9264016 w 9442393"/>
              <a:gd name="connsiteY8" fmla="*/ 1714116 h 6908799"/>
              <a:gd name="connsiteX9" fmla="*/ 9256784 w 9442393"/>
              <a:gd name="connsiteY9" fmla="*/ 1745741 h 6908799"/>
              <a:gd name="connsiteX10" fmla="*/ 9255895 w 9442393"/>
              <a:gd name="connsiteY10" fmla="*/ 1749676 h 6908799"/>
              <a:gd name="connsiteX11" fmla="*/ 9241687 w 9442393"/>
              <a:gd name="connsiteY11" fmla="*/ 1810255 h 6908799"/>
              <a:gd name="connsiteX12" fmla="*/ 9240926 w 9442393"/>
              <a:gd name="connsiteY12" fmla="*/ 1813176 h 6908799"/>
              <a:gd name="connsiteX13" fmla="*/ 9222022 w 9442393"/>
              <a:gd name="connsiteY13" fmla="*/ 1890393 h 6908799"/>
              <a:gd name="connsiteX14" fmla="*/ 9201852 w 9442393"/>
              <a:gd name="connsiteY14" fmla="*/ 1968624 h 6908799"/>
              <a:gd name="connsiteX15" fmla="*/ 9201852 w 9442393"/>
              <a:gd name="connsiteY15" fmla="*/ 1968878 h 6908799"/>
              <a:gd name="connsiteX16" fmla="*/ 9182438 w 9442393"/>
              <a:gd name="connsiteY16" fmla="*/ 2040635 h 6908799"/>
              <a:gd name="connsiteX17" fmla="*/ 9178254 w 9442393"/>
              <a:gd name="connsiteY17" fmla="*/ 2055747 h 6908799"/>
              <a:gd name="connsiteX18" fmla="*/ 9159350 w 9442393"/>
              <a:gd name="connsiteY18" fmla="*/ 2122931 h 6908799"/>
              <a:gd name="connsiteX19" fmla="*/ 9158588 w 9442393"/>
              <a:gd name="connsiteY19" fmla="*/ 2125597 h 6908799"/>
              <a:gd name="connsiteX20" fmla="*/ 9141082 w 9442393"/>
              <a:gd name="connsiteY20" fmla="*/ 2185287 h 6908799"/>
              <a:gd name="connsiteX21" fmla="*/ 9136260 w 9442393"/>
              <a:gd name="connsiteY21" fmla="*/ 2201416 h 6908799"/>
              <a:gd name="connsiteX22" fmla="*/ 9115074 w 9442393"/>
              <a:gd name="connsiteY22" fmla="*/ 2271012 h 6908799"/>
              <a:gd name="connsiteX23" fmla="*/ 9112791 w 9442393"/>
              <a:gd name="connsiteY23" fmla="*/ 2278252 h 6908799"/>
              <a:gd name="connsiteX24" fmla="*/ 9089827 w 9442393"/>
              <a:gd name="connsiteY24" fmla="*/ 2350641 h 6908799"/>
              <a:gd name="connsiteX25" fmla="*/ 9087287 w 9442393"/>
              <a:gd name="connsiteY25" fmla="*/ 2358262 h 6908799"/>
              <a:gd name="connsiteX26" fmla="*/ 9063311 w 9442393"/>
              <a:gd name="connsiteY26" fmla="*/ 2430906 h 6908799"/>
              <a:gd name="connsiteX27" fmla="*/ 9037302 w 9442393"/>
              <a:gd name="connsiteY27" fmla="*/ 2506724 h 6908799"/>
              <a:gd name="connsiteX28" fmla="*/ 9015735 w 9442393"/>
              <a:gd name="connsiteY28" fmla="*/ 2567812 h 6908799"/>
              <a:gd name="connsiteX29" fmla="*/ 9015354 w 9442393"/>
              <a:gd name="connsiteY29" fmla="*/ 2568699 h 6908799"/>
              <a:gd name="connsiteX30" fmla="*/ 9006728 w 9442393"/>
              <a:gd name="connsiteY30" fmla="*/ 2592831 h 6908799"/>
              <a:gd name="connsiteX31" fmla="*/ 8983005 w 9442393"/>
              <a:gd name="connsiteY31" fmla="*/ 2657090 h 6908799"/>
              <a:gd name="connsiteX32" fmla="*/ 8958010 w 9442393"/>
              <a:gd name="connsiteY32" fmla="*/ 2723006 h 6908799"/>
              <a:gd name="connsiteX33" fmla="*/ 8953571 w 9442393"/>
              <a:gd name="connsiteY33" fmla="*/ 2734689 h 6908799"/>
              <a:gd name="connsiteX34" fmla="*/ 8925531 w 9442393"/>
              <a:gd name="connsiteY34" fmla="*/ 2805937 h 6908799"/>
              <a:gd name="connsiteX35" fmla="*/ 8904218 w 9442393"/>
              <a:gd name="connsiteY35" fmla="*/ 2858641 h 6908799"/>
              <a:gd name="connsiteX36" fmla="*/ 8892039 w 9442393"/>
              <a:gd name="connsiteY36" fmla="*/ 2888360 h 6908799"/>
              <a:gd name="connsiteX37" fmla="*/ 8870218 w 9442393"/>
              <a:gd name="connsiteY37" fmla="*/ 2940682 h 6908799"/>
              <a:gd name="connsiteX38" fmla="*/ 8833428 w 9442393"/>
              <a:gd name="connsiteY38" fmla="*/ 3026280 h 6908799"/>
              <a:gd name="connsiteX39" fmla="*/ 8799171 w 9442393"/>
              <a:gd name="connsiteY39" fmla="*/ 3103116 h 6908799"/>
              <a:gd name="connsiteX40" fmla="*/ 8749948 w 9442393"/>
              <a:gd name="connsiteY40" fmla="*/ 3209671 h 6908799"/>
              <a:gd name="connsiteX41" fmla="*/ 8730028 w 9442393"/>
              <a:gd name="connsiteY41" fmla="*/ 3251705 h 6908799"/>
              <a:gd name="connsiteX42" fmla="*/ 8710998 w 9442393"/>
              <a:gd name="connsiteY42" fmla="*/ 3291077 h 6908799"/>
              <a:gd name="connsiteX43" fmla="*/ 8692857 w 9442393"/>
              <a:gd name="connsiteY43" fmla="*/ 3328287 h 6908799"/>
              <a:gd name="connsiteX44" fmla="*/ 8677126 w 9442393"/>
              <a:gd name="connsiteY44" fmla="*/ 3359782 h 6908799"/>
              <a:gd name="connsiteX45" fmla="*/ 8654416 w 9442393"/>
              <a:gd name="connsiteY45" fmla="*/ 3404741 h 6908799"/>
              <a:gd name="connsiteX46" fmla="*/ 8636906 w 9442393"/>
              <a:gd name="connsiteY46" fmla="*/ 3439030 h 6908799"/>
              <a:gd name="connsiteX47" fmla="*/ 8611409 w 9442393"/>
              <a:gd name="connsiteY47" fmla="*/ 3488054 h 6908799"/>
              <a:gd name="connsiteX48" fmla="*/ 8602653 w 9442393"/>
              <a:gd name="connsiteY48" fmla="*/ 3504815 h 6908799"/>
              <a:gd name="connsiteX49" fmla="*/ 8568907 w 9442393"/>
              <a:gd name="connsiteY49" fmla="*/ 3567810 h 6908799"/>
              <a:gd name="connsiteX50" fmla="*/ 8541632 w 9442393"/>
              <a:gd name="connsiteY50" fmla="*/ 3617720 h 6908799"/>
              <a:gd name="connsiteX51" fmla="*/ 8516004 w 9442393"/>
              <a:gd name="connsiteY51" fmla="*/ 3664074 h 6908799"/>
              <a:gd name="connsiteX52" fmla="*/ 8421485 w 9442393"/>
              <a:gd name="connsiteY52" fmla="*/ 3827524 h 6908799"/>
              <a:gd name="connsiteX53" fmla="*/ 8391800 w 9442393"/>
              <a:gd name="connsiteY53" fmla="*/ 3877180 h 6908799"/>
              <a:gd name="connsiteX54" fmla="*/ 8376196 w 9442393"/>
              <a:gd name="connsiteY54" fmla="*/ 3902707 h 6908799"/>
              <a:gd name="connsiteX55" fmla="*/ 8347269 w 9442393"/>
              <a:gd name="connsiteY55" fmla="*/ 3949700 h 6908799"/>
              <a:gd name="connsiteX56" fmla="*/ 8335595 w 9442393"/>
              <a:gd name="connsiteY56" fmla="*/ 3968241 h 6908799"/>
              <a:gd name="connsiteX57" fmla="*/ 8297535 w 9442393"/>
              <a:gd name="connsiteY57" fmla="*/ 4028566 h 6908799"/>
              <a:gd name="connsiteX58" fmla="*/ 8292970 w 9442393"/>
              <a:gd name="connsiteY58" fmla="*/ 4035803 h 6908799"/>
              <a:gd name="connsiteX59" fmla="*/ 8252881 w 9442393"/>
              <a:gd name="connsiteY59" fmla="*/ 4097527 h 6908799"/>
              <a:gd name="connsiteX60" fmla="*/ 8239559 w 9442393"/>
              <a:gd name="connsiteY60" fmla="*/ 4117721 h 6908799"/>
              <a:gd name="connsiteX61" fmla="*/ 8213931 w 9442393"/>
              <a:gd name="connsiteY61" fmla="*/ 4156199 h 6908799"/>
              <a:gd name="connsiteX62" fmla="*/ 8193377 w 9442393"/>
              <a:gd name="connsiteY62" fmla="*/ 4186808 h 6908799"/>
              <a:gd name="connsiteX63" fmla="*/ 8157857 w 9442393"/>
              <a:gd name="connsiteY63" fmla="*/ 4238749 h 6908799"/>
              <a:gd name="connsiteX64" fmla="*/ 8036824 w 9442393"/>
              <a:gd name="connsiteY64" fmla="*/ 4408931 h 6908799"/>
              <a:gd name="connsiteX65" fmla="*/ 7995973 w 9442393"/>
              <a:gd name="connsiteY65" fmla="*/ 4464301 h 6908799"/>
              <a:gd name="connsiteX66" fmla="*/ 7944972 w 9442393"/>
              <a:gd name="connsiteY66" fmla="*/ 4531866 h 6908799"/>
              <a:gd name="connsiteX67" fmla="*/ 7898663 w 9442393"/>
              <a:gd name="connsiteY67" fmla="*/ 4591683 h 6908799"/>
              <a:gd name="connsiteX68" fmla="*/ 7880268 w 9442393"/>
              <a:gd name="connsiteY68" fmla="*/ 4615052 h 6908799"/>
              <a:gd name="connsiteX69" fmla="*/ 7838274 w 9442393"/>
              <a:gd name="connsiteY69" fmla="*/ 4667883 h 6908799"/>
              <a:gd name="connsiteX70" fmla="*/ 7830791 w 9442393"/>
              <a:gd name="connsiteY70" fmla="*/ 4677153 h 6908799"/>
              <a:gd name="connsiteX71" fmla="*/ 7790953 w 9442393"/>
              <a:gd name="connsiteY71" fmla="*/ 4726177 h 6908799"/>
              <a:gd name="connsiteX72" fmla="*/ 7770910 w 9442393"/>
              <a:gd name="connsiteY72" fmla="*/ 4750433 h 6908799"/>
              <a:gd name="connsiteX73" fmla="*/ 7742110 w 9442393"/>
              <a:gd name="connsiteY73" fmla="*/ 4784976 h 6908799"/>
              <a:gd name="connsiteX74" fmla="*/ 7711660 w 9442393"/>
              <a:gd name="connsiteY74" fmla="*/ 4821172 h 6908799"/>
              <a:gd name="connsiteX75" fmla="*/ 7701640 w 9442393"/>
              <a:gd name="connsiteY75" fmla="*/ 4832728 h 6908799"/>
              <a:gd name="connsiteX76" fmla="*/ 7659519 w 9442393"/>
              <a:gd name="connsiteY76" fmla="*/ 4881879 h 6908799"/>
              <a:gd name="connsiteX77" fmla="*/ 7598622 w 9442393"/>
              <a:gd name="connsiteY77" fmla="*/ 4951093 h 6908799"/>
              <a:gd name="connsiteX78" fmla="*/ 7501062 w 9442393"/>
              <a:gd name="connsiteY78" fmla="*/ 5058535 h 6908799"/>
              <a:gd name="connsiteX79" fmla="*/ 7456150 w 9442393"/>
              <a:gd name="connsiteY79" fmla="*/ 5106541 h 6908799"/>
              <a:gd name="connsiteX80" fmla="*/ 7444225 w 9442393"/>
              <a:gd name="connsiteY80" fmla="*/ 5119241 h 6908799"/>
              <a:gd name="connsiteX81" fmla="*/ 7396269 w 9442393"/>
              <a:gd name="connsiteY81" fmla="*/ 5169278 h 6908799"/>
              <a:gd name="connsiteX82" fmla="*/ 7392081 w 9442393"/>
              <a:gd name="connsiteY82" fmla="*/ 5173725 h 6908799"/>
              <a:gd name="connsiteX83" fmla="*/ 7338543 w 9442393"/>
              <a:gd name="connsiteY83" fmla="*/ 5228335 h 6908799"/>
              <a:gd name="connsiteX84" fmla="*/ 7288304 w 9442393"/>
              <a:gd name="connsiteY84" fmla="*/ 5278754 h 6908799"/>
              <a:gd name="connsiteX85" fmla="*/ 7274220 w 9442393"/>
              <a:gd name="connsiteY85" fmla="*/ 5292725 h 6908799"/>
              <a:gd name="connsiteX86" fmla="*/ 7232353 w 9442393"/>
              <a:gd name="connsiteY86" fmla="*/ 5333616 h 6908799"/>
              <a:gd name="connsiteX87" fmla="*/ 7218654 w 9442393"/>
              <a:gd name="connsiteY87" fmla="*/ 5346952 h 6908799"/>
              <a:gd name="connsiteX88" fmla="*/ 7170697 w 9442393"/>
              <a:gd name="connsiteY88" fmla="*/ 5392927 h 6908799"/>
              <a:gd name="connsiteX89" fmla="*/ 7016300 w 9442393"/>
              <a:gd name="connsiteY89" fmla="*/ 5535294 h 6908799"/>
              <a:gd name="connsiteX90" fmla="*/ 6938782 w 9442393"/>
              <a:gd name="connsiteY90" fmla="*/ 5603745 h 6908799"/>
              <a:gd name="connsiteX91" fmla="*/ 6879409 w 9442393"/>
              <a:gd name="connsiteY91" fmla="*/ 5654927 h 6908799"/>
              <a:gd name="connsiteX92" fmla="*/ 6827138 w 9442393"/>
              <a:gd name="connsiteY92" fmla="*/ 5698995 h 6908799"/>
              <a:gd name="connsiteX93" fmla="*/ 6814451 w 9442393"/>
              <a:gd name="connsiteY93" fmla="*/ 5709664 h 6908799"/>
              <a:gd name="connsiteX94" fmla="*/ 6765860 w 9442393"/>
              <a:gd name="connsiteY94" fmla="*/ 5749795 h 6908799"/>
              <a:gd name="connsiteX95" fmla="*/ 6759012 w 9442393"/>
              <a:gd name="connsiteY95" fmla="*/ 5755386 h 6908799"/>
              <a:gd name="connsiteX96" fmla="*/ 6577082 w 9442393"/>
              <a:gd name="connsiteY96" fmla="*/ 5899150 h 6908799"/>
              <a:gd name="connsiteX97" fmla="*/ 6538768 w 9442393"/>
              <a:gd name="connsiteY97" fmla="*/ 5928231 h 6908799"/>
              <a:gd name="connsiteX98" fmla="*/ 4773781 w 9442393"/>
              <a:gd name="connsiteY98" fmla="*/ 6908800 h 6908799"/>
              <a:gd name="connsiteX99" fmla="*/ 0 w 9442393"/>
              <a:gd name="connsiteY99" fmla="*/ 6908800 h 6908799"/>
              <a:gd name="connsiteX100" fmla="*/ 0 w 9442393"/>
              <a:gd name="connsiteY100" fmla="*/ 0 h 6908799"/>
              <a:gd name="connsiteX101" fmla="*/ 9441631 w 9442393"/>
              <a:gd name="connsiteY101" fmla="*/ 0 h 6908799"/>
              <a:gd name="connsiteX102" fmla="*/ 9442393 w 9442393"/>
              <a:gd name="connsiteY102" fmla="*/ 103758 h 69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442393" h="6908799">
                <a:moveTo>
                  <a:pt x="9442393" y="103758"/>
                </a:moveTo>
                <a:cubicBezTo>
                  <a:pt x="9442393" y="482978"/>
                  <a:pt x="9413467" y="855343"/>
                  <a:pt x="9357770" y="1218946"/>
                </a:cubicBezTo>
                <a:cubicBezTo>
                  <a:pt x="9355234" y="1234691"/>
                  <a:pt x="9352824" y="1250442"/>
                  <a:pt x="9350160" y="1266317"/>
                </a:cubicBezTo>
                <a:cubicBezTo>
                  <a:pt x="9338105" y="1342641"/>
                  <a:pt x="9324660" y="1418462"/>
                  <a:pt x="9310068" y="1494027"/>
                </a:cubicBezTo>
                <a:cubicBezTo>
                  <a:pt x="9309941" y="1494662"/>
                  <a:pt x="9309814" y="1495425"/>
                  <a:pt x="9309690" y="1496057"/>
                </a:cubicBezTo>
                <a:cubicBezTo>
                  <a:pt x="9304740" y="1521585"/>
                  <a:pt x="9299667" y="1547239"/>
                  <a:pt x="9294463" y="1572639"/>
                </a:cubicBezTo>
                <a:cubicBezTo>
                  <a:pt x="9290276" y="1593087"/>
                  <a:pt x="9285964" y="1613532"/>
                  <a:pt x="9281650" y="1633854"/>
                </a:cubicBezTo>
                <a:cubicBezTo>
                  <a:pt x="9279748" y="1642997"/>
                  <a:pt x="9277719" y="1652141"/>
                  <a:pt x="9275687" y="1661412"/>
                </a:cubicBezTo>
                <a:cubicBezTo>
                  <a:pt x="9271881" y="1679067"/>
                  <a:pt x="9267950" y="1696591"/>
                  <a:pt x="9264016" y="1714116"/>
                </a:cubicBezTo>
                <a:cubicBezTo>
                  <a:pt x="9261731" y="1724658"/>
                  <a:pt x="9259321" y="1735200"/>
                  <a:pt x="9256784" y="1745741"/>
                </a:cubicBezTo>
                <a:cubicBezTo>
                  <a:pt x="9256530" y="1747137"/>
                  <a:pt x="9256276" y="1748408"/>
                  <a:pt x="9255895" y="1749676"/>
                </a:cubicBezTo>
                <a:cubicBezTo>
                  <a:pt x="9251330" y="1769870"/>
                  <a:pt x="9246507" y="1790061"/>
                  <a:pt x="9241687" y="1810255"/>
                </a:cubicBezTo>
                <a:cubicBezTo>
                  <a:pt x="9241434" y="1811272"/>
                  <a:pt x="9241180" y="1812162"/>
                  <a:pt x="9240926" y="1813176"/>
                </a:cubicBezTo>
                <a:cubicBezTo>
                  <a:pt x="9234836" y="1838957"/>
                  <a:pt x="9228493" y="1864739"/>
                  <a:pt x="9222022" y="1890393"/>
                </a:cubicBezTo>
                <a:cubicBezTo>
                  <a:pt x="9215425" y="1916556"/>
                  <a:pt x="9208701" y="1942591"/>
                  <a:pt x="9201852" y="1968624"/>
                </a:cubicBezTo>
                <a:lnTo>
                  <a:pt x="9201852" y="1968878"/>
                </a:lnTo>
                <a:cubicBezTo>
                  <a:pt x="9195509" y="1992883"/>
                  <a:pt x="9189035" y="2016757"/>
                  <a:pt x="9182438" y="2040635"/>
                </a:cubicBezTo>
                <a:cubicBezTo>
                  <a:pt x="9181044" y="2045714"/>
                  <a:pt x="9179650" y="2050665"/>
                  <a:pt x="9178254" y="2055747"/>
                </a:cubicBezTo>
                <a:cubicBezTo>
                  <a:pt x="9172037" y="2078226"/>
                  <a:pt x="9165821" y="2100579"/>
                  <a:pt x="9159350" y="2122931"/>
                </a:cubicBezTo>
                <a:cubicBezTo>
                  <a:pt x="9159096" y="2123821"/>
                  <a:pt x="9158842" y="2124707"/>
                  <a:pt x="9158588" y="2125597"/>
                </a:cubicBezTo>
                <a:cubicBezTo>
                  <a:pt x="9152880" y="2145537"/>
                  <a:pt x="9147045" y="2165474"/>
                  <a:pt x="9141082" y="2185287"/>
                </a:cubicBezTo>
                <a:cubicBezTo>
                  <a:pt x="9139558" y="2190620"/>
                  <a:pt x="9137910" y="2196083"/>
                  <a:pt x="9136260" y="2201416"/>
                </a:cubicBezTo>
                <a:cubicBezTo>
                  <a:pt x="9129281" y="2224658"/>
                  <a:pt x="9122176" y="2247900"/>
                  <a:pt x="9115074" y="2271012"/>
                </a:cubicBezTo>
                <a:lnTo>
                  <a:pt x="9112791" y="2278252"/>
                </a:lnTo>
                <a:cubicBezTo>
                  <a:pt x="9105305" y="2302507"/>
                  <a:pt x="9097564" y="2326512"/>
                  <a:pt x="9089827" y="2350641"/>
                </a:cubicBezTo>
                <a:cubicBezTo>
                  <a:pt x="9088938" y="2353180"/>
                  <a:pt x="9088176" y="2355720"/>
                  <a:pt x="9087287" y="2358262"/>
                </a:cubicBezTo>
                <a:cubicBezTo>
                  <a:pt x="9079423" y="2382518"/>
                  <a:pt x="9071429" y="2406774"/>
                  <a:pt x="9063311" y="2430906"/>
                </a:cubicBezTo>
                <a:cubicBezTo>
                  <a:pt x="9054811" y="2456306"/>
                  <a:pt x="9046185" y="2481579"/>
                  <a:pt x="9037302" y="2506724"/>
                </a:cubicBezTo>
                <a:cubicBezTo>
                  <a:pt x="9030197" y="2527170"/>
                  <a:pt x="9023094" y="2547491"/>
                  <a:pt x="9015735" y="2567812"/>
                </a:cubicBezTo>
                <a:cubicBezTo>
                  <a:pt x="9015608" y="2568066"/>
                  <a:pt x="9015481" y="2568321"/>
                  <a:pt x="9015354" y="2568699"/>
                </a:cubicBezTo>
                <a:cubicBezTo>
                  <a:pt x="9012563" y="2576702"/>
                  <a:pt x="9009646" y="2584828"/>
                  <a:pt x="9006728" y="2592831"/>
                </a:cubicBezTo>
                <a:cubicBezTo>
                  <a:pt x="8998988" y="2614293"/>
                  <a:pt x="8990997" y="2635755"/>
                  <a:pt x="8983005" y="2657090"/>
                </a:cubicBezTo>
                <a:cubicBezTo>
                  <a:pt x="8974757" y="2679191"/>
                  <a:pt x="8966512" y="2701035"/>
                  <a:pt x="8958010" y="2723006"/>
                </a:cubicBezTo>
                <a:cubicBezTo>
                  <a:pt x="8956489" y="2726940"/>
                  <a:pt x="8955092" y="2730751"/>
                  <a:pt x="8953571" y="2734689"/>
                </a:cubicBezTo>
                <a:cubicBezTo>
                  <a:pt x="8944310" y="2758436"/>
                  <a:pt x="8935046" y="2782314"/>
                  <a:pt x="8925531" y="2805937"/>
                </a:cubicBezTo>
                <a:cubicBezTo>
                  <a:pt x="8918555" y="2823589"/>
                  <a:pt x="8911450" y="2841116"/>
                  <a:pt x="8904218" y="2858641"/>
                </a:cubicBezTo>
                <a:cubicBezTo>
                  <a:pt x="8900157" y="2868547"/>
                  <a:pt x="8896100" y="2878454"/>
                  <a:pt x="8892039" y="2888360"/>
                </a:cubicBezTo>
                <a:cubicBezTo>
                  <a:pt x="8884807" y="2905757"/>
                  <a:pt x="8877577" y="2923285"/>
                  <a:pt x="8870218" y="2940682"/>
                </a:cubicBezTo>
                <a:cubicBezTo>
                  <a:pt x="8858166" y="2969257"/>
                  <a:pt x="8845860" y="2997832"/>
                  <a:pt x="8833428" y="3026280"/>
                </a:cubicBezTo>
                <a:cubicBezTo>
                  <a:pt x="8822135" y="3051935"/>
                  <a:pt x="8810718" y="3077589"/>
                  <a:pt x="8799171" y="3103116"/>
                </a:cubicBezTo>
                <a:cubicBezTo>
                  <a:pt x="8783058" y="3138804"/>
                  <a:pt x="8766695" y="3174361"/>
                  <a:pt x="8749948" y="3209671"/>
                </a:cubicBezTo>
                <a:cubicBezTo>
                  <a:pt x="8743477" y="3223766"/>
                  <a:pt x="8736753" y="3237737"/>
                  <a:pt x="8730028" y="3251705"/>
                </a:cubicBezTo>
                <a:cubicBezTo>
                  <a:pt x="8723812" y="3264914"/>
                  <a:pt x="8717469" y="3277995"/>
                  <a:pt x="8710998" y="3291077"/>
                </a:cubicBezTo>
                <a:cubicBezTo>
                  <a:pt x="8705036" y="3303522"/>
                  <a:pt x="8698946" y="3315968"/>
                  <a:pt x="8692857" y="3328287"/>
                </a:cubicBezTo>
                <a:cubicBezTo>
                  <a:pt x="8687654" y="3338829"/>
                  <a:pt x="8682453" y="3349371"/>
                  <a:pt x="8677126" y="3359782"/>
                </a:cubicBezTo>
                <a:cubicBezTo>
                  <a:pt x="8669639" y="3374771"/>
                  <a:pt x="8662156" y="3389756"/>
                  <a:pt x="8654416" y="3404741"/>
                </a:cubicBezTo>
                <a:cubicBezTo>
                  <a:pt x="8648707" y="3416170"/>
                  <a:pt x="8642872" y="3427602"/>
                  <a:pt x="8636906" y="3439030"/>
                </a:cubicBezTo>
                <a:cubicBezTo>
                  <a:pt x="8628534" y="3455414"/>
                  <a:pt x="8620035" y="3471797"/>
                  <a:pt x="8611409" y="3488054"/>
                </a:cubicBezTo>
                <a:cubicBezTo>
                  <a:pt x="8608491" y="3493641"/>
                  <a:pt x="8605573" y="3499228"/>
                  <a:pt x="8602653" y="3504815"/>
                </a:cubicBezTo>
                <a:cubicBezTo>
                  <a:pt x="8591490" y="3525899"/>
                  <a:pt x="8580324" y="3546853"/>
                  <a:pt x="8568907" y="3567810"/>
                </a:cubicBezTo>
                <a:cubicBezTo>
                  <a:pt x="8560027" y="3584575"/>
                  <a:pt x="8550893" y="3601082"/>
                  <a:pt x="8541632" y="3617720"/>
                </a:cubicBezTo>
                <a:cubicBezTo>
                  <a:pt x="8533256" y="3633214"/>
                  <a:pt x="8524630" y="3648707"/>
                  <a:pt x="8516004" y="3664074"/>
                </a:cubicBezTo>
                <a:cubicBezTo>
                  <a:pt x="8485173" y="3719066"/>
                  <a:pt x="8453710" y="3773549"/>
                  <a:pt x="8421485" y="3827524"/>
                </a:cubicBezTo>
                <a:cubicBezTo>
                  <a:pt x="8411716" y="3844162"/>
                  <a:pt x="8401823" y="3860670"/>
                  <a:pt x="8391800" y="3877180"/>
                </a:cubicBezTo>
                <a:cubicBezTo>
                  <a:pt x="8386597" y="3885691"/>
                  <a:pt x="8381523" y="3894199"/>
                  <a:pt x="8376196" y="3902707"/>
                </a:cubicBezTo>
                <a:cubicBezTo>
                  <a:pt x="8366681" y="3918455"/>
                  <a:pt x="8357039" y="3934076"/>
                  <a:pt x="8347269" y="3949700"/>
                </a:cubicBezTo>
                <a:cubicBezTo>
                  <a:pt x="8343463" y="3955796"/>
                  <a:pt x="8339656" y="3962015"/>
                  <a:pt x="8335595" y="3968241"/>
                </a:cubicBezTo>
                <a:cubicBezTo>
                  <a:pt x="8323163" y="3988432"/>
                  <a:pt x="8310352" y="4008499"/>
                  <a:pt x="8297535" y="4028566"/>
                </a:cubicBezTo>
                <a:lnTo>
                  <a:pt x="8292970" y="4035803"/>
                </a:lnTo>
                <a:cubicBezTo>
                  <a:pt x="8279648" y="4056506"/>
                  <a:pt x="8266326" y="4076951"/>
                  <a:pt x="8252881" y="4097527"/>
                </a:cubicBezTo>
                <a:cubicBezTo>
                  <a:pt x="8248439" y="4104258"/>
                  <a:pt x="8244000" y="4110986"/>
                  <a:pt x="8239559" y="4117721"/>
                </a:cubicBezTo>
                <a:cubicBezTo>
                  <a:pt x="8231183" y="4130545"/>
                  <a:pt x="8222557" y="4143375"/>
                  <a:pt x="8213931" y="4156199"/>
                </a:cubicBezTo>
                <a:cubicBezTo>
                  <a:pt x="8207207" y="4166360"/>
                  <a:pt x="8200355" y="4176647"/>
                  <a:pt x="8193377" y="4186808"/>
                </a:cubicBezTo>
                <a:cubicBezTo>
                  <a:pt x="8181706" y="4204205"/>
                  <a:pt x="8169908" y="4221479"/>
                  <a:pt x="8157857" y="4238749"/>
                </a:cubicBezTo>
                <a:cubicBezTo>
                  <a:pt x="8118399" y="4296026"/>
                  <a:pt x="8078056" y="4352795"/>
                  <a:pt x="8036824" y="4408931"/>
                </a:cubicBezTo>
                <a:cubicBezTo>
                  <a:pt x="8023375" y="4427472"/>
                  <a:pt x="8009673" y="4446014"/>
                  <a:pt x="7995973" y="4464301"/>
                </a:cubicBezTo>
                <a:cubicBezTo>
                  <a:pt x="7979099" y="4487035"/>
                  <a:pt x="7962097" y="4509514"/>
                  <a:pt x="7944972" y="4531866"/>
                </a:cubicBezTo>
                <a:cubicBezTo>
                  <a:pt x="7929618" y="4551933"/>
                  <a:pt x="7914144" y="4571870"/>
                  <a:pt x="7898663" y="4591683"/>
                </a:cubicBezTo>
                <a:cubicBezTo>
                  <a:pt x="7892574" y="4599558"/>
                  <a:pt x="7886485" y="4607303"/>
                  <a:pt x="7880268" y="4615052"/>
                </a:cubicBezTo>
                <a:cubicBezTo>
                  <a:pt x="7866315" y="4632830"/>
                  <a:pt x="7852358" y="4650358"/>
                  <a:pt x="7838274" y="4667883"/>
                </a:cubicBezTo>
                <a:cubicBezTo>
                  <a:pt x="7835737" y="4670930"/>
                  <a:pt x="7833328" y="4674105"/>
                  <a:pt x="7830791" y="4677153"/>
                </a:cubicBezTo>
                <a:cubicBezTo>
                  <a:pt x="7817596" y="4693537"/>
                  <a:pt x="7804274" y="4709920"/>
                  <a:pt x="7790953" y="4726177"/>
                </a:cubicBezTo>
                <a:cubicBezTo>
                  <a:pt x="7784355" y="4734303"/>
                  <a:pt x="7777631" y="4742306"/>
                  <a:pt x="7770910" y="4750433"/>
                </a:cubicBezTo>
                <a:cubicBezTo>
                  <a:pt x="7761395" y="4761992"/>
                  <a:pt x="7751880" y="4773547"/>
                  <a:pt x="7742110" y="4784976"/>
                </a:cubicBezTo>
                <a:cubicBezTo>
                  <a:pt x="7732087" y="4797041"/>
                  <a:pt x="7721810" y="4809108"/>
                  <a:pt x="7711660" y="4821172"/>
                </a:cubicBezTo>
                <a:cubicBezTo>
                  <a:pt x="7708362" y="4825110"/>
                  <a:pt x="7705063" y="4828921"/>
                  <a:pt x="7701640" y="4832728"/>
                </a:cubicBezTo>
                <a:cubicBezTo>
                  <a:pt x="7687811" y="4849239"/>
                  <a:pt x="7673727" y="4865622"/>
                  <a:pt x="7659519" y="4881879"/>
                </a:cubicBezTo>
                <a:cubicBezTo>
                  <a:pt x="7639346" y="4905121"/>
                  <a:pt x="7619046" y="4928233"/>
                  <a:pt x="7598622" y="4951093"/>
                </a:cubicBezTo>
                <a:cubicBezTo>
                  <a:pt x="7566524" y="4987286"/>
                  <a:pt x="7534045" y="5023101"/>
                  <a:pt x="7501062" y="5058535"/>
                </a:cubicBezTo>
                <a:cubicBezTo>
                  <a:pt x="7486216" y="5074664"/>
                  <a:pt x="7471246" y="5090666"/>
                  <a:pt x="7456150" y="5106541"/>
                </a:cubicBezTo>
                <a:cubicBezTo>
                  <a:pt x="7452216" y="5110733"/>
                  <a:pt x="7448156" y="5114925"/>
                  <a:pt x="7444225" y="5119241"/>
                </a:cubicBezTo>
                <a:cubicBezTo>
                  <a:pt x="7428366" y="5136006"/>
                  <a:pt x="7412381" y="5152641"/>
                  <a:pt x="7396269" y="5169278"/>
                </a:cubicBezTo>
                <a:cubicBezTo>
                  <a:pt x="7394872" y="5170804"/>
                  <a:pt x="7393351" y="5172326"/>
                  <a:pt x="7392081" y="5173725"/>
                </a:cubicBezTo>
                <a:cubicBezTo>
                  <a:pt x="7374194" y="5192012"/>
                  <a:pt x="7356430" y="5210299"/>
                  <a:pt x="7338543" y="5228335"/>
                </a:cubicBezTo>
                <a:cubicBezTo>
                  <a:pt x="7322050" y="5245224"/>
                  <a:pt x="7305178" y="5262116"/>
                  <a:pt x="7288304" y="5278754"/>
                </a:cubicBezTo>
                <a:cubicBezTo>
                  <a:pt x="7283608" y="5283451"/>
                  <a:pt x="7278916" y="5288025"/>
                  <a:pt x="7274220" y="5292725"/>
                </a:cubicBezTo>
                <a:cubicBezTo>
                  <a:pt x="7260267" y="5306439"/>
                  <a:pt x="7246310" y="5320156"/>
                  <a:pt x="7232353" y="5333616"/>
                </a:cubicBezTo>
                <a:cubicBezTo>
                  <a:pt x="7227788" y="5338189"/>
                  <a:pt x="7223219" y="5342636"/>
                  <a:pt x="7218654" y="5346952"/>
                </a:cubicBezTo>
                <a:cubicBezTo>
                  <a:pt x="7202795" y="5362321"/>
                  <a:pt x="7186810" y="5377688"/>
                  <a:pt x="7170697" y="5392927"/>
                </a:cubicBezTo>
                <a:cubicBezTo>
                  <a:pt x="7119950" y="5441188"/>
                  <a:pt x="7068441" y="5488686"/>
                  <a:pt x="7016300" y="5535294"/>
                </a:cubicBezTo>
                <a:cubicBezTo>
                  <a:pt x="6990672" y="5558281"/>
                  <a:pt x="6964791" y="5581142"/>
                  <a:pt x="6938782" y="5603745"/>
                </a:cubicBezTo>
                <a:cubicBezTo>
                  <a:pt x="6919117" y="5620891"/>
                  <a:pt x="6899325" y="5638038"/>
                  <a:pt x="6879409" y="5654927"/>
                </a:cubicBezTo>
                <a:cubicBezTo>
                  <a:pt x="6862027" y="5669788"/>
                  <a:pt x="6844647" y="5684519"/>
                  <a:pt x="6827138" y="5698995"/>
                </a:cubicBezTo>
                <a:cubicBezTo>
                  <a:pt x="6822950" y="5702679"/>
                  <a:pt x="6818639" y="5706108"/>
                  <a:pt x="6814451" y="5709664"/>
                </a:cubicBezTo>
                <a:cubicBezTo>
                  <a:pt x="6798339" y="5723127"/>
                  <a:pt x="6782099" y="5736463"/>
                  <a:pt x="6765860" y="5749795"/>
                </a:cubicBezTo>
                <a:cubicBezTo>
                  <a:pt x="6763577" y="5751702"/>
                  <a:pt x="6761294" y="5753479"/>
                  <a:pt x="6759012" y="5755386"/>
                </a:cubicBezTo>
                <a:cubicBezTo>
                  <a:pt x="6699130" y="5804406"/>
                  <a:pt x="6638487" y="5852285"/>
                  <a:pt x="6577082" y="5899150"/>
                </a:cubicBezTo>
                <a:cubicBezTo>
                  <a:pt x="6564395" y="5908927"/>
                  <a:pt x="6551581" y="5918706"/>
                  <a:pt x="6538768" y="5928231"/>
                </a:cubicBezTo>
                <a:cubicBezTo>
                  <a:pt x="6003132" y="6332346"/>
                  <a:pt x="5410025" y="6663941"/>
                  <a:pt x="4773781" y="6908800"/>
                </a:cubicBezTo>
                <a:lnTo>
                  <a:pt x="0" y="6908800"/>
                </a:lnTo>
                <a:lnTo>
                  <a:pt x="0" y="0"/>
                </a:lnTo>
                <a:lnTo>
                  <a:pt x="9441631" y="0"/>
                </a:lnTo>
                <a:cubicBezTo>
                  <a:pt x="9442139" y="34541"/>
                  <a:pt x="9442393" y="69087"/>
                  <a:pt x="9442393" y="103758"/>
                </a:cubicBezTo>
                <a:close/>
              </a:path>
            </a:pathLst>
          </a:custGeom>
          <a:solidFill>
            <a:schemeClr val="accent1"/>
          </a:solidFill>
          <a:ln w="1268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F70995-D0D7-73B8-EC53-B12C7FBAC61D}"/>
              </a:ext>
            </a:extLst>
          </p:cNvPr>
          <p:cNvSpPr/>
          <p:nvPr/>
        </p:nvSpPr>
        <p:spPr>
          <a:xfrm>
            <a:off x="6343007" y="1147930"/>
            <a:ext cx="5848932" cy="5735517"/>
          </a:xfrm>
          <a:custGeom>
            <a:avLst/>
            <a:gdLst>
              <a:gd name="connsiteX0" fmla="*/ 5748959 w 5848932"/>
              <a:gd name="connsiteY0" fmla="*/ 732351 h 5735517"/>
              <a:gd name="connsiteX1" fmla="*/ 3099199 w 5848932"/>
              <a:gd name="connsiteY1" fmla="*/ 33218 h 5735517"/>
              <a:gd name="connsiteX2" fmla="*/ 3014703 w 5848932"/>
              <a:gd name="connsiteY2" fmla="*/ 45664 h 5735517"/>
              <a:gd name="connsiteX3" fmla="*/ 731717 w 5848932"/>
              <a:gd name="connsiteY3" fmla="*/ 1414343 h 5735517"/>
              <a:gd name="connsiteX4" fmla="*/ 33182 w 5848932"/>
              <a:gd name="connsiteY4" fmla="*/ 4066864 h 5735517"/>
              <a:gd name="connsiteX5" fmla="*/ 195700 w 5848932"/>
              <a:gd name="connsiteY5" fmla="*/ 4754949 h 5735517"/>
              <a:gd name="connsiteX6" fmla="*/ 715223 w 5848932"/>
              <a:gd name="connsiteY6" fmla="*/ 5735518 h 5735517"/>
              <a:gd name="connsiteX7" fmla="*/ 772314 w 5848932"/>
              <a:gd name="connsiteY7" fmla="*/ 5735518 h 5735517"/>
              <a:gd name="connsiteX8" fmla="*/ 234014 w 5848932"/>
              <a:gd name="connsiteY8" fmla="*/ 4725868 h 5735517"/>
              <a:gd name="connsiteX9" fmla="*/ 78347 w 5848932"/>
              <a:gd name="connsiteY9" fmla="*/ 4060641 h 5735517"/>
              <a:gd name="connsiteX10" fmla="*/ 767875 w 5848932"/>
              <a:gd name="connsiteY10" fmla="*/ 1441901 h 5735517"/>
              <a:gd name="connsiteX11" fmla="*/ 3007093 w 5848932"/>
              <a:gd name="connsiteY11" fmla="*/ 93035 h 5735517"/>
              <a:gd name="connsiteX12" fmla="*/ 3105415 w 5848932"/>
              <a:gd name="connsiteY12" fmla="*/ 78301 h 5735517"/>
              <a:gd name="connsiteX13" fmla="*/ 3588275 w 5848932"/>
              <a:gd name="connsiteY13" fmla="*/ 45534 h 5735517"/>
              <a:gd name="connsiteX14" fmla="*/ 5721430 w 5848932"/>
              <a:gd name="connsiteY14" fmla="*/ 768674 h 5735517"/>
              <a:gd name="connsiteX15" fmla="*/ 5848933 w 5848932"/>
              <a:gd name="connsiteY15" fmla="*/ 870528 h 5735517"/>
              <a:gd name="connsiteX16" fmla="*/ 5848933 w 5848932"/>
              <a:gd name="connsiteY16" fmla="*/ 811217 h 5735517"/>
              <a:gd name="connsiteX17" fmla="*/ 5748959 w 5848932"/>
              <a:gd name="connsiteY17" fmla="*/ 732351 h 573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932" h="5735517">
                <a:moveTo>
                  <a:pt x="5748959" y="732351"/>
                </a:moveTo>
                <a:cubicBezTo>
                  <a:pt x="4988006" y="152724"/>
                  <a:pt x="4046901" y="-95562"/>
                  <a:pt x="3099199" y="33218"/>
                </a:cubicBezTo>
                <a:cubicBezTo>
                  <a:pt x="3070905" y="37026"/>
                  <a:pt x="3042743" y="41218"/>
                  <a:pt x="3014703" y="45664"/>
                </a:cubicBezTo>
                <a:cubicBezTo>
                  <a:pt x="2101762" y="191460"/>
                  <a:pt x="1293488" y="675201"/>
                  <a:pt x="731717" y="1414343"/>
                </a:cubicBezTo>
                <a:cubicBezTo>
                  <a:pt x="152566" y="2176213"/>
                  <a:pt x="-95461" y="3118174"/>
                  <a:pt x="33182" y="4066864"/>
                </a:cubicBezTo>
                <a:cubicBezTo>
                  <a:pt x="65279" y="4303717"/>
                  <a:pt x="119960" y="4533843"/>
                  <a:pt x="195700" y="4754949"/>
                </a:cubicBezTo>
                <a:cubicBezTo>
                  <a:pt x="316859" y="5108264"/>
                  <a:pt x="491811" y="5438463"/>
                  <a:pt x="715223" y="5735518"/>
                </a:cubicBezTo>
                <a:lnTo>
                  <a:pt x="772314" y="5735518"/>
                </a:lnTo>
                <a:cubicBezTo>
                  <a:pt x="538878" y="5431223"/>
                  <a:pt x="357329" y="5090993"/>
                  <a:pt x="234014" y="4725868"/>
                </a:cubicBezTo>
                <a:cubicBezTo>
                  <a:pt x="161700" y="4511872"/>
                  <a:pt x="109429" y="4289368"/>
                  <a:pt x="78347" y="4060641"/>
                </a:cubicBezTo>
                <a:cubicBezTo>
                  <a:pt x="-48775" y="3124143"/>
                  <a:pt x="196208" y="2194122"/>
                  <a:pt x="767875" y="1441901"/>
                </a:cubicBezTo>
                <a:cubicBezTo>
                  <a:pt x="1319496" y="716094"/>
                  <a:pt x="2111659" y="239844"/>
                  <a:pt x="3007093" y="93035"/>
                </a:cubicBezTo>
                <a:cubicBezTo>
                  <a:pt x="3039696" y="87698"/>
                  <a:pt x="3072555" y="82747"/>
                  <a:pt x="3105415" y="78301"/>
                </a:cubicBezTo>
                <a:cubicBezTo>
                  <a:pt x="3266918" y="56330"/>
                  <a:pt x="3428039" y="45534"/>
                  <a:pt x="3588275" y="45534"/>
                </a:cubicBezTo>
                <a:cubicBezTo>
                  <a:pt x="4356331" y="45534"/>
                  <a:pt x="5099777" y="295090"/>
                  <a:pt x="5721430" y="768674"/>
                </a:cubicBezTo>
                <a:cubicBezTo>
                  <a:pt x="5764818" y="801692"/>
                  <a:pt x="5807320" y="835603"/>
                  <a:pt x="5848933" y="870528"/>
                </a:cubicBezTo>
                <a:lnTo>
                  <a:pt x="5848933" y="811217"/>
                </a:lnTo>
                <a:cubicBezTo>
                  <a:pt x="5816200" y="784422"/>
                  <a:pt x="5782835" y="758132"/>
                  <a:pt x="5748959" y="732351"/>
                </a:cubicBezTo>
                <a:close/>
              </a:path>
            </a:pathLst>
          </a:custGeom>
          <a:solidFill>
            <a:schemeClr val="accent4"/>
          </a:solidFill>
          <a:ln w="1268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08D5BD4-76FE-24C2-7400-68FABDE562B1}"/>
              </a:ext>
            </a:extLst>
          </p:cNvPr>
          <p:cNvSpPr/>
          <p:nvPr/>
        </p:nvSpPr>
        <p:spPr>
          <a:xfrm>
            <a:off x="6605835" y="1411027"/>
            <a:ext cx="5586105" cy="5472421"/>
          </a:xfrm>
          <a:custGeom>
            <a:avLst/>
            <a:gdLst>
              <a:gd name="connsiteX0" fmla="*/ 5586106 w 5586105"/>
              <a:gd name="connsiteY0" fmla="*/ 897497 h 5472421"/>
              <a:gd name="connsiteX1" fmla="*/ 5586106 w 5586105"/>
              <a:gd name="connsiteY1" fmla="*/ 5472421 h 5472421"/>
              <a:gd name="connsiteX2" fmla="*/ 789612 w 5586105"/>
              <a:gd name="connsiteY2" fmla="*/ 5472421 h 5472421"/>
              <a:gd name="connsiteX3" fmla="*/ 219722 w 5586105"/>
              <a:gd name="connsiteY3" fmla="*/ 4511156 h 5472421"/>
              <a:gd name="connsiteX4" fmla="*/ 153117 w 5586105"/>
              <a:gd name="connsiteY4" fmla="*/ 4319006 h 5472421"/>
              <a:gd name="connsiteX5" fmla="*/ 123429 w 5586105"/>
              <a:gd name="connsiteY5" fmla="*/ 4218675 h 5472421"/>
              <a:gd name="connsiteX6" fmla="*/ 105287 w 5586105"/>
              <a:gd name="connsiteY6" fmla="*/ 4151113 h 5472421"/>
              <a:gd name="connsiteX7" fmla="*/ 91712 w 5586105"/>
              <a:gd name="connsiteY7" fmla="*/ 4095866 h 5472421"/>
              <a:gd name="connsiteX8" fmla="*/ 82578 w 5586105"/>
              <a:gd name="connsiteY8" fmla="*/ 4056877 h 5472421"/>
              <a:gd name="connsiteX9" fmla="*/ 73189 w 5586105"/>
              <a:gd name="connsiteY9" fmla="*/ 4013952 h 5472421"/>
              <a:gd name="connsiteX10" fmla="*/ 59233 w 5586105"/>
              <a:gd name="connsiteY10" fmla="*/ 3944607 h 5472421"/>
              <a:gd name="connsiteX11" fmla="*/ 46673 w 5586105"/>
              <a:gd name="connsiteY11" fmla="*/ 3874506 h 5472421"/>
              <a:gd name="connsiteX12" fmla="*/ 41853 w 5586105"/>
              <a:gd name="connsiteY12" fmla="*/ 3845041 h 5472421"/>
              <a:gd name="connsiteX13" fmla="*/ 30560 w 5586105"/>
              <a:gd name="connsiteY13" fmla="*/ 3768460 h 5472421"/>
              <a:gd name="connsiteX14" fmla="*/ 2323570 w 5586105"/>
              <a:gd name="connsiteY14" fmla="*/ 152516 h 5472421"/>
              <a:gd name="connsiteX15" fmla="*/ 2375460 w 5586105"/>
              <a:gd name="connsiteY15" fmla="*/ 136768 h 5472421"/>
              <a:gd name="connsiteX16" fmla="*/ 2411615 w 5586105"/>
              <a:gd name="connsiteY16" fmla="*/ 126354 h 5472421"/>
              <a:gd name="connsiteX17" fmla="*/ 2456908 w 5586105"/>
              <a:gd name="connsiteY17" fmla="*/ 113908 h 5472421"/>
              <a:gd name="connsiteX18" fmla="*/ 2488752 w 5586105"/>
              <a:gd name="connsiteY18" fmla="*/ 105527 h 5472421"/>
              <a:gd name="connsiteX19" fmla="*/ 2492813 w 5586105"/>
              <a:gd name="connsiteY19" fmla="*/ 104510 h 5472421"/>
              <a:gd name="connsiteX20" fmla="*/ 2523514 w 5586105"/>
              <a:gd name="connsiteY20" fmla="*/ 96762 h 5472421"/>
              <a:gd name="connsiteX21" fmla="*/ 2526812 w 5586105"/>
              <a:gd name="connsiteY21" fmla="*/ 96002 h 5472421"/>
              <a:gd name="connsiteX22" fmla="*/ 2581239 w 5586105"/>
              <a:gd name="connsiteY22" fmla="*/ 83175 h 5472421"/>
              <a:gd name="connsiteX23" fmla="*/ 2610165 w 5586105"/>
              <a:gd name="connsiteY23" fmla="*/ 76698 h 5472421"/>
              <a:gd name="connsiteX24" fmla="*/ 2655585 w 5586105"/>
              <a:gd name="connsiteY24" fmla="*/ 67173 h 5472421"/>
              <a:gd name="connsiteX25" fmla="*/ 2696309 w 5586105"/>
              <a:gd name="connsiteY25" fmla="*/ 59170 h 5472421"/>
              <a:gd name="connsiteX26" fmla="*/ 2704173 w 5586105"/>
              <a:gd name="connsiteY26" fmla="*/ 57648 h 5472421"/>
              <a:gd name="connsiteX27" fmla="*/ 2871765 w 5586105"/>
              <a:gd name="connsiteY27" fmla="*/ 30595 h 5472421"/>
              <a:gd name="connsiteX28" fmla="*/ 5586106 w 5586105"/>
              <a:gd name="connsiteY28" fmla="*/ 897497 h 54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6105" h="5472421">
                <a:moveTo>
                  <a:pt x="5586106" y="897497"/>
                </a:moveTo>
                <a:lnTo>
                  <a:pt x="5586106" y="5472421"/>
                </a:lnTo>
                <a:lnTo>
                  <a:pt x="789612" y="5472421"/>
                </a:lnTo>
                <a:cubicBezTo>
                  <a:pt x="549960" y="5190733"/>
                  <a:pt x="355597" y="4866883"/>
                  <a:pt x="219722" y="4511156"/>
                </a:cubicBezTo>
                <a:cubicBezTo>
                  <a:pt x="195616" y="4448037"/>
                  <a:pt x="173414" y="4384029"/>
                  <a:pt x="153117" y="4319006"/>
                </a:cubicBezTo>
                <a:cubicBezTo>
                  <a:pt x="142586" y="4285858"/>
                  <a:pt x="132690" y="4252331"/>
                  <a:pt x="123429" y="4218675"/>
                </a:cubicBezTo>
                <a:cubicBezTo>
                  <a:pt x="117085" y="4196322"/>
                  <a:pt x="110996" y="4173716"/>
                  <a:pt x="105287" y="4151113"/>
                </a:cubicBezTo>
                <a:cubicBezTo>
                  <a:pt x="100592" y="4132822"/>
                  <a:pt x="96026" y="4114408"/>
                  <a:pt x="91712" y="4095866"/>
                </a:cubicBezTo>
                <a:cubicBezTo>
                  <a:pt x="88540" y="4082912"/>
                  <a:pt x="85495" y="4069831"/>
                  <a:pt x="82578" y="4056877"/>
                </a:cubicBezTo>
                <a:cubicBezTo>
                  <a:pt x="79406" y="4042654"/>
                  <a:pt x="76234" y="4028429"/>
                  <a:pt x="73189" y="4013952"/>
                </a:cubicBezTo>
                <a:cubicBezTo>
                  <a:pt x="68367" y="3990964"/>
                  <a:pt x="63674" y="3967849"/>
                  <a:pt x="59233" y="3944607"/>
                </a:cubicBezTo>
                <a:cubicBezTo>
                  <a:pt x="54794" y="3921369"/>
                  <a:pt x="50607" y="3897999"/>
                  <a:pt x="46673" y="3874506"/>
                </a:cubicBezTo>
                <a:cubicBezTo>
                  <a:pt x="45025" y="3864727"/>
                  <a:pt x="43501" y="3854948"/>
                  <a:pt x="41853" y="3845041"/>
                </a:cubicBezTo>
                <a:cubicBezTo>
                  <a:pt x="37793" y="3819641"/>
                  <a:pt x="33986" y="3794114"/>
                  <a:pt x="30560" y="3768460"/>
                </a:cubicBezTo>
                <a:cubicBezTo>
                  <a:pt x="-190315" y="2140066"/>
                  <a:pt x="807753" y="627117"/>
                  <a:pt x="2323570" y="152516"/>
                </a:cubicBezTo>
                <a:cubicBezTo>
                  <a:pt x="2340825" y="147056"/>
                  <a:pt x="2358081" y="141847"/>
                  <a:pt x="2375460" y="136768"/>
                </a:cubicBezTo>
                <a:cubicBezTo>
                  <a:pt x="2387512" y="133212"/>
                  <a:pt x="2399564" y="129656"/>
                  <a:pt x="2411615" y="126354"/>
                </a:cubicBezTo>
                <a:cubicBezTo>
                  <a:pt x="2426715" y="122038"/>
                  <a:pt x="2441685" y="117846"/>
                  <a:pt x="2456908" y="113908"/>
                </a:cubicBezTo>
                <a:cubicBezTo>
                  <a:pt x="2467566" y="110987"/>
                  <a:pt x="2478097" y="108193"/>
                  <a:pt x="2488752" y="105527"/>
                </a:cubicBezTo>
                <a:cubicBezTo>
                  <a:pt x="2490022" y="105146"/>
                  <a:pt x="2491416" y="104764"/>
                  <a:pt x="2492813" y="104510"/>
                </a:cubicBezTo>
                <a:cubicBezTo>
                  <a:pt x="2503090" y="101843"/>
                  <a:pt x="2513240" y="99304"/>
                  <a:pt x="2523514" y="96762"/>
                </a:cubicBezTo>
                <a:cubicBezTo>
                  <a:pt x="2524530" y="96507"/>
                  <a:pt x="2525673" y="96129"/>
                  <a:pt x="2526812" y="96002"/>
                </a:cubicBezTo>
                <a:cubicBezTo>
                  <a:pt x="2544957" y="91556"/>
                  <a:pt x="2562971" y="87237"/>
                  <a:pt x="2581239" y="83175"/>
                </a:cubicBezTo>
                <a:cubicBezTo>
                  <a:pt x="2590881" y="80887"/>
                  <a:pt x="2600523" y="78729"/>
                  <a:pt x="2610165" y="76698"/>
                </a:cubicBezTo>
                <a:cubicBezTo>
                  <a:pt x="2625262" y="73396"/>
                  <a:pt x="2640362" y="70221"/>
                  <a:pt x="2655585" y="67173"/>
                </a:cubicBezTo>
                <a:cubicBezTo>
                  <a:pt x="2669158" y="64379"/>
                  <a:pt x="2682734" y="61713"/>
                  <a:pt x="2696309" y="59170"/>
                </a:cubicBezTo>
                <a:cubicBezTo>
                  <a:pt x="2698973" y="58662"/>
                  <a:pt x="2701510" y="58156"/>
                  <a:pt x="2704173" y="57648"/>
                </a:cubicBezTo>
                <a:cubicBezTo>
                  <a:pt x="2759489" y="47233"/>
                  <a:pt x="2815310" y="38216"/>
                  <a:pt x="2871765" y="30595"/>
                </a:cubicBezTo>
                <a:cubicBezTo>
                  <a:pt x="3900411" y="-109229"/>
                  <a:pt x="4882875" y="238877"/>
                  <a:pt x="5586106" y="897497"/>
                </a:cubicBezTo>
                <a:close/>
              </a:path>
            </a:pathLst>
          </a:custGeom>
          <a:solidFill>
            <a:srgbClr val="212A6A"/>
          </a:solidFill>
          <a:ln w="1268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379890" y="600358"/>
            <a:ext cx="6245943"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379890" y="3480083"/>
            <a:ext cx="6245943" cy="1500187"/>
          </a:xfrm>
        </p:spPr>
        <p:txBody>
          <a:bodyPr/>
          <a:lstStyle>
            <a:lvl1pPr marL="0" indent="0">
              <a:buNone/>
              <a:defRPr sz="2400" baseline="0">
                <a:solidFill>
                  <a:schemeClr val="bg1"/>
                </a:solidFill>
                <a:latin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Picture Placeholder 9">
            <a:extLst>
              <a:ext uri="{FF2B5EF4-FFF2-40B4-BE49-F238E27FC236}">
                <a16:creationId xmlns:a16="http://schemas.microsoft.com/office/drawing/2014/main" id="{3819A4F4-5BFB-E8A5-24FA-93C7878FEB5D}"/>
              </a:ext>
            </a:extLst>
          </p:cNvPr>
          <p:cNvSpPr>
            <a:spLocks noGrp="1"/>
          </p:cNvSpPr>
          <p:nvPr>
            <p:ph type="pic" sz="quarter" idx="14"/>
          </p:nvPr>
        </p:nvSpPr>
        <p:spPr>
          <a:xfrm>
            <a:off x="6767514" y="1406669"/>
            <a:ext cx="5424486" cy="5476779"/>
          </a:xfrm>
          <a:custGeom>
            <a:avLst/>
            <a:gdLst>
              <a:gd name="connsiteX0" fmla="*/ 0 w 4794504"/>
              <a:gd name="connsiteY0" fmla="*/ 0 h 4579159"/>
              <a:gd name="connsiteX1" fmla="*/ 4794504 w 4794504"/>
              <a:gd name="connsiteY1" fmla="*/ 0 h 4579159"/>
              <a:gd name="connsiteX2" fmla="*/ 4794504 w 4794504"/>
              <a:gd name="connsiteY2" fmla="*/ 4579159 h 4579159"/>
              <a:gd name="connsiteX3" fmla="*/ 0 w 4794504"/>
              <a:gd name="connsiteY3" fmla="*/ 4579159 h 4579159"/>
              <a:gd name="connsiteX4" fmla="*/ 0 w 4794504"/>
              <a:gd name="connsiteY4" fmla="*/ 0 h 4579159"/>
              <a:gd name="connsiteX0" fmla="*/ 530352 w 4794504"/>
              <a:gd name="connsiteY0" fmla="*/ 365760 h 4579159"/>
              <a:gd name="connsiteX1" fmla="*/ 4794504 w 4794504"/>
              <a:gd name="connsiteY1" fmla="*/ 0 h 4579159"/>
              <a:gd name="connsiteX2" fmla="*/ 4794504 w 4794504"/>
              <a:gd name="connsiteY2" fmla="*/ 4579159 h 4579159"/>
              <a:gd name="connsiteX3" fmla="*/ 0 w 4794504"/>
              <a:gd name="connsiteY3" fmla="*/ 4579159 h 4579159"/>
              <a:gd name="connsiteX4" fmla="*/ 530352 w 4794504"/>
              <a:gd name="connsiteY4" fmla="*/ 365760 h 4579159"/>
              <a:gd name="connsiteX0" fmla="*/ 146304 w 4794504"/>
              <a:gd name="connsiteY0" fmla="*/ 82296 h 4579159"/>
              <a:gd name="connsiteX1" fmla="*/ 4794504 w 4794504"/>
              <a:gd name="connsiteY1" fmla="*/ 0 h 4579159"/>
              <a:gd name="connsiteX2" fmla="*/ 4794504 w 4794504"/>
              <a:gd name="connsiteY2" fmla="*/ 4579159 h 4579159"/>
              <a:gd name="connsiteX3" fmla="*/ 0 w 4794504"/>
              <a:gd name="connsiteY3" fmla="*/ 4579159 h 4579159"/>
              <a:gd name="connsiteX4" fmla="*/ 146304 w 4794504"/>
              <a:gd name="connsiteY4" fmla="*/ 82296 h 4579159"/>
              <a:gd name="connsiteX0" fmla="*/ 667589 w 5315789"/>
              <a:gd name="connsiteY0" fmla="*/ 609808 h 5106671"/>
              <a:gd name="connsiteX1" fmla="*/ 5315789 w 5315789"/>
              <a:gd name="connsiteY1" fmla="*/ 527512 h 5106671"/>
              <a:gd name="connsiteX2" fmla="*/ 5315789 w 5315789"/>
              <a:gd name="connsiteY2" fmla="*/ 5106671 h 5106671"/>
              <a:gd name="connsiteX3" fmla="*/ 521285 w 5315789"/>
              <a:gd name="connsiteY3" fmla="*/ 5106671 h 5106671"/>
              <a:gd name="connsiteX4" fmla="*/ 667589 w 5315789"/>
              <a:gd name="connsiteY4" fmla="*/ 609808 h 5106671"/>
              <a:gd name="connsiteX0" fmla="*/ 667589 w 5315789"/>
              <a:gd name="connsiteY0" fmla="*/ 984048 h 5480911"/>
              <a:gd name="connsiteX1" fmla="*/ 5315789 w 5315789"/>
              <a:gd name="connsiteY1" fmla="*/ 901752 h 5480911"/>
              <a:gd name="connsiteX2" fmla="*/ 5315789 w 5315789"/>
              <a:gd name="connsiteY2" fmla="*/ 5480911 h 5480911"/>
              <a:gd name="connsiteX3" fmla="*/ 521285 w 5315789"/>
              <a:gd name="connsiteY3" fmla="*/ 5480911 h 5480911"/>
              <a:gd name="connsiteX4" fmla="*/ 667589 w 5315789"/>
              <a:gd name="connsiteY4" fmla="*/ 984048 h 5480911"/>
              <a:gd name="connsiteX0" fmla="*/ 944129 w 5592329"/>
              <a:gd name="connsiteY0" fmla="*/ 984048 h 5480911"/>
              <a:gd name="connsiteX1" fmla="*/ 5592329 w 5592329"/>
              <a:gd name="connsiteY1" fmla="*/ 901752 h 5480911"/>
              <a:gd name="connsiteX2" fmla="*/ 5592329 w 5592329"/>
              <a:gd name="connsiteY2" fmla="*/ 5480911 h 5480911"/>
              <a:gd name="connsiteX3" fmla="*/ 797825 w 5592329"/>
              <a:gd name="connsiteY3" fmla="*/ 5480911 h 5480911"/>
              <a:gd name="connsiteX4" fmla="*/ 944129 w 5592329"/>
              <a:gd name="connsiteY4" fmla="*/ 984048 h 5480911"/>
              <a:gd name="connsiteX0" fmla="*/ 924485 w 5572685"/>
              <a:gd name="connsiteY0" fmla="*/ 984048 h 5480911"/>
              <a:gd name="connsiteX1" fmla="*/ 5572685 w 5572685"/>
              <a:gd name="connsiteY1" fmla="*/ 901752 h 5480911"/>
              <a:gd name="connsiteX2" fmla="*/ 5572685 w 5572685"/>
              <a:gd name="connsiteY2" fmla="*/ 5480911 h 5480911"/>
              <a:gd name="connsiteX3" fmla="*/ 778181 w 5572685"/>
              <a:gd name="connsiteY3" fmla="*/ 5480911 h 5480911"/>
              <a:gd name="connsiteX4" fmla="*/ 924485 w 5572685"/>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12229 w 5560429"/>
              <a:gd name="connsiteY0" fmla="*/ 984048 h 5480911"/>
              <a:gd name="connsiteX1" fmla="*/ 5560429 w 5560429"/>
              <a:gd name="connsiteY1" fmla="*/ 901752 h 5480911"/>
              <a:gd name="connsiteX2" fmla="*/ 5560429 w 5560429"/>
              <a:gd name="connsiteY2" fmla="*/ 5480911 h 5480911"/>
              <a:gd name="connsiteX3" fmla="*/ 765925 w 5560429"/>
              <a:gd name="connsiteY3" fmla="*/ 5480911 h 5480911"/>
              <a:gd name="connsiteX4" fmla="*/ 912229 w 5560429"/>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30619 w 5578819"/>
              <a:gd name="connsiteY0" fmla="*/ 925165 h 5422028"/>
              <a:gd name="connsiteX1" fmla="*/ 2692745 w 5578819"/>
              <a:gd name="connsiteY1" fmla="*/ 5431 h 5422028"/>
              <a:gd name="connsiteX2" fmla="*/ 5578819 w 5578819"/>
              <a:gd name="connsiteY2" fmla="*/ 842869 h 5422028"/>
              <a:gd name="connsiteX3" fmla="*/ 5578819 w 5578819"/>
              <a:gd name="connsiteY3" fmla="*/ 5422028 h 5422028"/>
              <a:gd name="connsiteX4" fmla="*/ 784315 w 5578819"/>
              <a:gd name="connsiteY4" fmla="*/ 5422028 h 5422028"/>
              <a:gd name="connsiteX5" fmla="*/ 930619 w 5578819"/>
              <a:gd name="connsiteY5" fmla="*/ 925165 h 5422028"/>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2216812 w 5226712"/>
              <a:gd name="connsiteY0" fmla="*/ 2366875 h 5449276"/>
              <a:gd name="connsiteX1" fmla="*/ 2340638 w 5226712"/>
              <a:gd name="connsiteY1" fmla="*/ 32679 h 5449276"/>
              <a:gd name="connsiteX2" fmla="*/ 5226712 w 5226712"/>
              <a:gd name="connsiteY2" fmla="*/ 870117 h 5449276"/>
              <a:gd name="connsiteX3" fmla="*/ 5226712 w 5226712"/>
              <a:gd name="connsiteY3" fmla="*/ 5449276 h 5449276"/>
              <a:gd name="connsiteX4" fmla="*/ 432208 w 5226712"/>
              <a:gd name="connsiteY4" fmla="*/ 5449276 h 5449276"/>
              <a:gd name="connsiteX5" fmla="*/ 2216812 w 5226712"/>
              <a:gd name="connsiteY5" fmla="*/ 2366875 h 5449276"/>
              <a:gd name="connsiteX0" fmla="*/ 1595766 w 5339091"/>
              <a:gd name="connsiteY0" fmla="*/ 2343062 h 5449276"/>
              <a:gd name="connsiteX1" fmla="*/ 2453017 w 5339091"/>
              <a:gd name="connsiteY1" fmla="*/ 32679 h 5449276"/>
              <a:gd name="connsiteX2" fmla="*/ 5339091 w 5339091"/>
              <a:gd name="connsiteY2" fmla="*/ 870117 h 5449276"/>
              <a:gd name="connsiteX3" fmla="*/ 5339091 w 5339091"/>
              <a:gd name="connsiteY3" fmla="*/ 5449276 h 5449276"/>
              <a:gd name="connsiteX4" fmla="*/ 544587 w 5339091"/>
              <a:gd name="connsiteY4" fmla="*/ 5449276 h 5449276"/>
              <a:gd name="connsiteX5" fmla="*/ 1595766 w 5339091"/>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35123 w 5287973"/>
              <a:gd name="connsiteY0" fmla="*/ 2347824 h 5449276"/>
              <a:gd name="connsiteX1" fmla="*/ 2401899 w 5287973"/>
              <a:gd name="connsiteY1" fmla="*/ 32679 h 5449276"/>
              <a:gd name="connsiteX2" fmla="*/ 5287973 w 5287973"/>
              <a:gd name="connsiteY2" fmla="*/ 870117 h 5449276"/>
              <a:gd name="connsiteX3" fmla="*/ 5287973 w 5287973"/>
              <a:gd name="connsiteY3" fmla="*/ 5449276 h 5449276"/>
              <a:gd name="connsiteX4" fmla="*/ 493469 w 5287973"/>
              <a:gd name="connsiteY4" fmla="*/ 5449276 h 5449276"/>
              <a:gd name="connsiteX5" fmla="*/ 1535123 w 5287973"/>
              <a:gd name="connsiteY5" fmla="*/ 2347824 h 5449276"/>
              <a:gd name="connsiteX0" fmla="*/ 1671691 w 5424541"/>
              <a:gd name="connsiteY0" fmla="*/ 2347824 h 5449276"/>
              <a:gd name="connsiteX1" fmla="*/ 2538467 w 5424541"/>
              <a:gd name="connsiteY1" fmla="*/ 32679 h 5449276"/>
              <a:gd name="connsiteX2" fmla="*/ 5424541 w 5424541"/>
              <a:gd name="connsiteY2" fmla="*/ 870117 h 5449276"/>
              <a:gd name="connsiteX3" fmla="*/ 5424541 w 5424541"/>
              <a:gd name="connsiteY3" fmla="*/ 5449276 h 5449276"/>
              <a:gd name="connsiteX4" fmla="*/ 630037 w 5424541"/>
              <a:gd name="connsiteY4" fmla="*/ 5449276 h 5449276"/>
              <a:gd name="connsiteX5" fmla="*/ 166742 w 5424541"/>
              <a:gd name="connsiteY5" fmla="*/ 4595153 h 5449276"/>
              <a:gd name="connsiteX6" fmla="*/ 1671691 w 5424541"/>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61433 w 5533333"/>
              <a:gd name="connsiteY0" fmla="*/ 2385925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61433 w 5533333"/>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409437 h 5472788"/>
              <a:gd name="connsiteX1" fmla="*/ 2538412 w 5424486"/>
              <a:gd name="connsiteY1" fmla="*/ 56191 h 5472788"/>
              <a:gd name="connsiteX2" fmla="*/ 5424486 w 5424486"/>
              <a:gd name="connsiteY2" fmla="*/ 893629 h 5472788"/>
              <a:gd name="connsiteX3" fmla="*/ 5424486 w 5424486"/>
              <a:gd name="connsiteY3" fmla="*/ 5472788 h 5472788"/>
              <a:gd name="connsiteX4" fmla="*/ 629982 w 5424486"/>
              <a:gd name="connsiteY4" fmla="*/ 5472788 h 5472788"/>
              <a:gd name="connsiteX5" fmla="*/ 0 w 5424486"/>
              <a:gd name="connsiteY5" fmla="*/ 4313865 h 5472788"/>
              <a:gd name="connsiteX6" fmla="*/ 1652586 w 5424486"/>
              <a:gd name="connsiteY6" fmla="*/ 2409437 h 5472788"/>
              <a:gd name="connsiteX0" fmla="*/ 1652586 w 5424486"/>
              <a:gd name="connsiteY0" fmla="*/ 2379920 h 5443271"/>
              <a:gd name="connsiteX1" fmla="*/ 2538412 w 5424486"/>
              <a:gd name="connsiteY1" fmla="*/ 26674 h 5443271"/>
              <a:gd name="connsiteX2" fmla="*/ 5424486 w 5424486"/>
              <a:gd name="connsiteY2" fmla="*/ 864112 h 5443271"/>
              <a:gd name="connsiteX3" fmla="*/ 5424486 w 5424486"/>
              <a:gd name="connsiteY3" fmla="*/ 5443271 h 5443271"/>
              <a:gd name="connsiteX4" fmla="*/ 629982 w 5424486"/>
              <a:gd name="connsiteY4" fmla="*/ 5443271 h 5443271"/>
              <a:gd name="connsiteX5" fmla="*/ 0 w 5424486"/>
              <a:gd name="connsiteY5" fmla="*/ 4284348 h 5443271"/>
              <a:gd name="connsiteX6" fmla="*/ 1652586 w 5424486"/>
              <a:gd name="connsiteY6" fmla="*/ 2379920 h 5443271"/>
              <a:gd name="connsiteX0" fmla="*/ 1652586 w 5424486"/>
              <a:gd name="connsiteY0" fmla="*/ 2413428 h 5476779"/>
              <a:gd name="connsiteX1" fmla="*/ 2538412 w 5424486"/>
              <a:gd name="connsiteY1" fmla="*/ 60182 h 5476779"/>
              <a:gd name="connsiteX2" fmla="*/ 5424486 w 5424486"/>
              <a:gd name="connsiteY2" fmla="*/ 897620 h 5476779"/>
              <a:gd name="connsiteX3" fmla="*/ 5424486 w 5424486"/>
              <a:gd name="connsiteY3" fmla="*/ 5476779 h 5476779"/>
              <a:gd name="connsiteX4" fmla="*/ 629982 w 5424486"/>
              <a:gd name="connsiteY4" fmla="*/ 5476779 h 5476779"/>
              <a:gd name="connsiteX5" fmla="*/ 0 w 5424486"/>
              <a:gd name="connsiteY5" fmla="*/ 4317856 h 5476779"/>
              <a:gd name="connsiteX6" fmla="*/ 1652586 w 5424486"/>
              <a:gd name="connsiteY6" fmla="*/ 2413428 h 54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86" h="5476779">
                <a:moveTo>
                  <a:pt x="1652586" y="2413428"/>
                </a:moveTo>
                <a:cubicBezTo>
                  <a:pt x="2061367" y="1737153"/>
                  <a:pt x="2373311" y="926385"/>
                  <a:pt x="2538412" y="60182"/>
                </a:cubicBezTo>
                <a:cubicBezTo>
                  <a:pt x="3167062" y="-82121"/>
                  <a:pt x="4425949" y="-33721"/>
                  <a:pt x="5424486" y="897620"/>
                </a:cubicBezTo>
                <a:lnTo>
                  <a:pt x="5424486" y="5476779"/>
                </a:lnTo>
                <a:lnTo>
                  <a:pt x="629982" y="5476779"/>
                </a:lnTo>
                <a:cubicBezTo>
                  <a:pt x="391857" y="5210599"/>
                  <a:pt x="107379" y="4701415"/>
                  <a:pt x="0" y="4317856"/>
                </a:cubicBezTo>
                <a:cubicBezTo>
                  <a:pt x="730822" y="3724747"/>
                  <a:pt x="1243805" y="3089703"/>
                  <a:pt x="1652586" y="2413428"/>
                </a:cubicBezTo>
                <a:close/>
              </a:path>
            </a:pathLst>
          </a:custGeom>
          <a:solidFill>
            <a:schemeClr val="accent2"/>
          </a:solidFill>
        </p:spPr>
        <p:txBody>
          <a:bodyPr tIns="1737360" anchor="ctr" anchorCtr="0"/>
          <a:lstStyle>
            <a:lvl1pPr marL="0" indent="0" algn="ctr">
              <a:buNone/>
              <a:defRPr>
                <a:solidFill>
                  <a:schemeClr val="bg1"/>
                </a:solidFill>
              </a:defRPr>
            </a:lvl1pPr>
          </a:lstStyle>
          <a:p>
            <a:r>
              <a:rPr lang="en-US"/>
              <a:t>Click icon to add picture</a:t>
            </a:r>
          </a:p>
        </p:txBody>
      </p:sp>
      <p:pic>
        <p:nvPicPr>
          <p:cNvPr id="9" name="Picture 8">
            <a:extLst>
              <a:ext uri="{FF2B5EF4-FFF2-40B4-BE49-F238E27FC236}">
                <a16:creationId xmlns:a16="http://schemas.microsoft.com/office/drawing/2014/main" id="{A99B0CD2-FD5D-9703-4062-E5DD80D52300}"/>
              </a:ext>
            </a:extLst>
          </p:cNvPr>
          <p:cNvPicPr>
            <a:picLocks noChangeAspect="1"/>
          </p:cNvPicPr>
          <p:nvPr/>
        </p:nvPicPr>
        <p:blipFill>
          <a:blip r:embed="rId2">
            <a:alphaModFix/>
          </a:blip>
          <a:srcRect/>
          <a:stretch/>
        </p:blipFill>
        <p:spPr>
          <a:xfrm>
            <a:off x="259645" y="6033053"/>
            <a:ext cx="1838576" cy="633992"/>
          </a:xfrm>
          <a:prstGeom prst="rect">
            <a:avLst/>
          </a:prstGeom>
        </p:spPr>
      </p:pic>
    </p:spTree>
    <p:extLst>
      <p:ext uri="{BB962C8B-B14F-4D97-AF65-F5344CB8AC3E}">
        <p14:creationId xmlns:p14="http://schemas.microsoft.com/office/powerpoint/2010/main" val="1740022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5_Section Header">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DC084D4-AC78-2497-A092-F6223CC3D9CB}"/>
              </a:ext>
            </a:extLst>
          </p:cNvPr>
          <p:cNvSpPr/>
          <p:nvPr/>
        </p:nvSpPr>
        <p:spPr>
          <a:xfrm>
            <a:off x="-59" y="-25351"/>
            <a:ext cx="9442393" cy="6908799"/>
          </a:xfrm>
          <a:custGeom>
            <a:avLst/>
            <a:gdLst>
              <a:gd name="connsiteX0" fmla="*/ 9442393 w 9442393"/>
              <a:gd name="connsiteY0" fmla="*/ 103758 h 6908799"/>
              <a:gd name="connsiteX1" fmla="*/ 9357770 w 9442393"/>
              <a:gd name="connsiteY1" fmla="*/ 1218946 h 6908799"/>
              <a:gd name="connsiteX2" fmla="*/ 9350160 w 9442393"/>
              <a:gd name="connsiteY2" fmla="*/ 1266317 h 6908799"/>
              <a:gd name="connsiteX3" fmla="*/ 9310068 w 9442393"/>
              <a:gd name="connsiteY3" fmla="*/ 1494027 h 6908799"/>
              <a:gd name="connsiteX4" fmla="*/ 9309690 w 9442393"/>
              <a:gd name="connsiteY4" fmla="*/ 1496057 h 6908799"/>
              <a:gd name="connsiteX5" fmla="*/ 9294463 w 9442393"/>
              <a:gd name="connsiteY5" fmla="*/ 1572639 h 6908799"/>
              <a:gd name="connsiteX6" fmla="*/ 9281650 w 9442393"/>
              <a:gd name="connsiteY6" fmla="*/ 1633854 h 6908799"/>
              <a:gd name="connsiteX7" fmla="*/ 9275687 w 9442393"/>
              <a:gd name="connsiteY7" fmla="*/ 1661412 h 6908799"/>
              <a:gd name="connsiteX8" fmla="*/ 9264016 w 9442393"/>
              <a:gd name="connsiteY8" fmla="*/ 1714116 h 6908799"/>
              <a:gd name="connsiteX9" fmla="*/ 9256784 w 9442393"/>
              <a:gd name="connsiteY9" fmla="*/ 1745741 h 6908799"/>
              <a:gd name="connsiteX10" fmla="*/ 9255895 w 9442393"/>
              <a:gd name="connsiteY10" fmla="*/ 1749676 h 6908799"/>
              <a:gd name="connsiteX11" fmla="*/ 9241687 w 9442393"/>
              <a:gd name="connsiteY11" fmla="*/ 1810255 h 6908799"/>
              <a:gd name="connsiteX12" fmla="*/ 9240926 w 9442393"/>
              <a:gd name="connsiteY12" fmla="*/ 1813176 h 6908799"/>
              <a:gd name="connsiteX13" fmla="*/ 9222022 w 9442393"/>
              <a:gd name="connsiteY13" fmla="*/ 1890393 h 6908799"/>
              <a:gd name="connsiteX14" fmla="*/ 9201852 w 9442393"/>
              <a:gd name="connsiteY14" fmla="*/ 1968624 h 6908799"/>
              <a:gd name="connsiteX15" fmla="*/ 9201852 w 9442393"/>
              <a:gd name="connsiteY15" fmla="*/ 1968878 h 6908799"/>
              <a:gd name="connsiteX16" fmla="*/ 9182438 w 9442393"/>
              <a:gd name="connsiteY16" fmla="*/ 2040635 h 6908799"/>
              <a:gd name="connsiteX17" fmla="*/ 9178254 w 9442393"/>
              <a:gd name="connsiteY17" fmla="*/ 2055747 h 6908799"/>
              <a:gd name="connsiteX18" fmla="*/ 9159350 w 9442393"/>
              <a:gd name="connsiteY18" fmla="*/ 2122931 h 6908799"/>
              <a:gd name="connsiteX19" fmla="*/ 9158588 w 9442393"/>
              <a:gd name="connsiteY19" fmla="*/ 2125597 h 6908799"/>
              <a:gd name="connsiteX20" fmla="*/ 9141082 w 9442393"/>
              <a:gd name="connsiteY20" fmla="*/ 2185287 h 6908799"/>
              <a:gd name="connsiteX21" fmla="*/ 9136260 w 9442393"/>
              <a:gd name="connsiteY21" fmla="*/ 2201416 h 6908799"/>
              <a:gd name="connsiteX22" fmla="*/ 9115074 w 9442393"/>
              <a:gd name="connsiteY22" fmla="*/ 2271012 h 6908799"/>
              <a:gd name="connsiteX23" fmla="*/ 9112791 w 9442393"/>
              <a:gd name="connsiteY23" fmla="*/ 2278252 h 6908799"/>
              <a:gd name="connsiteX24" fmla="*/ 9089827 w 9442393"/>
              <a:gd name="connsiteY24" fmla="*/ 2350641 h 6908799"/>
              <a:gd name="connsiteX25" fmla="*/ 9087287 w 9442393"/>
              <a:gd name="connsiteY25" fmla="*/ 2358262 h 6908799"/>
              <a:gd name="connsiteX26" fmla="*/ 9063311 w 9442393"/>
              <a:gd name="connsiteY26" fmla="*/ 2430906 h 6908799"/>
              <a:gd name="connsiteX27" fmla="*/ 9037302 w 9442393"/>
              <a:gd name="connsiteY27" fmla="*/ 2506724 h 6908799"/>
              <a:gd name="connsiteX28" fmla="*/ 9015735 w 9442393"/>
              <a:gd name="connsiteY28" fmla="*/ 2567812 h 6908799"/>
              <a:gd name="connsiteX29" fmla="*/ 9015354 w 9442393"/>
              <a:gd name="connsiteY29" fmla="*/ 2568699 h 6908799"/>
              <a:gd name="connsiteX30" fmla="*/ 9006728 w 9442393"/>
              <a:gd name="connsiteY30" fmla="*/ 2592831 h 6908799"/>
              <a:gd name="connsiteX31" fmla="*/ 8983005 w 9442393"/>
              <a:gd name="connsiteY31" fmla="*/ 2657090 h 6908799"/>
              <a:gd name="connsiteX32" fmla="*/ 8958010 w 9442393"/>
              <a:gd name="connsiteY32" fmla="*/ 2723006 h 6908799"/>
              <a:gd name="connsiteX33" fmla="*/ 8953571 w 9442393"/>
              <a:gd name="connsiteY33" fmla="*/ 2734689 h 6908799"/>
              <a:gd name="connsiteX34" fmla="*/ 8925531 w 9442393"/>
              <a:gd name="connsiteY34" fmla="*/ 2805937 h 6908799"/>
              <a:gd name="connsiteX35" fmla="*/ 8904218 w 9442393"/>
              <a:gd name="connsiteY35" fmla="*/ 2858641 h 6908799"/>
              <a:gd name="connsiteX36" fmla="*/ 8892039 w 9442393"/>
              <a:gd name="connsiteY36" fmla="*/ 2888360 h 6908799"/>
              <a:gd name="connsiteX37" fmla="*/ 8870218 w 9442393"/>
              <a:gd name="connsiteY37" fmla="*/ 2940682 h 6908799"/>
              <a:gd name="connsiteX38" fmla="*/ 8833428 w 9442393"/>
              <a:gd name="connsiteY38" fmla="*/ 3026280 h 6908799"/>
              <a:gd name="connsiteX39" fmla="*/ 8799171 w 9442393"/>
              <a:gd name="connsiteY39" fmla="*/ 3103116 h 6908799"/>
              <a:gd name="connsiteX40" fmla="*/ 8749948 w 9442393"/>
              <a:gd name="connsiteY40" fmla="*/ 3209671 h 6908799"/>
              <a:gd name="connsiteX41" fmla="*/ 8730028 w 9442393"/>
              <a:gd name="connsiteY41" fmla="*/ 3251705 h 6908799"/>
              <a:gd name="connsiteX42" fmla="*/ 8710998 w 9442393"/>
              <a:gd name="connsiteY42" fmla="*/ 3291077 h 6908799"/>
              <a:gd name="connsiteX43" fmla="*/ 8692857 w 9442393"/>
              <a:gd name="connsiteY43" fmla="*/ 3328287 h 6908799"/>
              <a:gd name="connsiteX44" fmla="*/ 8677126 w 9442393"/>
              <a:gd name="connsiteY44" fmla="*/ 3359782 h 6908799"/>
              <a:gd name="connsiteX45" fmla="*/ 8654416 w 9442393"/>
              <a:gd name="connsiteY45" fmla="*/ 3404741 h 6908799"/>
              <a:gd name="connsiteX46" fmla="*/ 8636906 w 9442393"/>
              <a:gd name="connsiteY46" fmla="*/ 3439030 h 6908799"/>
              <a:gd name="connsiteX47" fmla="*/ 8611409 w 9442393"/>
              <a:gd name="connsiteY47" fmla="*/ 3488054 h 6908799"/>
              <a:gd name="connsiteX48" fmla="*/ 8602653 w 9442393"/>
              <a:gd name="connsiteY48" fmla="*/ 3504815 h 6908799"/>
              <a:gd name="connsiteX49" fmla="*/ 8568907 w 9442393"/>
              <a:gd name="connsiteY49" fmla="*/ 3567810 h 6908799"/>
              <a:gd name="connsiteX50" fmla="*/ 8541632 w 9442393"/>
              <a:gd name="connsiteY50" fmla="*/ 3617720 h 6908799"/>
              <a:gd name="connsiteX51" fmla="*/ 8516004 w 9442393"/>
              <a:gd name="connsiteY51" fmla="*/ 3664074 h 6908799"/>
              <a:gd name="connsiteX52" fmla="*/ 8421485 w 9442393"/>
              <a:gd name="connsiteY52" fmla="*/ 3827524 h 6908799"/>
              <a:gd name="connsiteX53" fmla="*/ 8391800 w 9442393"/>
              <a:gd name="connsiteY53" fmla="*/ 3877180 h 6908799"/>
              <a:gd name="connsiteX54" fmla="*/ 8376196 w 9442393"/>
              <a:gd name="connsiteY54" fmla="*/ 3902707 h 6908799"/>
              <a:gd name="connsiteX55" fmla="*/ 8347269 w 9442393"/>
              <a:gd name="connsiteY55" fmla="*/ 3949700 h 6908799"/>
              <a:gd name="connsiteX56" fmla="*/ 8335595 w 9442393"/>
              <a:gd name="connsiteY56" fmla="*/ 3968241 h 6908799"/>
              <a:gd name="connsiteX57" fmla="*/ 8297535 w 9442393"/>
              <a:gd name="connsiteY57" fmla="*/ 4028566 h 6908799"/>
              <a:gd name="connsiteX58" fmla="*/ 8292970 w 9442393"/>
              <a:gd name="connsiteY58" fmla="*/ 4035803 h 6908799"/>
              <a:gd name="connsiteX59" fmla="*/ 8252881 w 9442393"/>
              <a:gd name="connsiteY59" fmla="*/ 4097527 h 6908799"/>
              <a:gd name="connsiteX60" fmla="*/ 8239559 w 9442393"/>
              <a:gd name="connsiteY60" fmla="*/ 4117721 h 6908799"/>
              <a:gd name="connsiteX61" fmla="*/ 8213931 w 9442393"/>
              <a:gd name="connsiteY61" fmla="*/ 4156199 h 6908799"/>
              <a:gd name="connsiteX62" fmla="*/ 8193377 w 9442393"/>
              <a:gd name="connsiteY62" fmla="*/ 4186808 h 6908799"/>
              <a:gd name="connsiteX63" fmla="*/ 8157857 w 9442393"/>
              <a:gd name="connsiteY63" fmla="*/ 4238749 h 6908799"/>
              <a:gd name="connsiteX64" fmla="*/ 8036824 w 9442393"/>
              <a:gd name="connsiteY64" fmla="*/ 4408931 h 6908799"/>
              <a:gd name="connsiteX65" fmla="*/ 7995973 w 9442393"/>
              <a:gd name="connsiteY65" fmla="*/ 4464301 h 6908799"/>
              <a:gd name="connsiteX66" fmla="*/ 7944972 w 9442393"/>
              <a:gd name="connsiteY66" fmla="*/ 4531866 h 6908799"/>
              <a:gd name="connsiteX67" fmla="*/ 7898663 w 9442393"/>
              <a:gd name="connsiteY67" fmla="*/ 4591683 h 6908799"/>
              <a:gd name="connsiteX68" fmla="*/ 7880268 w 9442393"/>
              <a:gd name="connsiteY68" fmla="*/ 4615052 h 6908799"/>
              <a:gd name="connsiteX69" fmla="*/ 7838274 w 9442393"/>
              <a:gd name="connsiteY69" fmla="*/ 4667883 h 6908799"/>
              <a:gd name="connsiteX70" fmla="*/ 7830791 w 9442393"/>
              <a:gd name="connsiteY70" fmla="*/ 4677153 h 6908799"/>
              <a:gd name="connsiteX71" fmla="*/ 7790953 w 9442393"/>
              <a:gd name="connsiteY71" fmla="*/ 4726177 h 6908799"/>
              <a:gd name="connsiteX72" fmla="*/ 7770910 w 9442393"/>
              <a:gd name="connsiteY72" fmla="*/ 4750433 h 6908799"/>
              <a:gd name="connsiteX73" fmla="*/ 7742110 w 9442393"/>
              <a:gd name="connsiteY73" fmla="*/ 4784976 h 6908799"/>
              <a:gd name="connsiteX74" fmla="*/ 7711660 w 9442393"/>
              <a:gd name="connsiteY74" fmla="*/ 4821172 h 6908799"/>
              <a:gd name="connsiteX75" fmla="*/ 7701640 w 9442393"/>
              <a:gd name="connsiteY75" fmla="*/ 4832728 h 6908799"/>
              <a:gd name="connsiteX76" fmla="*/ 7659519 w 9442393"/>
              <a:gd name="connsiteY76" fmla="*/ 4881879 h 6908799"/>
              <a:gd name="connsiteX77" fmla="*/ 7598622 w 9442393"/>
              <a:gd name="connsiteY77" fmla="*/ 4951093 h 6908799"/>
              <a:gd name="connsiteX78" fmla="*/ 7501062 w 9442393"/>
              <a:gd name="connsiteY78" fmla="*/ 5058535 h 6908799"/>
              <a:gd name="connsiteX79" fmla="*/ 7456150 w 9442393"/>
              <a:gd name="connsiteY79" fmla="*/ 5106541 h 6908799"/>
              <a:gd name="connsiteX80" fmla="*/ 7444225 w 9442393"/>
              <a:gd name="connsiteY80" fmla="*/ 5119241 h 6908799"/>
              <a:gd name="connsiteX81" fmla="*/ 7396269 w 9442393"/>
              <a:gd name="connsiteY81" fmla="*/ 5169278 h 6908799"/>
              <a:gd name="connsiteX82" fmla="*/ 7392081 w 9442393"/>
              <a:gd name="connsiteY82" fmla="*/ 5173725 h 6908799"/>
              <a:gd name="connsiteX83" fmla="*/ 7338543 w 9442393"/>
              <a:gd name="connsiteY83" fmla="*/ 5228335 h 6908799"/>
              <a:gd name="connsiteX84" fmla="*/ 7288304 w 9442393"/>
              <a:gd name="connsiteY84" fmla="*/ 5278754 h 6908799"/>
              <a:gd name="connsiteX85" fmla="*/ 7274220 w 9442393"/>
              <a:gd name="connsiteY85" fmla="*/ 5292725 h 6908799"/>
              <a:gd name="connsiteX86" fmla="*/ 7232353 w 9442393"/>
              <a:gd name="connsiteY86" fmla="*/ 5333616 h 6908799"/>
              <a:gd name="connsiteX87" fmla="*/ 7218654 w 9442393"/>
              <a:gd name="connsiteY87" fmla="*/ 5346952 h 6908799"/>
              <a:gd name="connsiteX88" fmla="*/ 7170697 w 9442393"/>
              <a:gd name="connsiteY88" fmla="*/ 5392927 h 6908799"/>
              <a:gd name="connsiteX89" fmla="*/ 7016300 w 9442393"/>
              <a:gd name="connsiteY89" fmla="*/ 5535294 h 6908799"/>
              <a:gd name="connsiteX90" fmla="*/ 6938782 w 9442393"/>
              <a:gd name="connsiteY90" fmla="*/ 5603745 h 6908799"/>
              <a:gd name="connsiteX91" fmla="*/ 6879409 w 9442393"/>
              <a:gd name="connsiteY91" fmla="*/ 5654927 h 6908799"/>
              <a:gd name="connsiteX92" fmla="*/ 6827138 w 9442393"/>
              <a:gd name="connsiteY92" fmla="*/ 5698995 h 6908799"/>
              <a:gd name="connsiteX93" fmla="*/ 6814451 w 9442393"/>
              <a:gd name="connsiteY93" fmla="*/ 5709664 h 6908799"/>
              <a:gd name="connsiteX94" fmla="*/ 6765860 w 9442393"/>
              <a:gd name="connsiteY94" fmla="*/ 5749795 h 6908799"/>
              <a:gd name="connsiteX95" fmla="*/ 6759012 w 9442393"/>
              <a:gd name="connsiteY95" fmla="*/ 5755386 h 6908799"/>
              <a:gd name="connsiteX96" fmla="*/ 6577082 w 9442393"/>
              <a:gd name="connsiteY96" fmla="*/ 5899150 h 6908799"/>
              <a:gd name="connsiteX97" fmla="*/ 6538768 w 9442393"/>
              <a:gd name="connsiteY97" fmla="*/ 5928231 h 6908799"/>
              <a:gd name="connsiteX98" fmla="*/ 4773781 w 9442393"/>
              <a:gd name="connsiteY98" fmla="*/ 6908800 h 6908799"/>
              <a:gd name="connsiteX99" fmla="*/ 0 w 9442393"/>
              <a:gd name="connsiteY99" fmla="*/ 6908800 h 6908799"/>
              <a:gd name="connsiteX100" fmla="*/ 0 w 9442393"/>
              <a:gd name="connsiteY100" fmla="*/ 0 h 6908799"/>
              <a:gd name="connsiteX101" fmla="*/ 9441631 w 9442393"/>
              <a:gd name="connsiteY101" fmla="*/ 0 h 6908799"/>
              <a:gd name="connsiteX102" fmla="*/ 9442393 w 9442393"/>
              <a:gd name="connsiteY102" fmla="*/ 103758 h 69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442393" h="6908799">
                <a:moveTo>
                  <a:pt x="9442393" y="103758"/>
                </a:moveTo>
                <a:cubicBezTo>
                  <a:pt x="9442393" y="482978"/>
                  <a:pt x="9413467" y="855343"/>
                  <a:pt x="9357770" y="1218946"/>
                </a:cubicBezTo>
                <a:cubicBezTo>
                  <a:pt x="9355234" y="1234691"/>
                  <a:pt x="9352824" y="1250442"/>
                  <a:pt x="9350160" y="1266317"/>
                </a:cubicBezTo>
                <a:cubicBezTo>
                  <a:pt x="9338105" y="1342641"/>
                  <a:pt x="9324660" y="1418462"/>
                  <a:pt x="9310068" y="1494027"/>
                </a:cubicBezTo>
                <a:cubicBezTo>
                  <a:pt x="9309941" y="1494662"/>
                  <a:pt x="9309814" y="1495425"/>
                  <a:pt x="9309690" y="1496057"/>
                </a:cubicBezTo>
                <a:cubicBezTo>
                  <a:pt x="9304740" y="1521585"/>
                  <a:pt x="9299667" y="1547239"/>
                  <a:pt x="9294463" y="1572639"/>
                </a:cubicBezTo>
                <a:cubicBezTo>
                  <a:pt x="9290276" y="1593087"/>
                  <a:pt x="9285964" y="1613532"/>
                  <a:pt x="9281650" y="1633854"/>
                </a:cubicBezTo>
                <a:cubicBezTo>
                  <a:pt x="9279748" y="1642997"/>
                  <a:pt x="9277719" y="1652141"/>
                  <a:pt x="9275687" y="1661412"/>
                </a:cubicBezTo>
                <a:cubicBezTo>
                  <a:pt x="9271881" y="1679067"/>
                  <a:pt x="9267950" y="1696591"/>
                  <a:pt x="9264016" y="1714116"/>
                </a:cubicBezTo>
                <a:cubicBezTo>
                  <a:pt x="9261731" y="1724658"/>
                  <a:pt x="9259321" y="1735200"/>
                  <a:pt x="9256784" y="1745741"/>
                </a:cubicBezTo>
                <a:cubicBezTo>
                  <a:pt x="9256530" y="1747137"/>
                  <a:pt x="9256276" y="1748408"/>
                  <a:pt x="9255895" y="1749676"/>
                </a:cubicBezTo>
                <a:cubicBezTo>
                  <a:pt x="9251330" y="1769870"/>
                  <a:pt x="9246507" y="1790061"/>
                  <a:pt x="9241687" y="1810255"/>
                </a:cubicBezTo>
                <a:cubicBezTo>
                  <a:pt x="9241434" y="1811272"/>
                  <a:pt x="9241180" y="1812162"/>
                  <a:pt x="9240926" y="1813176"/>
                </a:cubicBezTo>
                <a:cubicBezTo>
                  <a:pt x="9234836" y="1838957"/>
                  <a:pt x="9228493" y="1864739"/>
                  <a:pt x="9222022" y="1890393"/>
                </a:cubicBezTo>
                <a:cubicBezTo>
                  <a:pt x="9215425" y="1916556"/>
                  <a:pt x="9208701" y="1942591"/>
                  <a:pt x="9201852" y="1968624"/>
                </a:cubicBezTo>
                <a:lnTo>
                  <a:pt x="9201852" y="1968878"/>
                </a:lnTo>
                <a:cubicBezTo>
                  <a:pt x="9195509" y="1992883"/>
                  <a:pt x="9189035" y="2016757"/>
                  <a:pt x="9182438" y="2040635"/>
                </a:cubicBezTo>
                <a:cubicBezTo>
                  <a:pt x="9181044" y="2045714"/>
                  <a:pt x="9179650" y="2050665"/>
                  <a:pt x="9178254" y="2055747"/>
                </a:cubicBezTo>
                <a:cubicBezTo>
                  <a:pt x="9172037" y="2078226"/>
                  <a:pt x="9165821" y="2100579"/>
                  <a:pt x="9159350" y="2122931"/>
                </a:cubicBezTo>
                <a:cubicBezTo>
                  <a:pt x="9159096" y="2123821"/>
                  <a:pt x="9158842" y="2124707"/>
                  <a:pt x="9158588" y="2125597"/>
                </a:cubicBezTo>
                <a:cubicBezTo>
                  <a:pt x="9152880" y="2145537"/>
                  <a:pt x="9147045" y="2165474"/>
                  <a:pt x="9141082" y="2185287"/>
                </a:cubicBezTo>
                <a:cubicBezTo>
                  <a:pt x="9139558" y="2190620"/>
                  <a:pt x="9137910" y="2196083"/>
                  <a:pt x="9136260" y="2201416"/>
                </a:cubicBezTo>
                <a:cubicBezTo>
                  <a:pt x="9129281" y="2224658"/>
                  <a:pt x="9122176" y="2247900"/>
                  <a:pt x="9115074" y="2271012"/>
                </a:cubicBezTo>
                <a:lnTo>
                  <a:pt x="9112791" y="2278252"/>
                </a:lnTo>
                <a:cubicBezTo>
                  <a:pt x="9105305" y="2302507"/>
                  <a:pt x="9097564" y="2326512"/>
                  <a:pt x="9089827" y="2350641"/>
                </a:cubicBezTo>
                <a:cubicBezTo>
                  <a:pt x="9088938" y="2353180"/>
                  <a:pt x="9088176" y="2355720"/>
                  <a:pt x="9087287" y="2358262"/>
                </a:cubicBezTo>
                <a:cubicBezTo>
                  <a:pt x="9079423" y="2382518"/>
                  <a:pt x="9071429" y="2406774"/>
                  <a:pt x="9063311" y="2430906"/>
                </a:cubicBezTo>
                <a:cubicBezTo>
                  <a:pt x="9054811" y="2456306"/>
                  <a:pt x="9046185" y="2481579"/>
                  <a:pt x="9037302" y="2506724"/>
                </a:cubicBezTo>
                <a:cubicBezTo>
                  <a:pt x="9030197" y="2527170"/>
                  <a:pt x="9023094" y="2547491"/>
                  <a:pt x="9015735" y="2567812"/>
                </a:cubicBezTo>
                <a:cubicBezTo>
                  <a:pt x="9015608" y="2568066"/>
                  <a:pt x="9015481" y="2568321"/>
                  <a:pt x="9015354" y="2568699"/>
                </a:cubicBezTo>
                <a:cubicBezTo>
                  <a:pt x="9012563" y="2576702"/>
                  <a:pt x="9009646" y="2584828"/>
                  <a:pt x="9006728" y="2592831"/>
                </a:cubicBezTo>
                <a:cubicBezTo>
                  <a:pt x="8998988" y="2614293"/>
                  <a:pt x="8990997" y="2635755"/>
                  <a:pt x="8983005" y="2657090"/>
                </a:cubicBezTo>
                <a:cubicBezTo>
                  <a:pt x="8974757" y="2679191"/>
                  <a:pt x="8966512" y="2701035"/>
                  <a:pt x="8958010" y="2723006"/>
                </a:cubicBezTo>
                <a:cubicBezTo>
                  <a:pt x="8956489" y="2726940"/>
                  <a:pt x="8955092" y="2730751"/>
                  <a:pt x="8953571" y="2734689"/>
                </a:cubicBezTo>
                <a:cubicBezTo>
                  <a:pt x="8944310" y="2758436"/>
                  <a:pt x="8935046" y="2782314"/>
                  <a:pt x="8925531" y="2805937"/>
                </a:cubicBezTo>
                <a:cubicBezTo>
                  <a:pt x="8918555" y="2823589"/>
                  <a:pt x="8911450" y="2841116"/>
                  <a:pt x="8904218" y="2858641"/>
                </a:cubicBezTo>
                <a:cubicBezTo>
                  <a:pt x="8900157" y="2868547"/>
                  <a:pt x="8896100" y="2878454"/>
                  <a:pt x="8892039" y="2888360"/>
                </a:cubicBezTo>
                <a:cubicBezTo>
                  <a:pt x="8884807" y="2905757"/>
                  <a:pt x="8877577" y="2923285"/>
                  <a:pt x="8870218" y="2940682"/>
                </a:cubicBezTo>
                <a:cubicBezTo>
                  <a:pt x="8858166" y="2969257"/>
                  <a:pt x="8845860" y="2997832"/>
                  <a:pt x="8833428" y="3026280"/>
                </a:cubicBezTo>
                <a:cubicBezTo>
                  <a:pt x="8822135" y="3051935"/>
                  <a:pt x="8810718" y="3077589"/>
                  <a:pt x="8799171" y="3103116"/>
                </a:cubicBezTo>
                <a:cubicBezTo>
                  <a:pt x="8783058" y="3138804"/>
                  <a:pt x="8766695" y="3174361"/>
                  <a:pt x="8749948" y="3209671"/>
                </a:cubicBezTo>
                <a:cubicBezTo>
                  <a:pt x="8743477" y="3223766"/>
                  <a:pt x="8736753" y="3237737"/>
                  <a:pt x="8730028" y="3251705"/>
                </a:cubicBezTo>
                <a:cubicBezTo>
                  <a:pt x="8723812" y="3264914"/>
                  <a:pt x="8717469" y="3277995"/>
                  <a:pt x="8710998" y="3291077"/>
                </a:cubicBezTo>
                <a:cubicBezTo>
                  <a:pt x="8705036" y="3303522"/>
                  <a:pt x="8698946" y="3315968"/>
                  <a:pt x="8692857" y="3328287"/>
                </a:cubicBezTo>
                <a:cubicBezTo>
                  <a:pt x="8687654" y="3338829"/>
                  <a:pt x="8682453" y="3349371"/>
                  <a:pt x="8677126" y="3359782"/>
                </a:cubicBezTo>
                <a:cubicBezTo>
                  <a:pt x="8669639" y="3374771"/>
                  <a:pt x="8662156" y="3389756"/>
                  <a:pt x="8654416" y="3404741"/>
                </a:cubicBezTo>
                <a:cubicBezTo>
                  <a:pt x="8648707" y="3416170"/>
                  <a:pt x="8642872" y="3427602"/>
                  <a:pt x="8636906" y="3439030"/>
                </a:cubicBezTo>
                <a:cubicBezTo>
                  <a:pt x="8628534" y="3455414"/>
                  <a:pt x="8620035" y="3471797"/>
                  <a:pt x="8611409" y="3488054"/>
                </a:cubicBezTo>
                <a:cubicBezTo>
                  <a:pt x="8608491" y="3493641"/>
                  <a:pt x="8605573" y="3499228"/>
                  <a:pt x="8602653" y="3504815"/>
                </a:cubicBezTo>
                <a:cubicBezTo>
                  <a:pt x="8591490" y="3525899"/>
                  <a:pt x="8580324" y="3546853"/>
                  <a:pt x="8568907" y="3567810"/>
                </a:cubicBezTo>
                <a:cubicBezTo>
                  <a:pt x="8560027" y="3584575"/>
                  <a:pt x="8550893" y="3601082"/>
                  <a:pt x="8541632" y="3617720"/>
                </a:cubicBezTo>
                <a:cubicBezTo>
                  <a:pt x="8533256" y="3633214"/>
                  <a:pt x="8524630" y="3648707"/>
                  <a:pt x="8516004" y="3664074"/>
                </a:cubicBezTo>
                <a:cubicBezTo>
                  <a:pt x="8485173" y="3719066"/>
                  <a:pt x="8453710" y="3773549"/>
                  <a:pt x="8421485" y="3827524"/>
                </a:cubicBezTo>
                <a:cubicBezTo>
                  <a:pt x="8411716" y="3844162"/>
                  <a:pt x="8401823" y="3860670"/>
                  <a:pt x="8391800" y="3877180"/>
                </a:cubicBezTo>
                <a:cubicBezTo>
                  <a:pt x="8386597" y="3885691"/>
                  <a:pt x="8381523" y="3894199"/>
                  <a:pt x="8376196" y="3902707"/>
                </a:cubicBezTo>
                <a:cubicBezTo>
                  <a:pt x="8366681" y="3918455"/>
                  <a:pt x="8357039" y="3934076"/>
                  <a:pt x="8347269" y="3949700"/>
                </a:cubicBezTo>
                <a:cubicBezTo>
                  <a:pt x="8343463" y="3955796"/>
                  <a:pt x="8339656" y="3962015"/>
                  <a:pt x="8335595" y="3968241"/>
                </a:cubicBezTo>
                <a:cubicBezTo>
                  <a:pt x="8323163" y="3988432"/>
                  <a:pt x="8310352" y="4008499"/>
                  <a:pt x="8297535" y="4028566"/>
                </a:cubicBezTo>
                <a:lnTo>
                  <a:pt x="8292970" y="4035803"/>
                </a:lnTo>
                <a:cubicBezTo>
                  <a:pt x="8279648" y="4056506"/>
                  <a:pt x="8266326" y="4076951"/>
                  <a:pt x="8252881" y="4097527"/>
                </a:cubicBezTo>
                <a:cubicBezTo>
                  <a:pt x="8248439" y="4104258"/>
                  <a:pt x="8244000" y="4110986"/>
                  <a:pt x="8239559" y="4117721"/>
                </a:cubicBezTo>
                <a:cubicBezTo>
                  <a:pt x="8231183" y="4130545"/>
                  <a:pt x="8222557" y="4143375"/>
                  <a:pt x="8213931" y="4156199"/>
                </a:cubicBezTo>
                <a:cubicBezTo>
                  <a:pt x="8207207" y="4166360"/>
                  <a:pt x="8200355" y="4176647"/>
                  <a:pt x="8193377" y="4186808"/>
                </a:cubicBezTo>
                <a:cubicBezTo>
                  <a:pt x="8181706" y="4204205"/>
                  <a:pt x="8169908" y="4221479"/>
                  <a:pt x="8157857" y="4238749"/>
                </a:cubicBezTo>
                <a:cubicBezTo>
                  <a:pt x="8118399" y="4296026"/>
                  <a:pt x="8078056" y="4352795"/>
                  <a:pt x="8036824" y="4408931"/>
                </a:cubicBezTo>
                <a:cubicBezTo>
                  <a:pt x="8023375" y="4427472"/>
                  <a:pt x="8009673" y="4446014"/>
                  <a:pt x="7995973" y="4464301"/>
                </a:cubicBezTo>
                <a:cubicBezTo>
                  <a:pt x="7979099" y="4487035"/>
                  <a:pt x="7962097" y="4509514"/>
                  <a:pt x="7944972" y="4531866"/>
                </a:cubicBezTo>
                <a:cubicBezTo>
                  <a:pt x="7929618" y="4551933"/>
                  <a:pt x="7914144" y="4571870"/>
                  <a:pt x="7898663" y="4591683"/>
                </a:cubicBezTo>
                <a:cubicBezTo>
                  <a:pt x="7892574" y="4599558"/>
                  <a:pt x="7886485" y="4607303"/>
                  <a:pt x="7880268" y="4615052"/>
                </a:cubicBezTo>
                <a:cubicBezTo>
                  <a:pt x="7866315" y="4632830"/>
                  <a:pt x="7852358" y="4650358"/>
                  <a:pt x="7838274" y="4667883"/>
                </a:cubicBezTo>
                <a:cubicBezTo>
                  <a:pt x="7835737" y="4670930"/>
                  <a:pt x="7833328" y="4674105"/>
                  <a:pt x="7830791" y="4677153"/>
                </a:cubicBezTo>
                <a:cubicBezTo>
                  <a:pt x="7817596" y="4693537"/>
                  <a:pt x="7804274" y="4709920"/>
                  <a:pt x="7790953" y="4726177"/>
                </a:cubicBezTo>
                <a:cubicBezTo>
                  <a:pt x="7784355" y="4734303"/>
                  <a:pt x="7777631" y="4742306"/>
                  <a:pt x="7770910" y="4750433"/>
                </a:cubicBezTo>
                <a:cubicBezTo>
                  <a:pt x="7761395" y="4761992"/>
                  <a:pt x="7751880" y="4773547"/>
                  <a:pt x="7742110" y="4784976"/>
                </a:cubicBezTo>
                <a:cubicBezTo>
                  <a:pt x="7732087" y="4797041"/>
                  <a:pt x="7721810" y="4809108"/>
                  <a:pt x="7711660" y="4821172"/>
                </a:cubicBezTo>
                <a:cubicBezTo>
                  <a:pt x="7708362" y="4825110"/>
                  <a:pt x="7705063" y="4828921"/>
                  <a:pt x="7701640" y="4832728"/>
                </a:cubicBezTo>
                <a:cubicBezTo>
                  <a:pt x="7687811" y="4849239"/>
                  <a:pt x="7673727" y="4865622"/>
                  <a:pt x="7659519" y="4881879"/>
                </a:cubicBezTo>
                <a:cubicBezTo>
                  <a:pt x="7639346" y="4905121"/>
                  <a:pt x="7619046" y="4928233"/>
                  <a:pt x="7598622" y="4951093"/>
                </a:cubicBezTo>
                <a:cubicBezTo>
                  <a:pt x="7566524" y="4987286"/>
                  <a:pt x="7534045" y="5023101"/>
                  <a:pt x="7501062" y="5058535"/>
                </a:cubicBezTo>
                <a:cubicBezTo>
                  <a:pt x="7486216" y="5074664"/>
                  <a:pt x="7471246" y="5090666"/>
                  <a:pt x="7456150" y="5106541"/>
                </a:cubicBezTo>
                <a:cubicBezTo>
                  <a:pt x="7452216" y="5110733"/>
                  <a:pt x="7448156" y="5114925"/>
                  <a:pt x="7444225" y="5119241"/>
                </a:cubicBezTo>
                <a:cubicBezTo>
                  <a:pt x="7428366" y="5136006"/>
                  <a:pt x="7412381" y="5152641"/>
                  <a:pt x="7396269" y="5169278"/>
                </a:cubicBezTo>
                <a:cubicBezTo>
                  <a:pt x="7394872" y="5170804"/>
                  <a:pt x="7393351" y="5172326"/>
                  <a:pt x="7392081" y="5173725"/>
                </a:cubicBezTo>
                <a:cubicBezTo>
                  <a:pt x="7374194" y="5192012"/>
                  <a:pt x="7356430" y="5210299"/>
                  <a:pt x="7338543" y="5228335"/>
                </a:cubicBezTo>
                <a:cubicBezTo>
                  <a:pt x="7322050" y="5245224"/>
                  <a:pt x="7305178" y="5262116"/>
                  <a:pt x="7288304" y="5278754"/>
                </a:cubicBezTo>
                <a:cubicBezTo>
                  <a:pt x="7283608" y="5283451"/>
                  <a:pt x="7278916" y="5288025"/>
                  <a:pt x="7274220" y="5292725"/>
                </a:cubicBezTo>
                <a:cubicBezTo>
                  <a:pt x="7260267" y="5306439"/>
                  <a:pt x="7246310" y="5320156"/>
                  <a:pt x="7232353" y="5333616"/>
                </a:cubicBezTo>
                <a:cubicBezTo>
                  <a:pt x="7227788" y="5338189"/>
                  <a:pt x="7223219" y="5342636"/>
                  <a:pt x="7218654" y="5346952"/>
                </a:cubicBezTo>
                <a:cubicBezTo>
                  <a:pt x="7202795" y="5362321"/>
                  <a:pt x="7186810" y="5377688"/>
                  <a:pt x="7170697" y="5392927"/>
                </a:cubicBezTo>
                <a:cubicBezTo>
                  <a:pt x="7119950" y="5441188"/>
                  <a:pt x="7068441" y="5488686"/>
                  <a:pt x="7016300" y="5535294"/>
                </a:cubicBezTo>
                <a:cubicBezTo>
                  <a:pt x="6990672" y="5558281"/>
                  <a:pt x="6964791" y="5581142"/>
                  <a:pt x="6938782" y="5603745"/>
                </a:cubicBezTo>
                <a:cubicBezTo>
                  <a:pt x="6919117" y="5620891"/>
                  <a:pt x="6899325" y="5638038"/>
                  <a:pt x="6879409" y="5654927"/>
                </a:cubicBezTo>
                <a:cubicBezTo>
                  <a:pt x="6862027" y="5669788"/>
                  <a:pt x="6844647" y="5684519"/>
                  <a:pt x="6827138" y="5698995"/>
                </a:cubicBezTo>
                <a:cubicBezTo>
                  <a:pt x="6822950" y="5702679"/>
                  <a:pt x="6818639" y="5706108"/>
                  <a:pt x="6814451" y="5709664"/>
                </a:cubicBezTo>
                <a:cubicBezTo>
                  <a:pt x="6798339" y="5723127"/>
                  <a:pt x="6782099" y="5736463"/>
                  <a:pt x="6765860" y="5749795"/>
                </a:cubicBezTo>
                <a:cubicBezTo>
                  <a:pt x="6763577" y="5751702"/>
                  <a:pt x="6761294" y="5753479"/>
                  <a:pt x="6759012" y="5755386"/>
                </a:cubicBezTo>
                <a:cubicBezTo>
                  <a:pt x="6699130" y="5804406"/>
                  <a:pt x="6638487" y="5852285"/>
                  <a:pt x="6577082" y="5899150"/>
                </a:cubicBezTo>
                <a:cubicBezTo>
                  <a:pt x="6564395" y="5908927"/>
                  <a:pt x="6551581" y="5918706"/>
                  <a:pt x="6538768" y="5928231"/>
                </a:cubicBezTo>
                <a:cubicBezTo>
                  <a:pt x="6003132" y="6332346"/>
                  <a:pt x="5410025" y="6663941"/>
                  <a:pt x="4773781" y="6908800"/>
                </a:cubicBezTo>
                <a:lnTo>
                  <a:pt x="0" y="6908800"/>
                </a:lnTo>
                <a:lnTo>
                  <a:pt x="0" y="0"/>
                </a:lnTo>
                <a:lnTo>
                  <a:pt x="9441631" y="0"/>
                </a:lnTo>
                <a:cubicBezTo>
                  <a:pt x="9442139" y="34541"/>
                  <a:pt x="9442393" y="69087"/>
                  <a:pt x="9442393" y="103758"/>
                </a:cubicBezTo>
                <a:close/>
              </a:path>
            </a:pathLst>
          </a:custGeom>
          <a:solidFill>
            <a:schemeClr val="accent4"/>
          </a:solidFill>
          <a:ln w="1268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F70995-D0D7-73B8-EC53-B12C7FBAC61D}"/>
              </a:ext>
            </a:extLst>
          </p:cNvPr>
          <p:cNvSpPr/>
          <p:nvPr/>
        </p:nvSpPr>
        <p:spPr>
          <a:xfrm>
            <a:off x="6343007" y="1147930"/>
            <a:ext cx="5848932" cy="5735517"/>
          </a:xfrm>
          <a:custGeom>
            <a:avLst/>
            <a:gdLst>
              <a:gd name="connsiteX0" fmla="*/ 5748959 w 5848932"/>
              <a:gd name="connsiteY0" fmla="*/ 732351 h 5735517"/>
              <a:gd name="connsiteX1" fmla="*/ 3099199 w 5848932"/>
              <a:gd name="connsiteY1" fmla="*/ 33218 h 5735517"/>
              <a:gd name="connsiteX2" fmla="*/ 3014703 w 5848932"/>
              <a:gd name="connsiteY2" fmla="*/ 45664 h 5735517"/>
              <a:gd name="connsiteX3" fmla="*/ 731717 w 5848932"/>
              <a:gd name="connsiteY3" fmla="*/ 1414343 h 5735517"/>
              <a:gd name="connsiteX4" fmla="*/ 33182 w 5848932"/>
              <a:gd name="connsiteY4" fmla="*/ 4066864 h 5735517"/>
              <a:gd name="connsiteX5" fmla="*/ 195700 w 5848932"/>
              <a:gd name="connsiteY5" fmla="*/ 4754949 h 5735517"/>
              <a:gd name="connsiteX6" fmla="*/ 715223 w 5848932"/>
              <a:gd name="connsiteY6" fmla="*/ 5735518 h 5735517"/>
              <a:gd name="connsiteX7" fmla="*/ 772314 w 5848932"/>
              <a:gd name="connsiteY7" fmla="*/ 5735518 h 5735517"/>
              <a:gd name="connsiteX8" fmla="*/ 234014 w 5848932"/>
              <a:gd name="connsiteY8" fmla="*/ 4725868 h 5735517"/>
              <a:gd name="connsiteX9" fmla="*/ 78347 w 5848932"/>
              <a:gd name="connsiteY9" fmla="*/ 4060641 h 5735517"/>
              <a:gd name="connsiteX10" fmla="*/ 767875 w 5848932"/>
              <a:gd name="connsiteY10" fmla="*/ 1441901 h 5735517"/>
              <a:gd name="connsiteX11" fmla="*/ 3007093 w 5848932"/>
              <a:gd name="connsiteY11" fmla="*/ 93035 h 5735517"/>
              <a:gd name="connsiteX12" fmla="*/ 3105415 w 5848932"/>
              <a:gd name="connsiteY12" fmla="*/ 78301 h 5735517"/>
              <a:gd name="connsiteX13" fmla="*/ 3588275 w 5848932"/>
              <a:gd name="connsiteY13" fmla="*/ 45534 h 5735517"/>
              <a:gd name="connsiteX14" fmla="*/ 5721430 w 5848932"/>
              <a:gd name="connsiteY14" fmla="*/ 768674 h 5735517"/>
              <a:gd name="connsiteX15" fmla="*/ 5848933 w 5848932"/>
              <a:gd name="connsiteY15" fmla="*/ 870528 h 5735517"/>
              <a:gd name="connsiteX16" fmla="*/ 5848933 w 5848932"/>
              <a:gd name="connsiteY16" fmla="*/ 811217 h 5735517"/>
              <a:gd name="connsiteX17" fmla="*/ 5748959 w 5848932"/>
              <a:gd name="connsiteY17" fmla="*/ 732351 h 573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932" h="5735517">
                <a:moveTo>
                  <a:pt x="5748959" y="732351"/>
                </a:moveTo>
                <a:cubicBezTo>
                  <a:pt x="4988006" y="152724"/>
                  <a:pt x="4046901" y="-95562"/>
                  <a:pt x="3099199" y="33218"/>
                </a:cubicBezTo>
                <a:cubicBezTo>
                  <a:pt x="3070905" y="37026"/>
                  <a:pt x="3042743" y="41218"/>
                  <a:pt x="3014703" y="45664"/>
                </a:cubicBezTo>
                <a:cubicBezTo>
                  <a:pt x="2101762" y="191460"/>
                  <a:pt x="1293488" y="675201"/>
                  <a:pt x="731717" y="1414343"/>
                </a:cubicBezTo>
                <a:cubicBezTo>
                  <a:pt x="152566" y="2176213"/>
                  <a:pt x="-95461" y="3118174"/>
                  <a:pt x="33182" y="4066864"/>
                </a:cubicBezTo>
                <a:cubicBezTo>
                  <a:pt x="65279" y="4303717"/>
                  <a:pt x="119960" y="4533843"/>
                  <a:pt x="195700" y="4754949"/>
                </a:cubicBezTo>
                <a:cubicBezTo>
                  <a:pt x="316859" y="5108264"/>
                  <a:pt x="491811" y="5438463"/>
                  <a:pt x="715223" y="5735518"/>
                </a:cubicBezTo>
                <a:lnTo>
                  <a:pt x="772314" y="5735518"/>
                </a:lnTo>
                <a:cubicBezTo>
                  <a:pt x="538878" y="5431223"/>
                  <a:pt x="357329" y="5090993"/>
                  <a:pt x="234014" y="4725868"/>
                </a:cubicBezTo>
                <a:cubicBezTo>
                  <a:pt x="161700" y="4511872"/>
                  <a:pt x="109429" y="4289368"/>
                  <a:pt x="78347" y="4060641"/>
                </a:cubicBezTo>
                <a:cubicBezTo>
                  <a:pt x="-48775" y="3124143"/>
                  <a:pt x="196208" y="2194122"/>
                  <a:pt x="767875" y="1441901"/>
                </a:cubicBezTo>
                <a:cubicBezTo>
                  <a:pt x="1319496" y="716094"/>
                  <a:pt x="2111659" y="239844"/>
                  <a:pt x="3007093" y="93035"/>
                </a:cubicBezTo>
                <a:cubicBezTo>
                  <a:pt x="3039696" y="87698"/>
                  <a:pt x="3072555" y="82747"/>
                  <a:pt x="3105415" y="78301"/>
                </a:cubicBezTo>
                <a:cubicBezTo>
                  <a:pt x="3266918" y="56330"/>
                  <a:pt x="3428039" y="45534"/>
                  <a:pt x="3588275" y="45534"/>
                </a:cubicBezTo>
                <a:cubicBezTo>
                  <a:pt x="4356331" y="45534"/>
                  <a:pt x="5099777" y="295090"/>
                  <a:pt x="5721430" y="768674"/>
                </a:cubicBezTo>
                <a:cubicBezTo>
                  <a:pt x="5764818" y="801692"/>
                  <a:pt x="5807320" y="835603"/>
                  <a:pt x="5848933" y="870528"/>
                </a:cubicBezTo>
                <a:lnTo>
                  <a:pt x="5848933" y="811217"/>
                </a:lnTo>
                <a:cubicBezTo>
                  <a:pt x="5816200" y="784422"/>
                  <a:pt x="5782835" y="758132"/>
                  <a:pt x="5748959" y="732351"/>
                </a:cubicBezTo>
                <a:close/>
              </a:path>
            </a:pathLst>
          </a:custGeom>
          <a:solidFill>
            <a:srgbClr val="D22626"/>
          </a:solidFill>
          <a:ln w="1268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08D5BD4-76FE-24C2-7400-68FABDE562B1}"/>
              </a:ext>
            </a:extLst>
          </p:cNvPr>
          <p:cNvSpPr/>
          <p:nvPr/>
        </p:nvSpPr>
        <p:spPr>
          <a:xfrm>
            <a:off x="6605835" y="1411027"/>
            <a:ext cx="5586105" cy="5472421"/>
          </a:xfrm>
          <a:custGeom>
            <a:avLst/>
            <a:gdLst>
              <a:gd name="connsiteX0" fmla="*/ 5586106 w 5586105"/>
              <a:gd name="connsiteY0" fmla="*/ 897497 h 5472421"/>
              <a:gd name="connsiteX1" fmla="*/ 5586106 w 5586105"/>
              <a:gd name="connsiteY1" fmla="*/ 5472421 h 5472421"/>
              <a:gd name="connsiteX2" fmla="*/ 789612 w 5586105"/>
              <a:gd name="connsiteY2" fmla="*/ 5472421 h 5472421"/>
              <a:gd name="connsiteX3" fmla="*/ 219722 w 5586105"/>
              <a:gd name="connsiteY3" fmla="*/ 4511156 h 5472421"/>
              <a:gd name="connsiteX4" fmla="*/ 153117 w 5586105"/>
              <a:gd name="connsiteY4" fmla="*/ 4319006 h 5472421"/>
              <a:gd name="connsiteX5" fmla="*/ 123429 w 5586105"/>
              <a:gd name="connsiteY5" fmla="*/ 4218675 h 5472421"/>
              <a:gd name="connsiteX6" fmla="*/ 105287 w 5586105"/>
              <a:gd name="connsiteY6" fmla="*/ 4151113 h 5472421"/>
              <a:gd name="connsiteX7" fmla="*/ 91712 w 5586105"/>
              <a:gd name="connsiteY7" fmla="*/ 4095866 h 5472421"/>
              <a:gd name="connsiteX8" fmla="*/ 82578 w 5586105"/>
              <a:gd name="connsiteY8" fmla="*/ 4056877 h 5472421"/>
              <a:gd name="connsiteX9" fmla="*/ 73189 w 5586105"/>
              <a:gd name="connsiteY9" fmla="*/ 4013952 h 5472421"/>
              <a:gd name="connsiteX10" fmla="*/ 59233 w 5586105"/>
              <a:gd name="connsiteY10" fmla="*/ 3944607 h 5472421"/>
              <a:gd name="connsiteX11" fmla="*/ 46673 w 5586105"/>
              <a:gd name="connsiteY11" fmla="*/ 3874506 h 5472421"/>
              <a:gd name="connsiteX12" fmla="*/ 41853 w 5586105"/>
              <a:gd name="connsiteY12" fmla="*/ 3845041 h 5472421"/>
              <a:gd name="connsiteX13" fmla="*/ 30560 w 5586105"/>
              <a:gd name="connsiteY13" fmla="*/ 3768460 h 5472421"/>
              <a:gd name="connsiteX14" fmla="*/ 2323570 w 5586105"/>
              <a:gd name="connsiteY14" fmla="*/ 152516 h 5472421"/>
              <a:gd name="connsiteX15" fmla="*/ 2375460 w 5586105"/>
              <a:gd name="connsiteY15" fmla="*/ 136768 h 5472421"/>
              <a:gd name="connsiteX16" fmla="*/ 2411615 w 5586105"/>
              <a:gd name="connsiteY16" fmla="*/ 126354 h 5472421"/>
              <a:gd name="connsiteX17" fmla="*/ 2456908 w 5586105"/>
              <a:gd name="connsiteY17" fmla="*/ 113908 h 5472421"/>
              <a:gd name="connsiteX18" fmla="*/ 2488752 w 5586105"/>
              <a:gd name="connsiteY18" fmla="*/ 105527 h 5472421"/>
              <a:gd name="connsiteX19" fmla="*/ 2492813 w 5586105"/>
              <a:gd name="connsiteY19" fmla="*/ 104510 h 5472421"/>
              <a:gd name="connsiteX20" fmla="*/ 2523514 w 5586105"/>
              <a:gd name="connsiteY20" fmla="*/ 96762 h 5472421"/>
              <a:gd name="connsiteX21" fmla="*/ 2526812 w 5586105"/>
              <a:gd name="connsiteY21" fmla="*/ 96002 h 5472421"/>
              <a:gd name="connsiteX22" fmla="*/ 2581239 w 5586105"/>
              <a:gd name="connsiteY22" fmla="*/ 83175 h 5472421"/>
              <a:gd name="connsiteX23" fmla="*/ 2610165 w 5586105"/>
              <a:gd name="connsiteY23" fmla="*/ 76698 h 5472421"/>
              <a:gd name="connsiteX24" fmla="*/ 2655585 w 5586105"/>
              <a:gd name="connsiteY24" fmla="*/ 67173 h 5472421"/>
              <a:gd name="connsiteX25" fmla="*/ 2696309 w 5586105"/>
              <a:gd name="connsiteY25" fmla="*/ 59170 h 5472421"/>
              <a:gd name="connsiteX26" fmla="*/ 2704173 w 5586105"/>
              <a:gd name="connsiteY26" fmla="*/ 57648 h 5472421"/>
              <a:gd name="connsiteX27" fmla="*/ 2871765 w 5586105"/>
              <a:gd name="connsiteY27" fmla="*/ 30595 h 5472421"/>
              <a:gd name="connsiteX28" fmla="*/ 5586106 w 5586105"/>
              <a:gd name="connsiteY28" fmla="*/ 897497 h 54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6105" h="5472421">
                <a:moveTo>
                  <a:pt x="5586106" y="897497"/>
                </a:moveTo>
                <a:lnTo>
                  <a:pt x="5586106" y="5472421"/>
                </a:lnTo>
                <a:lnTo>
                  <a:pt x="789612" y="5472421"/>
                </a:lnTo>
                <a:cubicBezTo>
                  <a:pt x="549960" y="5190733"/>
                  <a:pt x="355597" y="4866883"/>
                  <a:pt x="219722" y="4511156"/>
                </a:cubicBezTo>
                <a:cubicBezTo>
                  <a:pt x="195616" y="4448037"/>
                  <a:pt x="173414" y="4384029"/>
                  <a:pt x="153117" y="4319006"/>
                </a:cubicBezTo>
                <a:cubicBezTo>
                  <a:pt x="142586" y="4285858"/>
                  <a:pt x="132690" y="4252331"/>
                  <a:pt x="123429" y="4218675"/>
                </a:cubicBezTo>
                <a:cubicBezTo>
                  <a:pt x="117085" y="4196322"/>
                  <a:pt x="110996" y="4173716"/>
                  <a:pt x="105287" y="4151113"/>
                </a:cubicBezTo>
                <a:cubicBezTo>
                  <a:pt x="100592" y="4132822"/>
                  <a:pt x="96026" y="4114408"/>
                  <a:pt x="91712" y="4095866"/>
                </a:cubicBezTo>
                <a:cubicBezTo>
                  <a:pt x="88540" y="4082912"/>
                  <a:pt x="85495" y="4069831"/>
                  <a:pt x="82578" y="4056877"/>
                </a:cubicBezTo>
                <a:cubicBezTo>
                  <a:pt x="79406" y="4042654"/>
                  <a:pt x="76234" y="4028429"/>
                  <a:pt x="73189" y="4013952"/>
                </a:cubicBezTo>
                <a:cubicBezTo>
                  <a:pt x="68367" y="3990964"/>
                  <a:pt x="63674" y="3967849"/>
                  <a:pt x="59233" y="3944607"/>
                </a:cubicBezTo>
                <a:cubicBezTo>
                  <a:pt x="54794" y="3921369"/>
                  <a:pt x="50607" y="3897999"/>
                  <a:pt x="46673" y="3874506"/>
                </a:cubicBezTo>
                <a:cubicBezTo>
                  <a:pt x="45025" y="3864727"/>
                  <a:pt x="43501" y="3854948"/>
                  <a:pt x="41853" y="3845041"/>
                </a:cubicBezTo>
                <a:cubicBezTo>
                  <a:pt x="37793" y="3819641"/>
                  <a:pt x="33986" y="3794114"/>
                  <a:pt x="30560" y="3768460"/>
                </a:cubicBezTo>
                <a:cubicBezTo>
                  <a:pt x="-190315" y="2140066"/>
                  <a:pt x="807753" y="627117"/>
                  <a:pt x="2323570" y="152516"/>
                </a:cubicBezTo>
                <a:cubicBezTo>
                  <a:pt x="2340825" y="147056"/>
                  <a:pt x="2358081" y="141847"/>
                  <a:pt x="2375460" y="136768"/>
                </a:cubicBezTo>
                <a:cubicBezTo>
                  <a:pt x="2387512" y="133212"/>
                  <a:pt x="2399564" y="129656"/>
                  <a:pt x="2411615" y="126354"/>
                </a:cubicBezTo>
                <a:cubicBezTo>
                  <a:pt x="2426715" y="122038"/>
                  <a:pt x="2441685" y="117846"/>
                  <a:pt x="2456908" y="113908"/>
                </a:cubicBezTo>
                <a:cubicBezTo>
                  <a:pt x="2467566" y="110987"/>
                  <a:pt x="2478097" y="108193"/>
                  <a:pt x="2488752" y="105527"/>
                </a:cubicBezTo>
                <a:cubicBezTo>
                  <a:pt x="2490022" y="105146"/>
                  <a:pt x="2491416" y="104764"/>
                  <a:pt x="2492813" y="104510"/>
                </a:cubicBezTo>
                <a:cubicBezTo>
                  <a:pt x="2503090" y="101843"/>
                  <a:pt x="2513240" y="99304"/>
                  <a:pt x="2523514" y="96762"/>
                </a:cubicBezTo>
                <a:cubicBezTo>
                  <a:pt x="2524530" y="96507"/>
                  <a:pt x="2525673" y="96129"/>
                  <a:pt x="2526812" y="96002"/>
                </a:cubicBezTo>
                <a:cubicBezTo>
                  <a:pt x="2544957" y="91556"/>
                  <a:pt x="2562971" y="87237"/>
                  <a:pt x="2581239" y="83175"/>
                </a:cubicBezTo>
                <a:cubicBezTo>
                  <a:pt x="2590881" y="80887"/>
                  <a:pt x="2600523" y="78729"/>
                  <a:pt x="2610165" y="76698"/>
                </a:cubicBezTo>
                <a:cubicBezTo>
                  <a:pt x="2625262" y="73396"/>
                  <a:pt x="2640362" y="70221"/>
                  <a:pt x="2655585" y="67173"/>
                </a:cubicBezTo>
                <a:cubicBezTo>
                  <a:pt x="2669158" y="64379"/>
                  <a:pt x="2682734" y="61713"/>
                  <a:pt x="2696309" y="59170"/>
                </a:cubicBezTo>
                <a:cubicBezTo>
                  <a:pt x="2698973" y="58662"/>
                  <a:pt x="2701510" y="58156"/>
                  <a:pt x="2704173" y="57648"/>
                </a:cubicBezTo>
                <a:cubicBezTo>
                  <a:pt x="2759489" y="47233"/>
                  <a:pt x="2815310" y="38216"/>
                  <a:pt x="2871765" y="30595"/>
                </a:cubicBezTo>
                <a:cubicBezTo>
                  <a:pt x="3900411" y="-109229"/>
                  <a:pt x="4882875" y="238877"/>
                  <a:pt x="5586106" y="897497"/>
                </a:cubicBezTo>
                <a:close/>
              </a:path>
            </a:pathLst>
          </a:custGeom>
          <a:solidFill>
            <a:srgbClr val="F37923"/>
          </a:solidFill>
          <a:ln w="1268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379890" y="600358"/>
            <a:ext cx="6245943"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379890" y="3480083"/>
            <a:ext cx="6245943" cy="1500187"/>
          </a:xfrm>
        </p:spPr>
        <p:txBody>
          <a:bodyPr/>
          <a:lstStyle>
            <a:lvl1pPr marL="0" indent="0">
              <a:buNone/>
              <a:defRPr sz="2400" baseline="0">
                <a:solidFill>
                  <a:schemeClr val="bg1"/>
                </a:solidFill>
                <a:latin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Picture Placeholder 9">
            <a:extLst>
              <a:ext uri="{FF2B5EF4-FFF2-40B4-BE49-F238E27FC236}">
                <a16:creationId xmlns:a16="http://schemas.microsoft.com/office/drawing/2014/main" id="{3819A4F4-5BFB-E8A5-24FA-93C7878FEB5D}"/>
              </a:ext>
            </a:extLst>
          </p:cNvPr>
          <p:cNvSpPr>
            <a:spLocks noGrp="1"/>
          </p:cNvSpPr>
          <p:nvPr>
            <p:ph type="pic" sz="quarter" idx="14"/>
          </p:nvPr>
        </p:nvSpPr>
        <p:spPr>
          <a:xfrm>
            <a:off x="6767514" y="1406669"/>
            <a:ext cx="5424486" cy="5476779"/>
          </a:xfrm>
          <a:custGeom>
            <a:avLst/>
            <a:gdLst>
              <a:gd name="connsiteX0" fmla="*/ 0 w 4794504"/>
              <a:gd name="connsiteY0" fmla="*/ 0 h 4579159"/>
              <a:gd name="connsiteX1" fmla="*/ 4794504 w 4794504"/>
              <a:gd name="connsiteY1" fmla="*/ 0 h 4579159"/>
              <a:gd name="connsiteX2" fmla="*/ 4794504 w 4794504"/>
              <a:gd name="connsiteY2" fmla="*/ 4579159 h 4579159"/>
              <a:gd name="connsiteX3" fmla="*/ 0 w 4794504"/>
              <a:gd name="connsiteY3" fmla="*/ 4579159 h 4579159"/>
              <a:gd name="connsiteX4" fmla="*/ 0 w 4794504"/>
              <a:gd name="connsiteY4" fmla="*/ 0 h 4579159"/>
              <a:gd name="connsiteX0" fmla="*/ 530352 w 4794504"/>
              <a:gd name="connsiteY0" fmla="*/ 365760 h 4579159"/>
              <a:gd name="connsiteX1" fmla="*/ 4794504 w 4794504"/>
              <a:gd name="connsiteY1" fmla="*/ 0 h 4579159"/>
              <a:gd name="connsiteX2" fmla="*/ 4794504 w 4794504"/>
              <a:gd name="connsiteY2" fmla="*/ 4579159 h 4579159"/>
              <a:gd name="connsiteX3" fmla="*/ 0 w 4794504"/>
              <a:gd name="connsiteY3" fmla="*/ 4579159 h 4579159"/>
              <a:gd name="connsiteX4" fmla="*/ 530352 w 4794504"/>
              <a:gd name="connsiteY4" fmla="*/ 365760 h 4579159"/>
              <a:gd name="connsiteX0" fmla="*/ 146304 w 4794504"/>
              <a:gd name="connsiteY0" fmla="*/ 82296 h 4579159"/>
              <a:gd name="connsiteX1" fmla="*/ 4794504 w 4794504"/>
              <a:gd name="connsiteY1" fmla="*/ 0 h 4579159"/>
              <a:gd name="connsiteX2" fmla="*/ 4794504 w 4794504"/>
              <a:gd name="connsiteY2" fmla="*/ 4579159 h 4579159"/>
              <a:gd name="connsiteX3" fmla="*/ 0 w 4794504"/>
              <a:gd name="connsiteY3" fmla="*/ 4579159 h 4579159"/>
              <a:gd name="connsiteX4" fmla="*/ 146304 w 4794504"/>
              <a:gd name="connsiteY4" fmla="*/ 82296 h 4579159"/>
              <a:gd name="connsiteX0" fmla="*/ 667589 w 5315789"/>
              <a:gd name="connsiteY0" fmla="*/ 609808 h 5106671"/>
              <a:gd name="connsiteX1" fmla="*/ 5315789 w 5315789"/>
              <a:gd name="connsiteY1" fmla="*/ 527512 h 5106671"/>
              <a:gd name="connsiteX2" fmla="*/ 5315789 w 5315789"/>
              <a:gd name="connsiteY2" fmla="*/ 5106671 h 5106671"/>
              <a:gd name="connsiteX3" fmla="*/ 521285 w 5315789"/>
              <a:gd name="connsiteY3" fmla="*/ 5106671 h 5106671"/>
              <a:gd name="connsiteX4" fmla="*/ 667589 w 5315789"/>
              <a:gd name="connsiteY4" fmla="*/ 609808 h 5106671"/>
              <a:gd name="connsiteX0" fmla="*/ 667589 w 5315789"/>
              <a:gd name="connsiteY0" fmla="*/ 984048 h 5480911"/>
              <a:gd name="connsiteX1" fmla="*/ 5315789 w 5315789"/>
              <a:gd name="connsiteY1" fmla="*/ 901752 h 5480911"/>
              <a:gd name="connsiteX2" fmla="*/ 5315789 w 5315789"/>
              <a:gd name="connsiteY2" fmla="*/ 5480911 h 5480911"/>
              <a:gd name="connsiteX3" fmla="*/ 521285 w 5315789"/>
              <a:gd name="connsiteY3" fmla="*/ 5480911 h 5480911"/>
              <a:gd name="connsiteX4" fmla="*/ 667589 w 5315789"/>
              <a:gd name="connsiteY4" fmla="*/ 984048 h 5480911"/>
              <a:gd name="connsiteX0" fmla="*/ 944129 w 5592329"/>
              <a:gd name="connsiteY0" fmla="*/ 984048 h 5480911"/>
              <a:gd name="connsiteX1" fmla="*/ 5592329 w 5592329"/>
              <a:gd name="connsiteY1" fmla="*/ 901752 h 5480911"/>
              <a:gd name="connsiteX2" fmla="*/ 5592329 w 5592329"/>
              <a:gd name="connsiteY2" fmla="*/ 5480911 h 5480911"/>
              <a:gd name="connsiteX3" fmla="*/ 797825 w 5592329"/>
              <a:gd name="connsiteY3" fmla="*/ 5480911 h 5480911"/>
              <a:gd name="connsiteX4" fmla="*/ 944129 w 5592329"/>
              <a:gd name="connsiteY4" fmla="*/ 984048 h 5480911"/>
              <a:gd name="connsiteX0" fmla="*/ 924485 w 5572685"/>
              <a:gd name="connsiteY0" fmla="*/ 984048 h 5480911"/>
              <a:gd name="connsiteX1" fmla="*/ 5572685 w 5572685"/>
              <a:gd name="connsiteY1" fmla="*/ 901752 h 5480911"/>
              <a:gd name="connsiteX2" fmla="*/ 5572685 w 5572685"/>
              <a:gd name="connsiteY2" fmla="*/ 5480911 h 5480911"/>
              <a:gd name="connsiteX3" fmla="*/ 778181 w 5572685"/>
              <a:gd name="connsiteY3" fmla="*/ 5480911 h 5480911"/>
              <a:gd name="connsiteX4" fmla="*/ 924485 w 5572685"/>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12229 w 5560429"/>
              <a:gd name="connsiteY0" fmla="*/ 984048 h 5480911"/>
              <a:gd name="connsiteX1" fmla="*/ 5560429 w 5560429"/>
              <a:gd name="connsiteY1" fmla="*/ 901752 h 5480911"/>
              <a:gd name="connsiteX2" fmla="*/ 5560429 w 5560429"/>
              <a:gd name="connsiteY2" fmla="*/ 5480911 h 5480911"/>
              <a:gd name="connsiteX3" fmla="*/ 765925 w 5560429"/>
              <a:gd name="connsiteY3" fmla="*/ 5480911 h 5480911"/>
              <a:gd name="connsiteX4" fmla="*/ 912229 w 5560429"/>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30619 w 5578819"/>
              <a:gd name="connsiteY0" fmla="*/ 925165 h 5422028"/>
              <a:gd name="connsiteX1" fmla="*/ 2692745 w 5578819"/>
              <a:gd name="connsiteY1" fmla="*/ 5431 h 5422028"/>
              <a:gd name="connsiteX2" fmla="*/ 5578819 w 5578819"/>
              <a:gd name="connsiteY2" fmla="*/ 842869 h 5422028"/>
              <a:gd name="connsiteX3" fmla="*/ 5578819 w 5578819"/>
              <a:gd name="connsiteY3" fmla="*/ 5422028 h 5422028"/>
              <a:gd name="connsiteX4" fmla="*/ 784315 w 5578819"/>
              <a:gd name="connsiteY4" fmla="*/ 5422028 h 5422028"/>
              <a:gd name="connsiteX5" fmla="*/ 930619 w 5578819"/>
              <a:gd name="connsiteY5" fmla="*/ 925165 h 5422028"/>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2216812 w 5226712"/>
              <a:gd name="connsiteY0" fmla="*/ 2366875 h 5449276"/>
              <a:gd name="connsiteX1" fmla="*/ 2340638 w 5226712"/>
              <a:gd name="connsiteY1" fmla="*/ 32679 h 5449276"/>
              <a:gd name="connsiteX2" fmla="*/ 5226712 w 5226712"/>
              <a:gd name="connsiteY2" fmla="*/ 870117 h 5449276"/>
              <a:gd name="connsiteX3" fmla="*/ 5226712 w 5226712"/>
              <a:gd name="connsiteY3" fmla="*/ 5449276 h 5449276"/>
              <a:gd name="connsiteX4" fmla="*/ 432208 w 5226712"/>
              <a:gd name="connsiteY4" fmla="*/ 5449276 h 5449276"/>
              <a:gd name="connsiteX5" fmla="*/ 2216812 w 5226712"/>
              <a:gd name="connsiteY5" fmla="*/ 2366875 h 5449276"/>
              <a:gd name="connsiteX0" fmla="*/ 1595766 w 5339091"/>
              <a:gd name="connsiteY0" fmla="*/ 2343062 h 5449276"/>
              <a:gd name="connsiteX1" fmla="*/ 2453017 w 5339091"/>
              <a:gd name="connsiteY1" fmla="*/ 32679 h 5449276"/>
              <a:gd name="connsiteX2" fmla="*/ 5339091 w 5339091"/>
              <a:gd name="connsiteY2" fmla="*/ 870117 h 5449276"/>
              <a:gd name="connsiteX3" fmla="*/ 5339091 w 5339091"/>
              <a:gd name="connsiteY3" fmla="*/ 5449276 h 5449276"/>
              <a:gd name="connsiteX4" fmla="*/ 544587 w 5339091"/>
              <a:gd name="connsiteY4" fmla="*/ 5449276 h 5449276"/>
              <a:gd name="connsiteX5" fmla="*/ 1595766 w 5339091"/>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35123 w 5287973"/>
              <a:gd name="connsiteY0" fmla="*/ 2347824 h 5449276"/>
              <a:gd name="connsiteX1" fmla="*/ 2401899 w 5287973"/>
              <a:gd name="connsiteY1" fmla="*/ 32679 h 5449276"/>
              <a:gd name="connsiteX2" fmla="*/ 5287973 w 5287973"/>
              <a:gd name="connsiteY2" fmla="*/ 870117 h 5449276"/>
              <a:gd name="connsiteX3" fmla="*/ 5287973 w 5287973"/>
              <a:gd name="connsiteY3" fmla="*/ 5449276 h 5449276"/>
              <a:gd name="connsiteX4" fmla="*/ 493469 w 5287973"/>
              <a:gd name="connsiteY4" fmla="*/ 5449276 h 5449276"/>
              <a:gd name="connsiteX5" fmla="*/ 1535123 w 5287973"/>
              <a:gd name="connsiteY5" fmla="*/ 2347824 h 5449276"/>
              <a:gd name="connsiteX0" fmla="*/ 1671691 w 5424541"/>
              <a:gd name="connsiteY0" fmla="*/ 2347824 h 5449276"/>
              <a:gd name="connsiteX1" fmla="*/ 2538467 w 5424541"/>
              <a:gd name="connsiteY1" fmla="*/ 32679 h 5449276"/>
              <a:gd name="connsiteX2" fmla="*/ 5424541 w 5424541"/>
              <a:gd name="connsiteY2" fmla="*/ 870117 h 5449276"/>
              <a:gd name="connsiteX3" fmla="*/ 5424541 w 5424541"/>
              <a:gd name="connsiteY3" fmla="*/ 5449276 h 5449276"/>
              <a:gd name="connsiteX4" fmla="*/ 630037 w 5424541"/>
              <a:gd name="connsiteY4" fmla="*/ 5449276 h 5449276"/>
              <a:gd name="connsiteX5" fmla="*/ 166742 w 5424541"/>
              <a:gd name="connsiteY5" fmla="*/ 4595153 h 5449276"/>
              <a:gd name="connsiteX6" fmla="*/ 1671691 w 5424541"/>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61433 w 5533333"/>
              <a:gd name="connsiteY0" fmla="*/ 2385925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61433 w 5533333"/>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409437 h 5472788"/>
              <a:gd name="connsiteX1" fmla="*/ 2538412 w 5424486"/>
              <a:gd name="connsiteY1" fmla="*/ 56191 h 5472788"/>
              <a:gd name="connsiteX2" fmla="*/ 5424486 w 5424486"/>
              <a:gd name="connsiteY2" fmla="*/ 893629 h 5472788"/>
              <a:gd name="connsiteX3" fmla="*/ 5424486 w 5424486"/>
              <a:gd name="connsiteY3" fmla="*/ 5472788 h 5472788"/>
              <a:gd name="connsiteX4" fmla="*/ 629982 w 5424486"/>
              <a:gd name="connsiteY4" fmla="*/ 5472788 h 5472788"/>
              <a:gd name="connsiteX5" fmla="*/ 0 w 5424486"/>
              <a:gd name="connsiteY5" fmla="*/ 4313865 h 5472788"/>
              <a:gd name="connsiteX6" fmla="*/ 1652586 w 5424486"/>
              <a:gd name="connsiteY6" fmla="*/ 2409437 h 5472788"/>
              <a:gd name="connsiteX0" fmla="*/ 1652586 w 5424486"/>
              <a:gd name="connsiteY0" fmla="*/ 2379920 h 5443271"/>
              <a:gd name="connsiteX1" fmla="*/ 2538412 w 5424486"/>
              <a:gd name="connsiteY1" fmla="*/ 26674 h 5443271"/>
              <a:gd name="connsiteX2" fmla="*/ 5424486 w 5424486"/>
              <a:gd name="connsiteY2" fmla="*/ 864112 h 5443271"/>
              <a:gd name="connsiteX3" fmla="*/ 5424486 w 5424486"/>
              <a:gd name="connsiteY3" fmla="*/ 5443271 h 5443271"/>
              <a:gd name="connsiteX4" fmla="*/ 629982 w 5424486"/>
              <a:gd name="connsiteY4" fmla="*/ 5443271 h 5443271"/>
              <a:gd name="connsiteX5" fmla="*/ 0 w 5424486"/>
              <a:gd name="connsiteY5" fmla="*/ 4284348 h 5443271"/>
              <a:gd name="connsiteX6" fmla="*/ 1652586 w 5424486"/>
              <a:gd name="connsiteY6" fmla="*/ 2379920 h 5443271"/>
              <a:gd name="connsiteX0" fmla="*/ 1652586 w 5424486"/>
              <a:gd name="connsiteY0" fmla="*/ 2413428 h 5476779"/>
              <a:gd name="connsiteX1" fmla="*/ 2538412 w 5424486"/>
              <a:gd name="connsiteY1" fmla="*/ 60182 h 5476779"/>
              <a:gd name="connsiteX2" fmla="*/ 5424486 w 5424486"/>
              <a:gd name="connsiteY2" fmla="*/ 897620 h 5476779"/>
              <a:gd name="connsiteX3" fmla="*/ 5424486 w 5424486"/>
              <a:gd name="connsiteY3" fmla="*/ 5476779 h 5476779"/>
              <a:gd name="connsiteX4" fmla="*/ 629982 w 5424486"/>
              <a:gd name="connsiteY4" fmla="*/ 5476779 h 5476779"/>
              <a:gd name="connsiteX5" fmla="*/ 0 w 5424486"/>
              <a:gd name="connsiteY5" fmla="*/ 4317856 h 5476779"/>
              <a:gd name="connsiteX6" fmla="*/ 1652586 w 5424486"/>
              <a:gd name="connsiteY6" fmla="*/ 2413428 h 54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86" h="5476779">
                <a:moveTo>
                  <a:pt x="1652586" y="2413428"/>
                </a:moveTo>
                <a:cubicBezTo>
                  <a:pt x="2061367" y="1737153"/>
                  <a:pt x="2373311" y="926385"/>
                  <a:pt x="2538412" y="60182"/>
                </a:cubicBezTo>
                <a:cubicBezTo>
                  <a:pt x="3167062" y="-82121"/>
                  <a:pt x="4425949" y="-33721"/>
                  <a:pt x="5424486" y="897620"/>
                </a:cubicBezTo>
                <a:lnTo>
                  <a:pt x="5424486" y="5476779"/>
                </a:lnTo>
                <a:lnTo>
                  <a:pt x="629982" y="5476779"/>
                </a:lnTo>
                <a:cubicBezTo>
                  <a:pt x="391857" y="5210599"/>
                  <a:pt x="107379" y="4701415"/>
                  <a:pt x="0" y="4317856"/>
                </a:cubicBezTo>
                <a:cubicBezTo>
                  <a:pt x="730822" y="3724747"/>
                  <a:pt x="1243805" y="3089703"/>
                  <a:pt x="1652586" y="2413428"/>
                </a:cubicBezTo>
                <a:close/>
              </a:path>
            </a:pathLst>
          </a:custGeom>
          <a:solidFill>
            <a:schemeClr val="accent3"/>
          </a:solidFill>
        </p:spPr>
        <p:txBody>
          <a:bodyPr tIns="1737360" anchor="ctr" anchorCtr="0"/>
          <a:lstStyle>
            <a:lvl1pPr marL="0" indent="0" algn="ctr">
              <a:buNone/>
              <a:defRPr>
                <a:solidFill>
                  <a:schemeClr val="bg1"/>
                </a:solidFill>
              </a:defRPr>
            </a:lvl1pPr>
          </a:lstStyle>
          <a:p>
            <a:r>
              <a:rPr lang="en-US"/>
              <a:t>Click icon to add picture</a:t>
            </a:r>
          </a:p>
        </p:txBody>
      </p:sp>
      <p:pic>
        <p:nvPicPr>
          <p:cNvPr id="9" name="Picture 8">
            <a:extLst>
              <a:ext uri="{FF2B5EF4-FFF2-40B4-BE49-F238E27FC236}">
                <a16:creationId xmlns:a16="http://schemas.microsoft.com/office/drawing/2014/main" id="{A99B0CD2-FD5D-9703-4062-E5DD80D52300}"/>
              </a:ext>
            </a:extLst>
          </p:cNvPr>
          <p:cNvPicPr>
            <a:picLocks noChangeAspect="1"/>
          </p:cNvPicPr>
          <p:nvPr/>
        </p:nvPicPr>
        <p:blipFill>
          <a:blip r:embed="rId2">
            <a:alphaModFix/>
          </a:blip>
          <a:srcRect/>
          <a:stretch/>
        </p:blipFill>
        <p:spPr>
          <a:xfrm>
            <a:off x="259645" y="6033053"/>
            <a:ext cx="1838576" cy="633992"/>
          </a:xfrm>
          <a:prstGeom prst="rect">
            <a:avLst/>
          </a:prstGeom>
        </p:spPr>
      </p:pic>
    </p:spTree>
    <p:extLst>
      <p:ext uri="{BB962C8B-B14F-4D97-AF65-F5344CB8AC3E}">
        <p14:creationId xmlns:p14="http://schemas.microsoft.com/office/powerpoint/2010/main" val="228494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0A7167-F2D3-98A9-D595-DC61E2419E3C}"/>
              </a:ext>
            </a:extLst>
          </p:cNvPr>
          <p:cNvSpPr>
            <a:spLocks noGrp="1"/>
          </p:cNvSpPr>
          <p:nvPr>
            <p:ph type="pic" sz="quarter" idx="13" hasCustomPrompt="1"/>
          </p:nvPr>
        </p:nvSpPr>
        <p:spPr>
          <a:xfrm>
            <a:off x="6419125" y="-5348"/>
            <a:ext cx="5772875" cy="6863348"/>
          </a:xfrm>
          <a:custGeom>
            <a:avLst/>
            <a:gdLst>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4699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4699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66106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66106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875" h="6863348">
                <a:moveTo>
                  <a:pt x="390358" y="0"/>
                </a:moveTo>
                <a:lnTo>
                  <a:pt x="5772875" y="5348"/>
                </a:lnTo>
                <a:lnTo>
                  <a:pt x="5772875" y="6863348"/>
                </a:lnTo>
                <a:lnTo>
                  <a:pt x="0" y="6863348"/>
                </a:lnTo>
                <a:cubicBezTo>
                  <a:pt x="1397000" y="4594057"/>
                  <a:pt x="1281363" y="1940426"/>
                  <a:pt x="390358" y="0"/>
                </a:cubicBezTo>
                <a:close/>
              </a:path>
            </a:pathLst>
          </a:custGeom>
          <a:solidFill>
            <a:schemeClr val="bg1">
              <a:lumMod val="50000"/>
            </a:schemeClr>
          </a:solidFill>
        </p:spPr>
        <p:txBody>
          <a:bodyPr tIns="2286000" bIns="2651760" anchor="b" anchorCtr="0"/>
          <a:lstStyle>
            <a:lvl1pPr marL="0" indent="0" algn="ctr">
              <a:buNone/>
              <a:defRPr>
                <a:solidFill>
                  <a:schemeClr val="bg1"/>
                </a:solidFill>
              </a:defRPr>
            </a:lvl1pPr>
          </a:lstStyle>
          <a:p>
            <a:r>
              <a:rPr lang="en-US"/>
              <a:t>Click icon to insert an image</a:t>
            </a:r>
          </a:p>
        </p:txBody>
      </p:sp>
      <p:sp>
        <p:nvSpPr>
          <p:cNvPr id="25" name="Freeform 24">
            <a:extLst>
              <a:ext uri="{FF2B5EF4-FFF2-40B4-BE49-F238E27FC236}">
                <a16:creationId xmlns:a16="http://schemas.microsoft.com/office/drawing/2014/main" id="{349717FB-14C0-D339-99AD-50F3683EBCAA}"/>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6D576E-1FC4-02FB-B247-BF2D4920047E}"/>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D22626"/>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880535" y="1358724"/>
            <a:ext cx="6171618" cy="2658808"/>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4036819"/>
            <a:ext cx="3996267" cy="849463"/>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D94F691A-151F-F6C1-6A8B-50B97D72200F}"/>
              </a:ext>
            </a:extLst>
          </p:cNvPr>
          <p:cNvGrpSpPr/>
          <p:nvPr/>
        </p:nvGrpSpPr>
        <p:grpSpPr>
          <a:xfrm>
            <a:off x="288648" y="286531"/>
            <a:ext cx="2148866" cy="740990"/>
            <a:chOff x="288648" y="286531"/>
            <a:chExt cx="2148866" cy="740990"/>
          </a:xfrm>
        </p:grpSpPr>
        <p:pic>
          <p:nvPicPr>
            <p:cNvPr id="6" name="Picture 5" descr="A close-up of a logo&#10;&#10;Description automatically generated">
              <a:extLst>
                <a:ext uri="{FF2B5EF4-FFF2-40B4-BE49-F238E27FC236}">
                  <a16:creationId xmlns:a16="http://schemas.microsoft.com/office/drawing/2014/main" id="{F194A0CD-C0F0-4F51-1249-D3309F9C9F58}"/>
                </a:ext>
              </a:extLst>
            </p:cNvPr>
            <p:cNvPicPr>
              <a:picLocks noChangeAspect="1"/>
            </p:cNvPicPr>
            <p:nvPr/>
          </p:nvPicPr>
          <p:blipFill rotWithShape="1">
            <a:blip r:embed="rId2"/>
            <a:srcRect r="65946"/>
            <a:stretch/>
          </p:blipFill>
          <p:spPr>
            <a:xfrm>
              <a:off x="288648" y="286532"/>
              <a:ext cx="731769" cy="740989"/>
            </a:xfrm>
            <a:prstGeom prst="rect">
              <a:avLst/>
            </a:prstGeom>
          </p:spPr>
        </p:pic>
        <p:pic>
          <p:nvPicPr>
            <p:cNvPr id="7" name="Picture 6">
              <a:extLst>
                <a:ext uri="{FF2B5EF4-FFF2-40B4-BE49-F238E27FC236}">
                  <a16:creationId xmlns:a16="http://schemas.microsoft.com/office/drawing/2014/main" id="{FAC2B94E-1447-5980-A8A9-6D8F5E504C04}"/>
                </a:ext>
              </a:extLst>
            </p:cNvPr>
            <p:cNvPicPr>
              <a:picLocks noChangeAspect="1"/>
            </p:cNvPicPr>
            <p:nvPr/>
          </p:nvPicPr>
          <p:blipFill rotWithShape="1">
            <a:blip r:embed="rId3">
              <a:alphaModFix/>
            </a:blip>
            <a:srcRect l="34054"/>
            <a:stretch/>
          </p:blipFill>
          <p:spPr>
            <a:xfrm>
              <a:off x="1020417" y="286531"/>
              <a:ext cx="1417097" cy="740989"/>
            </a:xfrm>
            <a:prstGeom prst="rect">
              <a:avLst/>
            </a:prstGeom>
          </p:spPr>
        </p:pic>
      </p:grpSp>
    </p:spTree>
    <p:extLst>
      <p:ext uri="{BB962C8B-B14F-4D97-AF65-F5344CB8AC3E}">
        <p14:creationId xmlns:p14="http://schemas.microsoft.com/office/powerpoint/2010/main" val="307812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6_Section Header">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DC084D4-AC78-2497-A092-F6223CC3D9CB}"/>
              </a:ext>
            </a:extLst>
          </p:cNvPr>
          <p:cNvSpPr/>
          <p:nvPr/>
        </p:nvSpPr>
        <p:spPr>
          <a:xfrm>
            <a:off x="-59" y="-25351"/>
            <a:ext cx="9442393" cy="6908799"/>
          </a:xfrm>
          <a:custGeom>
            <a:avLst/>
            <a:gdLst>
              <a:gd name="connsiteX0" fmla="*/ 9442393 w 9442393"/>
              <a:gd name="connsiteY0" fmla="*/ 103758 h 6908799"/>
              <a:gd name="connsiteX1" fmla="*/ 9357770 w 9442393"/>
              <a:gd name="connsiteY1" fmla="*/ 1218946 h 6908799"/>
              <a:gd name="connsiteX2" fmla="*/ 9350160 w 9442393"/>
              <a:gd name="connsiteY2" fmla="*/ 1266317 h 6908799"/>
              <a:gd name="connsiteX3" fmla="*/ 9310068 w 9442393"/>
              <a:gd name="connsiteY3" fmla="*/ 1494027 h 6908799"/>
              <a:gd name="connsiteX4" fmla="*/ 9309690 w 9442393"/>
              <a:gd name="connsiteY4" fmla="*/ 1496057 h 6908799"/>
              <a:gd name="connsiteX5" fmla="*/ 9294463 w 9442393"/>
              <a:gd name="connsiteY5" fmla="*/ 1572639 h 6908799"/>
              <a:gd name="connsiteX6" fmla="*/ 9281650 w 9442393"/>
              <a:gd name="connsiteY6" fmla="*/ 1633854 h 6908799"/>
              <a:gd name="connsiteX7" fmla="*/ 9275687 w 9442393"/>
              <a:gd name="connsiteY7" fmla="*/ 1661412 h 6908799"/>
              <a:gd name="connsiteX8" fmla="*/ 9264016 w 9442393"/>
              <a:gd name="connsiteY8" fmla="*/ 1714116 h 6908799"/>
              <a:gd name="connsiteX9" fmla="*/ 9256784 w 9442393"/>
              <a:gd name="connsiteY9" fmla="*/ 1745741 h 6908799"/>
              <a:gd name="connsiteX10" fmla="*/ 9255895 w 9442393"/>
              <a:gd name="connsiteY10" fmla="*/ 1749676 h 6908799"/>
              <a:gd name="connsiteX11" fmla="*/ 9241687 w 9442393"/>
              <a:gd name="connsiteY11" fmla="*/ 1810255 h 6908799"/>
              <a:gd name="connsiteX12" fmla="*/ 9240926 w 9442393"/>
              <a:gd name="connsiteY12" fmla="*/ 1813176 h 6908799"/>
              <a:gd name="connsiteX13" fmla="*/ 9222022 w 9442393"/>
              <a:gd name="connsiteY13" fmla="*/ 1890393 h 6908799"/>
              <a:gd name="connsiteX14" fmla="*/ 9201852 w 9442393"/>
              <a:gd name="connsiteY14" fmla="*/ 1968624 h 6908799"/>
              <a:gd name="connsiteX15" fmla="*/ 9201852 w 9442393"/>
              <a:gd name="connsiteY15" fmla="*/ 1968878 h 6908799"/>
              <a:gd name="connsiteX16" fmla="*/ 9182438 w 9442393"/>
              <a:gd name="connsiteY16" fmla="*/ 2040635 h 6908799"/>
              <a:gd name="connsiteX17" fmla="*/ 9178254 w 9442393"/>
              <a:gd name="connsiteY17" fmla="*/ 2055747 h 6908799"/>
              <a:gd name="connsiteX18" fmla="*/ 9159350 w 9442393"/>
              <a:gd name="connsiteY18" fmla="*/ 2122931 h 6908799"/>
              <a:gd name="connsiteX19" fmla="*/ 9158588 w 9442393"/>
              <a:gd name="connsiteY19" fmla="*/ 2125597 h 6908799"/>
              <a:gd name="connsiteX20" fmla="*/ 9141082 w 9442393"/>
              <a:gd name="connsiteY20" fmla="*/ 2185287 h 6908799"/>
              <a:gd name="connsiteX21" fmla="*/ 9136260 w 9442393"/>
              <a:gd name="connsiteY21" fmla="*/ 2201416 h 6908799"/>
              <a:gd name="connsiteX22" fmla="*/ 9115074 w 9442393"/>
              <a:gd name="connsiteY22" fmla="*/ 2271012 h 6908799"/>
              <a:gd name="connsiteX23" fmla="*/ 9112791 w 9442393"/>
              <a:gd name="connsiteY23" fmla="*/ 2278252 h 6908799"/>
              <a:gd name="connsiteX24" fmla="*/ 9089827 w 9442393"/>
              <a:gd name="connsiteY24" fmla="*/ 2350641 h 6908799"/>
              <a:gd name="connsiteX25" fmla="*/ 9087287 w 9442393"/>
              <a:gd name="connsiteY25" fmla="*/ 2358262 h 6908799"/>
              <a:gd name="connsiteX26" fmla="*/ 9063311 w 9442393"/>
              <a:gd name="connsiteY26" fmla="*/ 2430906 h 6908799"/>
              <a:gd name="connsiteX27" fmla="*/ 9037302 w 9442393"/>
              <a:gd name="connsiteY27" fmla="*/ 2506724 h 6908799"/>
              <a:gd name="connsiteX28" fmla="*/ 9015735 w 9442393"/>
              <a:gd name="connsiteY28" fmla="*/ 2567812 h 6908799"/>
              <a:gd name="connsiteX29" fmla="*/ 9015354 w 9442393"/>
              <a:gd name="connsiteY29" fmla="*/ 2568699 h 6908799"/>
              <a:gd name="connsiteX30" fmla="*/ 9006728 w 9442393"/>
              <a:gd name="connsiteY30" fmla="*/ 2592831 h 6908799"/>
              <a:gd name="connsiteX31" fmla="*/ 8983005 w 9442393"/>
              <a:gd name="connsiteY31" fmla="*/ 2657090 h 6908799"/>
              <a:gd name="connsiteX32" fmla="*/ 8958010 w 9442393"/>
              <a:gd name="connsiteY32" fmla="*/ 2723006 h 6908799"/>
              <a:gd name="connsiteX33" fmla="*/ 8953571 w 9442393"/>
              <a:gd name="connsiteY33" fmla="*/ 2734689 h 6908799"/>
              <a:gd name="connsiteX34" fmla="*/ 8925531 w 9442393"/>
              <a:gd name="connsiteY34" fmla="*/ 2805937 h 6908799"/>
              <a:gd name="connsiteX35" fmla="*/ 8904218 w 9442393"/>
              <a:gd name="connsiteY35" fmla="*/ 2858641 h 6908799"/>
              <a:gd name="connsiteX36" fmla="*/ 8892039 w 9442393"/>
              <a:gd name="connsiteY36" fmla="*/ 2888360 h 6908799"/>
              <a:gd name="connsiteX37" fmla="*/ 8870218 w 9442393"/>
              <a:gd name="connsiteY37" fmla="*/ 2940682 h 6908799"/>
              <a:gd name="connsiteX38" fmla="*/ 8833428 w 9442393"/>
              <a:gd name="connsiteY38" fmla="*/ 3026280 h 6908799"/>
              <a:gd name="connsiteX39" fmla="*/ 8799171 w 9442393"/>
              <a:gd name="connsiteY39" fmla="*/ 3103116 h 6908799"/>
              <a:gd name="connsiteX40" fmla="*/ 8749948 w 9442393"/>
              <a:gd name="connsiteY40" fmla="*/ 3209671 h 6908799"/>
              <a:gd name="connsiteX41" fmla="*/ 8730028 w 9442393"/>
              <a:gd name="connsiteY41" fmla="*/ 3251705 h 6908799"/>
              <a:gd name="connsiteX42" fmla="*/ 8710998 w 9442393"/>
              <a:gd name="connsiteY42" fmla="*/ 3291077 h 6908799"/>
              <a:gd name="connsiteX43" fmla="*/ 8692857 w 9442393"/>
              <a:gd name="connsiteY43" fmla="*/ 3328287 h 6908799"/>
              <a:gd name="connsiteX44" fmla="*/ 8677126 w 9442393"/>
              <a:gd name="connsiteY44" fmla="*/ 3359782 h 6908799"/>
              <a:gd name="connsiteX45" fmla="*/ 8654416 w 9442393"/>
              <a:gd name="connsiteY45" fmla="*/ 3404741 h 6908799"/>
              <a:gd name="connsiteX46" fmla="*/ 8636906 w 9442393"/>
              <a:gd name="connsiteY46" fmla="*/ 3439030 h 6908799"/>
              <a:gd name="connsiteX47" fmla="*/ 8611409 w 9442393"/>
              <a:gd name="connsiteY47" fmla="*/ 3488054 h 6908799"/>
              <a:gd name="connsiteX48" fmla="*/ 8602653 w 9442393"/>
              <a:gd name="connsiteY48" fmla="*/ 3504815 h 6908799"/>
              <a:gd name="connsiteX49" fmla="*/ 8568907 w 9442393"/>
              <a:gd name="connsiteY49" fmla="*/ 3567810 h 6908799"/>
              <a:gd name="connsiteX50" fmla="*/ 8541632 w 9442393"/>
              <a:gd name="connsiteY50" fmla="*/ 3617720 h 6908799"/>
              <a:gd name="connsiteX51" fmla="*/ 8516004 w 9442393"/>
              <a:gd name="connsiteY51" fmla="*/ 3664074 h 6908799"/>
              <a:gd name="connsiteX52" fmla="*/ 8421485 w 9442393"/>
              <a:gd name="connsiteY52" fmla="*/ 3827524 h 6908799"/>
              <a:gd name="connsiteX53" fmla="*/ 8391800 w 9442393"/>
              <a:gd name="connsiteY53" fmla="*/ 3877180 h 6908799"/>
              <a:gd name="connsiteX54" fmla="*/ 8376196 w 9442393"/>
              <a:gd name="connsiteY54" fmla="*/ 3902707 h 6908799"/>
              <a:gd name="connsiteX55" fmla="*/ 8347269 w 9442393"/>
              <a:gd name="connsiteY55" fmla="*/ 3949700 h 6908799"/>
              <a:gd name="connsiteX56" fmla="*/ 8335595 w 9442393"/>
              <a:gd name="connsiteY56" fmla="*/ 3968241 h 6908799"/>
              <a:gd name="connsiteX57" fmla="*/ 8297535 w 9442393"/>
              <a:gd name="connsiteY57" fmla="*/ 4028566 h 6908799"/>
              <a:gd name="connsiteX58" fmla="*/ 8292970 w 9442393"/>
              <a:gd name="connsiteY58" fmla="*/ 4035803 h 6908799"/>
              <a:gd name="connsiteX59" fmla="*/ 8252881 w 9442393"/>
              <a:gd name="connsiteY59" fmla="*/ 4097527 h 6908799"/>
              <a:gd name="connsiteX60" fmla="*/ 8239559 w 9442393"/>
              <a:gd name="connsiteY60" fmla="*/ 4117721 h 6908799"/>
              <a:gd name="connsiteX61" fmla="*/ 8213931 w 9442393"/>
              <a:gd name="connsiteY61" fmla="*/ 4156199 h 6908799"/>
              <a:gd name="connsiteX62" fmla="*/ 8193377 w 9442393"/>
              <a:gd name="connsiteY62" fmla="*/ 4186808 h 6908799"/>
              <a:gd name="connsiteX63" fmla="*/ 8157857 w 9442393"/>
              <a:gd name="connsiteY63" fmla="*/ 4238749 h 6908799"/>
              <a:gd name="connsiteX64" fmla="*/ 8036824 w 9442393"/>
              <a:gd name="connsiteY64" fmla="*/ 4408931 h 6908799"/>
              <a:gd name="connsiteX65" fmla="*/ 7995973 w 9442393"/>
              <a:gd name="connsiteY65" fmla="*/ 4464301 h 6908799"/>
              <a:gd name="connsiteX66" fmla="*/ 7944972 w 9442393"/>
              <a:gd name="connsiteY66" fmla="*/ 4531866 h 6908799"/>
              <a:gd name="connsiteX67" fmla="*/ 7898663 w 9442393"/>
              <a:gd name="connsiteY67" fmla="*/ 4591683 h 6908799"/>
              <a:gd name="connsiteX68" fmla="*/ 7880268 w 9442393"/>
              <a:gd name="connsiteY68" fmla="*/ 4615052 h 6908799"/>
              <a:gd name="connsiteX69" fmla="*/ 7838274 w 9442393"/>
              <a:gd name="connsiteY69" fmla="*/ 4667883 h 6908799"/>
              <a:gd name="connsiteX70" fmla="*/ 7830791 w 9442393"/>
              <a:gd name="connsiteY70" fmla="*/ 4677153 h 6908799"/>
              <a:gd name="connsiteX71" fmla="*/ 7790953 w 9442393"/>
              <a:gd name="connsiteY71" fmla="*/ 4726177 h 6908799"/>
              <a:gd name="connsiteX72" fmla="*/ 7770910 w 9442393"/>
              <a:gd name="connsiteY72" fmla="*/ 4750433 h 6908799"/>
              <a:gd name="connsiteX73" fmla="*/ 7742110 w 9442393"/>
              <a:gd name="connsiteY73" fmla="*/ 4784976 h 6908799"/>
              <a:gd name="connsiteX74" fmla="*/ 7711660 w 9442393"/>
              <a:gd name="connsiteY74" fmla="*/ 4821172 h 6908799"/>
              <a:gd name="connsiteX75" fmla="*/ 7701640 w 9442393"/>
              <a:gd name="connsiteY75" fmla="*/ 4832728 h 6908799"/>
              <a:gd name="connsiteX76" fmla="*/ 7659519 w 9442393"/>
              <a:gd name="connsiteY76" fmla="*/ 4881879 h 6908799"/>
              <a:gd name="connsiteX77" fmla="*/ 7598622 w 9442393"/>
              <a:gd name="connsiteY77" fmla="*/ 4951093 h 6908799"/>
              <a:gd name="connsiteX78" fmla="*/ 7501062 w 9442393"/>
              <a:gd name="connsiteY78" fmla="*/ 5058535 h 6908799"/>
              <a:gd name="connsiteX79" fmla="*/ 7456150 w 9442393"/>
              <a:gd name="connsiteY79" fmla="*/ 5106541 h 6908799"/>
              <a:gd name="connsiteX80" fmla="*/ 7444225 w 9442393"/>
              <a:gd name="connsiteY80" fmla="*/ 5119241 h 6908799"/>
              <a:gd name="connsiteX81" fmla="*/ 7396269 w 9442393"/>
              <a:gd name="connsiteY81" fmla="*/ 5169278 h 6908799"/>
              <a:gd name="connsiteX82" fmla="*/ 7392081 w 9442393"/>
              <a:gd name="connsiteY82" fmla="*/ 5173725 h 6908799"/>
              <a:gd name="connsiteX83" fmla="*/ 7338543 w 9442393"/>
              <a:gd name="connsiteY83" fmla="*/ 5228335 h 6908799"/>
              <a:gd name="connsiteX84" fmla="*/ 7288304 w 9442393"/>
              <a:gd name="connsiteY84" fmla="*/ 5278754 h 6908799"/>
              <a:gd name="connsiteX85" fmla="*/ 7274220 w 9442393"/>
              <a:gd name="connsiteY85" fmla="*/ 5292725 h 6908799"/>
              <a:gd name="connsiteX86" fmla="*/ 7232353 w 9442393"/>
              <a:gd name="connsiteY86" fmla="*/ 5333616 h 6908799"/>
              <a:gd name="connsiteX87" fmla="*/ 7218654 w 9442393"/>
              <a:gd name="connsiteY87" fmla="*/ 5346952 h 6908799"/>
              <a:gd name="connsiteX88" fmla="*/ 7170697 w 9442393"/>
              <a:gd name="connsiteY88" fmla="*/ 5392927 h 6908799"/>
              <a:gd name="connsiteX89" fmla="*/ 7016300 w 9442393"/>
              <a:gd name="connsiteY89" fmla="*/ 5535294 h 6908799"/>
              <a:gd name="connsiteX90" fmla="*/ 6938782 w 9442393"/>
              <a:gd name="connsiteY90" fmla="*/ 5603745 h 6908799"/>
              <a:gd name="connsiteX91" fmla="*/ 6879409 w 9442393"/>
              <a:gd name="connsiteY91" fmla="*/ 5654927 h 6908799"/>
              <a:gd name="connsiteX92" fmla="*/ 6827138 w 9442393"/>
              <a:gd name="connsiteY92" fmla="*/ 5698995 h 6908799"/>
              <a:gd name="connsiteX93" fmla="*/ 6814451 w 9442393"/>
              <a:gd name="connsiteY93" fmla="*/ 5709664 h 6908799"/>
              <a:gd name="connsiteX94" fmla="*/ 6765860 w 9442393"/>
              <a:gd name="connsiteY94" fmla="*/ 5749795 h 6908799"/>
              <a:gd name="connsiteX95" fmla="*/ 6759012 w 9442393"/>
              <a:gd name="connsiteY95" fmla="*/ 5755386 h 6908799"/>
              <a:gd name="connsiteX96" fmla="*/ 6577082 w 9442393"/>
              <a:gd name="connsiteY96" fmla="*/ 5899150 h 6908799"/>
              <a:gd name="connsiteX97" fmla="*/ 6538768 w 9442393"/>
              <a:gd name="connsiteY97" fmla="*/ 5928231 h 6908799"/>
              <a:gd name="connsiteX98" fmla="*/ 4773781 w 9442393"/>
              <a:gd name="connsiteY98" fmla="*/ 6908800 h 6908799"/>
              <a:gd name="connsiteX99" fmla="*/ 0 w 9442393"/>
              <a:gd name="connsiteY99" fmla="*/ 6908800 h 6908799"/>
              <a:gd name="connsiteX100" fmla="*/ 0 w 9442393"/>
              <a:gd name="connsiteY100" fmla="*/ 0 h 6908799"/>
              <a:gd name="connsiteX101" fmla="*/ 9441631 w 9442393"/>
              <a:gd name="connsiteY101" fmla="*/ 0 h 6908799"/>
              <a:gd name="connsiteX102" fmla="*/ 9442393 w 9442393"/>
              <a:gd name="connsiteY102" fmla="*/ 103758 h 69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442393" h="6908799">
                <a:moveTo>
                  <a:pt x="9442393" y="103758"/>
                </a:moveTo>
                <a:cubicBezTo>
                  <a:pt x="9442393" y="482978"/>
                  <a:pt x="9413467" y="855343"/>
                  <a:pt x="9357770" y="1218946"/>
                </a:cubicBezTo>
                <a:cubicBezTo>
                  <a:pt x="9355234" y="1234691"/>
                  <a:pt x="9352824" y="1250442"/>
                  <a:pt x="9350160" y="1266317"/>
                </a:cubicBezTo>
                <a:cubicBezTo>
                  <a:pt x="9338105" y="1342641"/>
                  <a:pt x="9324660" y="1418462"/>
                  <a:pt x="9310068" y="1494027"/>
                </a:cubicBezTo>
                <a:cubicBezTo>
                  <a:pt x="9309941" y="1494662"/>
                  <a:pt x="9309814" y="1495425"/>
                  <a:pt x="9309690" y="1496057"/>
                </a:cubicBezTo>
                <a:cubicBezTo>
                  <a:pt x="9304740" y="1521585"/>
                  <a:pt x="9299667" y="1547239"/>
                  <a:pt x="9294463" y="1572639"/>
                </a:cubicBezTo>
                <a:cubicBezTo>
                  <a:pt x="9290276" y="1593087"/>
                  <a:pt x="9285964" y="1613532"/>
                  <a:pt x="9281650" y="1633854"/>
                </a:cubicBezTo>
                <a:cubicBezTo>
                  <a:pt x="9279748" y="1642997"/>
                  <a:pt x="9277719" y="1652141"/>
                  <a:pt x="9275687" y="1661412"/>
                </a:cubicBezTo>
                <a:cubicBezTo>
                  <a:pt x="9271881" y="1679067"/>
                  <a:pt x="9267950" y="1696591"/>
                  <a:pt x="9264016" y="1714116"/>
                </a:cubicBezTo>
                <a:cubicBezTo>
                  <a:pt x="9261731" y="1724658"/>
                  <a:pt x="9259321" y="1735200"/>
                  <a:pt x="9256784" y="1745741"/>
                </a:cubicBezTo>
                <a:cubicBezTo>
                  <a:pt x="9256530" y="1747137"/>
                  <a:pt x="9256276" y="1748408"/>
                  <a:pt x="9255895" y="1749676"/>
                </a:cubicBezTo>
                <a:cubicBezTo>
                  <a:pt x="9251330" y="1769870"/>
                  <a:pt x="9246507" y="1790061"/>
                  <a:pt x="9241687" y="1810255"/>
                </a:cubicBezTo>
                <a:cubicBezTo>
                  <a:pt x="9241434" y="1811272"/>
                  <a:pt x="9241180" y="1812162"/>
                  <a:pt x="9240926" y="1813176"/>
                </a:cubicBezTo>
                <a:cubicBezTo>
                  <a:pt x="9234836" y="1838957"/>
                  <a:pt x="9228493" y="1864739"/>
                  <a:pt x="9222022" y="1890393"/>
                </a:cubicBezTo>
                <a:cubicBezTo>
                  <a:pt x="9215425" y="1916556"/>
                  <a:pt x="9208701" y="1942591"/>
                  <a:pt x="9201852" y="1968624"/>
                </a:cubicBezTo>
                <a:lnTo>
                  <a:pt x="9201852" y="1968878"/>
                </a:lnTo>
                <a:cubicBezTo>
                  <a:pt x="9195509" y="1992883"/>
                  <a:pt x="9189035" y="2016757"/>
                  <a:pt x="9182438" y="2040635"/>
                </a:cubicBezTo>
                <a:cubicBezTo>
                  <a:pt x="9181044" y="2045714"/>
                  <a:pt x="9179650" y="2050665"/>
                  <a:pt x="9178254" y="2055747"/>
                </a:cubicBezTo>
                <a:cubicBezTo>
                  <a:pt x="9172037" y="2078226"/>
                  <a:pt x="9165821" y="2100579"/>
                  <a:pt x="9159350" y="2122931"/>
                </a:cubicBezTo>
                <a:cubicBezTo>
                  <a:pt x="9159096" y="2123821"/>
                  <a:pt x="9158842" y="2124707"/>
                  <a:pt x="9158588" y="2125597"/>
                </a:cubicBezTo>
                <a:cubicBezTo>
                  <a:pt x="9152880" y="2145537"/>
                  <a:pt x="9147045" y="2165474"/>
                  <a:pt x="9141082" y="2185287"/>
                </a:cubicBezTo>
                <a:cubicBezTo>
                  <a:pt x="9139558" y="2190620"/>
                  <a:pt x="9137910" y="2196083"/>
                  <a:pt x="9136260" y="2201416"/>
                </a:cubicBezTo>
                <a:cubicBezTo>
                  <a:pt x="9129281" y="2224658"/>
                  <a:pt x="9122176" y="2247900"/>
                  <a:pt x="9115074" y="2271012"/>
                </a:cubicBezTo>
                <a:lnTo>
                  <a:pt x="9112791" y="2278252"/>
                </a:lnTo>
                <a:cubicBezTo>
                  <a:pt x="9105305" y="2302507"/>
                  <a:pt x="9097564" y="2326512"/>
                  <a:pt x="9089827" y="2350641"/>
                </a:cubicBezTo>
                <a:cubicBezTo>
                  <a:pt x="9088938" y="2353180"/>
                  <a:pt x="9088176" y="2355720"/>
                  <a:pt x="9087287" y="2358262"/>
                </a:cubicBezTo>
                <a:cubicBezTo>
                  <a:pt x="9079423" y="2382518"/>
                  <a:pt x="9071429" y="2406774"/>
                  <a:pt x="9063311" y="2430906"/>
                </a:cubicBezTo>
                <a:cubicBezTo>
                  <a:pt x="9054811" y="2456306"/>
                  <a:pt x="9046185" y="2481579"/>
                  <a:pt x="9037302" y="2506724"/>
                </a:cubicBezTo>
                <a:cubicBezTo>
                  <a:pt x="9030197" y="2527170"/>
                  <a:pt x="9023094" y="2547491"/>
                  <a:pt x="9015735" y="2567812"/>
                </a:cubicBezTo>
                <a:cubicBezTo>
                  <a:pt x="9015608" y="2568066"/>
                  <a:pt x="9015481" y="2568321"/>
                  <a:pt x="9015354" y="2568699"/>
                </a:cubicBezTo>
                <a:cubicBezTo>
                  <a:pt x="9012563" y="2576702"/>
                  <a:pt x="9009646" y="2584828"/>
                  <a:pt x="9006728" y="2592831"/>
                </a:cubicBezTo>
                <a:cubicBezTo>
                  <a:pt x="8998988" y="2614293"/>
                  <a:pt x="8990997" y="2635755"/>
                  <a:pt x="8983005" y="2657090"/>
                </a:cubicBezTo>
                <a:cubicBezTo>
                  <a:pt x="8974757" y="2679191"/>
                  <a:pt x="8966512" y="2701035"/>
                  <a:pt x="8958010" y="2723006"/>
                </a:cubicBezTo>
                <a:cubicBezTo>
                  <a:pt x="8956489" y="2726940"/>
                  <a:pt x="8955092" y="2730751"/>
                  <a:pt x="8953571" y="2734689"/>
                </a:cubicBezTo>
                <a:cubicBezTo>
                  <a:pt x="8944310" y="2758436"/>
                  <a:pt x="8935046" y="2782314"/>
                  <a:pt x="8925531" y="2805937"/>
                </a:cubicBezTo>
                <a:cubicBezTo>
                  <a:pt x="8918555" y="2823589"/>
                  <a:pt x="8911450" y="2841116"/>
                  <a:pt x="8904218" y="2858641"/>
                </a:cubicBezTo>
                <a:cubicBezTo>
                  <a:pt x="8900157" y="2868547"/>
                  <a:pt x="8896100" y="2878454"/>
                  <a:pt x="8892039" y="2888360"/>
                </a:cubicBezTo>
                <a:cubicBezTo>
                  <a:pt x="8884807" y="2905757"/>
                  <a:pt x="8877577" y="2923285"/>
                  <a:pt x="8870218" y="2940682"/>
                </a:cubicBezTo>
                <a:cubicBezTo>
                  <a:pt x="8858166" y="2969257"/>
                  <a:pt x="8845860" y="2997832"/>
                  <a:pt x="8833428" y="3026280"/>
                </a:cubicBezTo>
                <a:cubicBezTo>
                  <a:pt x="8822135" y="3051935"/>
                  <a:pt x="8810718" y="3077589"/>
                  <a:pt x="8799171" y="3103116"/>
                </a:cubicBezTo>
                <a:cubicBezTo>
                  <a:pt x="8783058" y="3138804"/>
                  <a:pt x="8766695" y="3174361"/>
                  <a:pt x="8749948" y="3209671"/>
                </a:cubicBezTo>
                <a:cubicBezTo>
                  <a:pt x="8743477" y="3223766"/>
                  <a:pt x="8736753" y="3237737"/>
                  <a:pt x="8730028" y="3251705"/>
                </a:cubicBezTo>
                <a:cubicBezTo>
                  <a:pt x="8723812" y="3264914"/>
                  <a:pt x="8717469" y="3277995"/>
                  <a:pt x="8710998" y="3291077"/>
                </a:cubicBezTo>
                <a:cubicBezTo>
                  <a:pt x="8705036" y="3303522"/>
                  <a:pt x="8698946" y="3315968"/>
                  <a:pt x="8692857" y="3328287"/>
                </a:cubicBezTo>
                <a:cubicBezTo>
                  <a:pt x="8687654" y="3338829"/>
                  <a:pt x="8682453" y="3349371"/>
                  <a:pt x="8677126" y="3359782"/>
                </a:cubicBezTo>
                <a:cubicBezTo>
                  <a:pt x="8669639" y="3374771"/>
                  <a:pt x="8662156" y="3389756"/>
                  <a:pt x="8654416" y="3404741"/>
                </a:cubicBezTo>
                <a:cubicBezTo>
                  <a:pt x="8648707" y="3416170"/>
                  <a:pt x="8642872" y="3427602"/>
                  <a:pt x="8636906" y="3439030"/>
                </a:cubicBezTo>
                <a:cubicBezTo>
                  <a:pt x="8628534" y="3455414"/>
                  <a:pt x="8620035" y="3471797"/>
                  <a:pt x="8611409" y="3488054"/>
                </a:cubicBezTo>
                <a:cubicBezTo>
                  <a:pt x="8608491" y="3493641"/>
                  <a:pt x="8605573" y="3499228"/>
                  <a:pt x="8602653" y="3504815"/>
                </a:cubicBezTo>
                <a:cubicBezTo>
                  <a:pt x="8591490" y="3525899"/>
                  <a:pt x="8580324" y="3546853"/>
                  <a:pt x="8568907" y="3567810"/>
                </a:cubicBezTo>
                <a:cubicBezTo>
                  <a:pt x="8560027" y="3584575"/>
                  <a:pt x="8550893" y="3601082"/>
                  <a:pt x="8541632" y="3617720"/>
                </a:cubicBezTo>
                <a:cubicBezTo>
                  <a:pt x="8533256" y="3633214"/>
                  <a:pt x="8524630" y="3648707"/>
                  <a:pt x="8516004" y="3664074"/>
                </a:cubicBezTo>
                <a:cubicBezTo>
                  <a:pt x="8485173" y="3719066"/>
                  <a:pt x="8453710" y="3773549"/>
                  <a:pt x="8421485" y="3827524"/>
                </a:cubicBezTo>
                <a:cubicBezTo>
                  <a:pt x="8411716" y="3844162"/>
                  <a:pt x="8401823" y="3860670"/>
                  <a:pt x="8391800" y="3877180"/>
                </a:cubicBezTo>
                <a:cubicBezTo>
                  <a:pt x="8386597" y="3885691"/>
                  <a:pt x="8381523" y="3894199"/>
                  <a:pt x="8376196" y="3902707"/>
                </a:cubicBezTo>
                <a:cubicBezTo>
                  <a:pt x="8366681" y="3918455"/>
                  <a:pt x="8357039" y="3934076"/>
                  <a:pt x="8347269" y="3949700"/>
                </a:cubicBezTo>
                <a:cubicBezTo>
                  <a:pt x="8343463" y="3955796"/>
                  <a:pt x="8339656" y="3962015"/>
                  <a:pt x="8335595" y="3968241"/>
                </a:cubicBezTo>
                <a:cubicBezTo>
                  <a:pt x="8323163" y="3988432"/>
                  <a:pt x="8310352" y="4008499"/>
                  <a:pt x="8297535" y="4028566"/>
                </a:cubicBezTo>
                <a:lnTo>
                  <a:pt x="8292970" y="4035803"/>
                </a:lnTo>
                <a:cubicBezTo>
                  <a:pt x="8279648" y="4056506"/>
                  <a:pt x="8266326" y="4076951"/>
                  <a:pt x="8252881" y="4097527"/>
                </a:cubicBezTo>
                <a:cubicBezTo>
                  <a:pt x="8248439" y="4104258"/>
                  <a:pt x="8244000" y="4110986"/>
                  <a:pt x="8239559" y="4117721"/>
                </a:cubicBezTo>
                <a:cubicBezTo>
                  <a:pt x="8231183" y="4130545"/>
                  <a:pt x="8222557" y="4143375"/>
                  <a:pt x="8213931" y="4156199"/>
                </a:cubicBezTo>
                <a:cubicBezTo>
                  <a:pt x="8207207" y="4166360"/>
                  <a:pt x="8200355" y="4176647"/>
                  <a:pt x="8193377" y="4186808"/>
                </a:cubicBezTo>
                <a:cubicBezTo>
                  <a:pt x="8181706" y="4204205"/>
                  <a:pt x="8169908" y="4221479"/>
                  <a:pt x="8157857" y="4238749"/>
                </a:cubicBezTo>
                <a:cubicBezTo>
                  <a:pt x="8118399" y="4296026"/>
                  <a:pt x="8078056" y="4352795"/>
                  <a:pt x="8036824" y="4408931"/>
                </a:cubicBezTo>
                <a:cubicBezTo>
                  <a:pt x="8023375" y="4427472"/>
                  <a:pt x="8009673" y="4446014"/>
                  <a:pt x="7995973" y="4464301"/>
                </a:cubicBezTo>
                <a:cubicBezTo>
                  <a:pt x="7979099" y="4487035"/>
                  <a:pt x="7962097" y="4509514"/>
                  <a:pt x="7944972" y="4531866"/>
                </a:cubicBezTo>
                <a:cubicBezTo>
                  <a:pt x="7929618" y="4551933"/>
                  <a:pt x="7914144" y="4571870"/>
                  <a:pt x="7898663" y="4591683"/>
                </a:cubicBezTo>
                <a:cubicBezTo>
                  <a:pt x="7892574" y="4599558"/>
                  <a:pt x="7886485" y="4607303"/>
                  <a:pt x="7880268" y="4615052"/>
                </a:cubicBezTo>
                <a:cubicBezTo>
                  <a:pt x="7866315" y="4632830"/>
                  <a:pt x="7852358" y="4650358"/>
                  <a:pt x="7838274" y="4667883"/>
                </a:cubicBezTo>
                <a:cubicBezTo>
                  <a:pt x="7835737" y="4670930"/>
                  <a:pt x="7833328" y="4674105"/>
                  <a:pt x="7830791" y="4677153"/>
                </a:cubicBezTo>
                <a:cubicBezTo>
                  <a:pt x="7817596" y="4693537"/>
                  <a:pt x="7804274" y="4709920"/>
                  <a:pt x="7790953" y="4726177"/>
                </a:cubicBezTo>
                <a:cubicBezTo>
                  <a:pt x="7784355" y="4734303"/>
                  <a:pt x="7777631" y="4742306"/>
                  <a:pt x="7770910" y="4750433"/>
                </a:cubicBezTo>
                <a:cubicBezTo>
                  <a:pt x="7761395" y="4761992"/>
                  <a:pt x="7751880" y="4773547"/>
                  <a:pt x="7742110" y="4784976"/>
                </a:cubicBezTo>
                <a:cubicBezTo>
                  <a:pt x="7732087" y="4797041"/>
                  <a:pt x="7721810" y="4809108"/>
                  <a:pt x="7711660" y="4821172"/>
                </a:cubicBezTo>
                <a:cubicBezTo>
                  <a:pt x="7708362" y="4825110"/>
                  <a:pt x="7705063" y="4828921"/>
                  <a:pt x="7701640" y="4832728"/>
                </a:cubicBezTo>
                <a:cubicBezTo>
                  <a:pt x="7687811" y="4849239"/>
                  <a:pt x="7673727" y="4865622"/>
                  <a:pt x="7659519" y="4881879"/>
                </a:cubicBezTo>
                <a:cubicBezTo>
                  <a:pt x="7639346" y="4905121"/>
                  <a:pt x="7619046" y="4928233"/>
                  <a:pt x="7598622" y="4951093"/>
                </a:cubicBezTo>
                <a:cubicBezTo>
                  <a:pt x="7566524" y="4987286"/>
                  <a:pt x="7534045" y="5023101"/>
                  <a:pt x="7501062" y="5058535"/>
                </a:cubicBezTo>
                <a:cubicBezTo>
                  <a:pt x="7486216" y="5074664"/>
                  <a:pt x="7471246" y="5090666"/>
                  <a:pt x="7456150" y="5106541"/>
                </a:cubicBezTo>
                <a:cubicBezTo>
                  <a:pt x="7452216" y="5110733"/>
                  <a:pt x="7448156" y="5114925"/>
                  <a:pt x="7444225" y="5119241"/>
                </a:cubicBezTo>
                <a:cubicBezTo>
                  <a:pt x="7428366" y="5136006"/>
                  <a:pt x="7412381" y="5152641"/>
                  <a:pt x="7396269" y="5169278"/>
                </a:cubicBezTo>
                <a:cubicBezTo>
                  <a:pt x="7394872" y="5170804"/>
                  <a:pt x="7393351" y="5172326"/>
                  <a:pt x="7392081" y="5173725"/>
                </a:cubicBezTo>
                <a:cubicBezTo>
                  <a:pt x="7374194" y="5192012"/>
                  <a:pt x="7356430" y="5210299"/>
                  <a:pt x="7338543" y="5228335"/>
                </a:cubicBezTo>
                <a:cubicBezTo>
                  <a:pt x="7322050" y="5245224"/>
                  <a:pt x="7305178" y="5262116"/>
                  <a:pt x="7288304" y="5278754"/>
                </a:cubicBezTo>
                <a:cubicBezTo>
                  <a:pt x="7283608" y="5283451"/>
                  <a:pt x="7278916" y="5288025"/>
                  <a:pt x="7274220" y="5292725"/>
                </a:cubicBezTo>
                <a:cubicBezTo>
                  <a:pt x="7260267" y="5306439"/>
                  <a:pt x="7246310" y="5320156"/>
                  <a:pt x="7232353" y="5333616"/>
                </a:cubicBezTo>
                <a:cubicBezTo>
                  <a:pt x="7227788" y="5338189"/>
                  <a:pt x="7223219" y="5342636"/>
                  <a:pt x="7218654" y="5346952"/>
                </a:cubicBezTo>
                <a:cubicBezTo>
                  <a:pt x="7202795" y="5362321"/>
                  <a:pt x="7186810" y="5377688"/>
                  <a:pt x="7170697" y="5392927"/>
                </a:cubicBezTo>
                <a:cubicBezTo>
                  <a:pt x="7119950" y="5441188"/>
                  <a:pt x="7068441" y="5488686"/>
                  <a:pt x="7016300" y="5535294"/>
                </a:cubicBezTo>
                <a:cubicBezTo>
                  <a:pt x="6990672" y="5558281"/>
                  <a:pt x="6964791" y="5581142"/>
                  <a:pt x="6938782" y="5603745"/>
                </a:cubicBezTo>
                <a:cubicBezTo>
                  <a:pt x="6919117" y="5620891"/>
                  <a:pt x="6899325" y="5638038"/>
                  <a:pt x="6879409" y="5654927"/>
                </a:cubicBezTo>
                <a:cubicBezTo>
                  <a:pt x="6862027" y="5669788"/>
                  <a:pt x="6844647" y="5684519"/>
                  <a:pt x="6827138" y="5698995"/>
                </a:cubicBezTo>
                <a:cubicBezTo>
                  <a:pt x="6822950" y="5702679"/>
                  <a:pt x="6818639" y="5706108"/>
                  <a:pt x="6814451" y="5709664"/>
                </a:cubicBezTo>
                <a:cubicBezTo>
                  <a:pt x="6798339" y="5723127"/>
                  <a:pt x="6782099" y="5736463"/>
                  <a:pt x="6765860" y="5749795"/>
                </a:cubicBezTo>
                <a:cubicBezTo>
                  <a:pt x="6763577" y="5751702"/>
                  <a:pt x="6761294" y="5753479"/>
                  <a:pt x="6759012" y="5755386"/>
                </a:cubicBezTo>
                <a:cubicBezTo>
                  <a:pt x="6699130" y="5804406"/>
                  <a:pt x="6638487" y="5852285"/>
                  <a:pt x="6577082" y="5899150"/>
                </a:cubicBezTo>
                <a:cubicBezTo>
                  <a:pt x="6564395" y="5908927"/>
                  <a:pt x="6551581" y="5918706"/>
                  <a:pt x="6538768" y="5928231"/>
                </a:cubicBezTo>
                <a:cubicBezTo>
                  <a:pt x="6003132" y="6332346"/>
                  <a:pt x="5410025" y="6663941"/>
                  <a:pt x="4773781" y="6908800"/>
                </a:cubicBezTo>
                <a:lnTo>
                  <a:pt x="0" y="6908800"/>
                </a:lnTo>
                <a:lnTo>
                  <a:pt x="0" y="0"/>
                </a:lnTo>
                <a:lnTo>
                  <a:pt x="9441631" y="0"/>
                </a:lnTo>
                <a:cubicBezTo>
                  <a:pt x="9442139" y="34541"/>
                  <a:pt x="9442393" y="69087"/>
                  <a:pt x="9442393" y="103758"/>
                </a:cubicBezTo>
                <a:close/>
              </a:path>
            </a:pathLst>
          </a:custGeom>
          <a:solidFill>
            <a:schemeClr val="accent3"/>
          </a:solidFill>
          <a:ln w="1268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F70995-D0D7-73B8-EC53-B12C7FBAC61D}"/>
              </a:ext>
            </a:extLst>
          </p:cNvPr>
          <p:cNvSpPr/>
          <p:nvPr/>
        </p:nvSpPr>
        <p:spPr>
          <a:xfrm>
            <a:off x="6343007" y="1147930"/>
            <a:ext cx="5848932" cy="5735517"/>
          </a:xfrm>
          <a:custGeom>
            <a:avLst/>
            <a:gdLst>
              <a:gd name="connsiteX0" fmla="*/ 5748959 w 5848932"/>
              <a:gd name="connsiteY0" fmla="*/ 732351 h 5735517"/>
              <a:gd name="connsiteX1" fmla="*/ 3099199 w 5848932"/>
              <a:gd name="connsiteY1" fmla="*/ 33218 h 5735517"/>
              <a:gd name="connsiteX2" fmla="*/ 3014703 w 5848932"/>
              <a:gd name="connsiteY2" fmla="*/ 45664 h 5735517"/>
              <a:gd name="connsiteX3" fmla="*/ 731717 w 5848932"/>
              <a:gd name="connsiteY3" fmla="*/ 1414343 h 5735517"/>
              <a:gd name="connsiteX4" fmla="*/ 33182 w 5848932"/>
              <a:gd name="connsiteY4" fmla="*/ 4066864 h 5735517"/>
              <a:gd name="connsiteX5" fmla="*/ 195700 w 5848932"/>
              <a:gd name="connsiteY5" fmla="*/ 4754949 h 5735517"/>
              <a:gd name="connsiteX6" fmla="*/ 715223 w 5848932"/>
              <a:gd name="connsiteY6" fmla="*/ 5735518 h 5735517"/>
              <a:gd name="connsiteX7" fmla="*/ 772314 w 5848932"/>
              <a:gd name="connsiteY7" fmla="*/ 5735518 h 5735517"/>
              <a:gd name="connsiteX8" fmla="*/ 234014 w 5848932"/>
              <a:gd name="connsiteY8" fmla="*/ 4725868 h 5735517"/>
              <a:gd name="connsiteX9" fmla="*/ 78347 w 5848932"/>
              <a:gd name="connsiteY9" fmla="*/ 4060641 h 5735517"/>
              <a:gd name="connsiteX10" fmla="*/ 767875 w 5848932"/>
              <a:gd name="connsiteY10" fmla="*/ 1441901 h 5735517"/>
              <a:gd name="connsiteX11" fmla="*/ 3007093 w 5848932"/>
              <a:gd name="connsiteY11" fmla="*/ 93035 h 5735517"/>
              <a:gd name="connsiteX12" fmla="*/ 3105415 w 5848932"/>
              <a:gd name="connsiteY12" fmla="*/ 78301 h 5735517"/>
              <a:gd name="connsiteX13" fmla="*/ 3588275 w 5848932"/>
              <a:gd name="connsiteY13" fmla="*/ 45534 h 5735517"/>
              <a:gd name="connsiteX14" fmla="*/ 5721430 w 5848932"/>
              <a:gd name="connsiteY14" fmla="*/ 768674 h 5735517"/>
              <a:gd name="connsiteX15" fmla="*/ 5848933 w 5848932"/>
              <a:gd name="connsiteY15" fmla="*/ 870528 h 5735517"/>
              <a:gd name="connsiteX16" fmla="*/ 5848933 w 5848932"/>
              <a:gd name="connsiteY16" fmla="*/ 811217 h 5735517"/>
              <a:gd name="connsiteX17" fmla="*/ 5748959 w 5848932"/>
              <a:gd name="connsiteY17" fmla="*/ 732351 h 573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932" h="5735517">
                <a:moveTo>
                  <a:pt x="5748959" y="732351"/>
                </a:moveTo>
                <a:cubicBezTo>
                  <a:pt x="4988006" y="152724"/>
                  <a:pt x="4046901" y="-95562"/>
                  <a:pt x="3099199" y="33218"/>
                </a:cubicBezTo>
                <a:cubicBezTo>
                  <a:pt x="3070905" y="37026"/>
                  <a:pt x="3042743" y="41218"/>
                  <a:pt x="3014703" y="45664"/>
                </a:cubicBezTo>
                <a:cubicBezTo>
                  <a:pt x="2101762" y="191460"/>
                  <a:pt x="1293488" y="675201"/>
                  <a:pt x="731717" y="1414343"/>
                </a:cubicBezTo>
                <a:cubicBezTo>
                  <a:pt x="152566" y="2176213"/>
                  <a:pt x="-95461" y="3118174"/>
                  <a:pt x="33182" y="4066864"/>
                </a:cubicBezTo>
                <a:cubicBezTo>
                  <a:pt x="65279" y="4303717"/>
                  <a:pt x="119960" y="4533843"/>
                  <a:pt x="195700" y="4754949"/>
                </a:cubicBezTo>
                <a:cubicBezTo>
                  <a:pt x="316859" y="5108264"/>
                  <a:pt x="491811" y="5438463"/>
                  <a:pt x="715223" y="5735518"/>
                </a:cubicBezTo>
                <a:lnTo>
                  <a:pt x="772314" y="5735518"/>
                </a:lnTo>
                <a:cubicBezTo>
                  <a:pt x="538878" y="5431223"/>
                  <a:pt x="357329" y="5090993"/>
                  <a:pt x="234014" y="4725868"/>
                </a:cubicBezTo>
                <a:cubicBezTo>
                  <a:pt x="161700" y="4511872"/>
                  <a:pt x="109429" y="4289368"/>
                  <a:pt x="78347" y="4060641"/>
                </a:cubicBezTo>
                <a:cubicBezTo>
                  <a:pt x="-48775" y="3124143"/>
                  <a:pt x="196208" y="2194122"/>
                  <a:pt x="767875" y="1441901"/>
                </a:cubicBezTo>
                <a:cubicBezTo>
                  <a:pt x="1319496" y="716094"/>
                  <a:pt x="2111659" y="239844"/>
                  <a:pt x="3007093" y="93035"/>
                </a:cubicBezTo>
                <a:cubicBezTo>
                  <a:pt x="3039696" y="87698"/>
                  <a:pt x="3072555" y="82747"/>
                  <a:pt x="3105415" y="78301"/>
                </a:cubicBezTo>
                <a:cubicBezTo>
                  <a:pt x="3266918" y="56330"/>
                  <a:pt x="3428039" y="45534"/>
                  <a:pt x="3588275" y="45534"/>
                </a:cubicBezTo>
                <a:cubicBezTo>
                  <a:pt x="4356331" y="45534"/>
                  <a:pt x="5099777" y="295090"/>
                  <a:pt x="5721430" y="768674"/>
                </a:cubicBezTo>
                <a:cubicBezTo>
                  <a:pt x="5764818" y="801692"/>
                  <a:pt x="5807320" y="835603"/>
                  <a:pt x="5848933" y="870528"/>
                </a:cubicBezTo>
                <a:lnTo>
                  <a:pt x="5848933" y="811217"/>
                </a:lnTo>
                <a:cubicBezTo>
                  <a:pt x="5816200" y="784422"/>
                  <a:pt x="5782835" y="758132"/>
                  <a:pt x="5748959" y="732351"/>
                </a:cubicBezTo>
                <a:close/>
              </a:path>
            </a:pathLst>
          </a:custGeom>
          <a:solidFill>
            <a:srgbClr val="F37923"/>
          </a:solidFill>
          <a:ln w="1268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08D5BD4-76FE-24C2-7400-68FABDE562B1}"/>
              </a:ext>
            </a:extLst>
          </p:cNvPr>
          <p:cNvSpPr/>
          <p:nvPr/>
        </p:nvSpPr>
        <p:spPr>
          <a:xfrm>
            <a:off x="6605835" y="1411027"/>
            <a:ext cx="5586105" cy="5472421"/>
          </a:xfrm>
          <a:custGeom>
            <a:avLst/>
            <a:gdLst>
              <a:gd name="connsiteX0" fmla="*/ 5586106 w 5586105"/>
              <a:gd name="connsiteY0" fmla="*/ 897497 h 5472421"/>
              <a:gd name="connsiteX1" fmla="*/ 5586106 w 5586105"/>
              <a:gd name="connsiteY1" fmla="*/ 5472421 h 5472421"/>
              <a:gd name="connsiteX2" fmla="*/ 789612 w 5586105"/>
              <a:gd name="connsiteY2" fmla="*/ 5472421 h 5472421"/>
              <a:gd name="connsiteX3" fmla="*/ 219722 w 5586105"/>
              <a:gd name="connsiteY3" fmla="*/ 4511156 h 5472421"/>
              <a:gd name="connsiteX4" fmla="*/ 153117 w 5586105"/>
              <a:gd name="connsiteY4" fmla="*/ 4319006 h 5472421"/>
              <a:gd name="connsiteX5" fmla="*/ 123429 w 5586105"/>
              <a:gd name="connsiteY5" fmla="*/ 4218675 h 5472421"/>
              <a:gd name="connsiteX6" fmla="*/ 105287 w 5586105"/>
              <a:gd name="connsiteY6" fmla="*/ 4151113 h 5472421"/>
              <a:gd name="connsiteX7" fmla="*/ 91712 w 5586105"/>
              <a:gd name="connsiteY7" fmla="*/ 4095866 h 5472421"/>
              <a:gd name="connsiteX8" fmla="*/ 82578 w 5586105"/>
              <a:gd name="connsiteY8" fmla="*/ 4056877 h 5472421"/>
              <a:gd name="connsiteX9" fmla="*/ 73189 w 5586105"/>
              <a:gd name="connsiteY9" fmla="*/ 4013952 h 5472421"/>
              <a:gd name="connsiteX10" fmla="*/ 59233 w 5586105"/>
              <a:gd name="connsiteY10" fmla="*/ 3944607 h 5472421"/>
              <a:gd name="connsiteX11" fmla="*/ 46673 w 5586105"/>
              <a:gd name="connsiteY11" fmla="*/ 3874506 h 5472421"/>
              <a:gd name="connsiteX12" fmla="*/ 41853 w 5586105"/>
              <a:gd name="connsiteY12" fmla="*/ 3845041 h 5472421"/>
              <a:gd name="connsiteX13" fmla="*/ 30560 w 5586105"/>
              <a:gd name="connsiteY13" fmla="*/ 3768460 h 5472421"/>
              <a:gd name="connsiteX14" fmla="*/ 2323570 w 5586105"/>
              <a:gd name="connsiteY14" fmla="*/ 152516 h 5472421"/>
              <a:gd name="connsiteX15" fmla="*/ 2375460 w 5586105"/>
              <a:gd name="connsiteY15" fmla="*/ 136768 h 5472421"/>
              <a:gd name="connsiteX16" fmla="*/ 2411615 w 5586105"/>
              <a:gd name="connsiteY16" fmla="*/ 126354 h 5472421"/>
              <a:gd name="connsiteX17" fmla="*/ 2456908 w 5586105"/>
              <a:gd name="connsiteY17" fmla="*/ 113908 h 5472421"/>
              <a:gd name="connsiteX18" fmla="*/ 2488752 w 5586105"/>
              <a:gd name="connsiteY18" fmla="*/ 105527 h 5472421"/>
              <a:gd name="connsiteX19" fmla="*/ 2492813 w 5586105"/>
              <a:gd name="connsiteY19" fmla="*/ 104510 h 5472421"/>
              <a:gd name="connsiteX20" fmla="*/ 2523514 w 5586105"/>
              <a:gd name="connsiteY20" fmla="*/ 96762 h 5472421"/>
              <a:gd name="connsiteX21" fmla="*/ 2526812 w 5586105"/>
              <a:gd name="connsiteY21" fmla="*/ 96002 h 5472421"/>
              <a:gd name="connsiteX22" fmla="*/ 2581239 w 5586105"/>
              <a:gd name="connsiteY22" fmla="*/ 83175 h 5472421"/>
              <a:gd name="connsiteX23" fmla="*/ 2610165 w 5586105"/>
              <a:gd name="connsiteY23" fmla="*/ 76698 h 5472421"/>
              <a:gd name="connsiteX24" fmla="*/ 2655585 w 5586105"/>
              <a:gd name="connsiteY24" fmla="*/ 67173 h 5472421"/>
              <a:gd name="connsiteX25" fmla="*/ 2696309 w 5586105"/>
              <a:gd name="connsiteY25" fmla="*/ 59170 h 5472421"/>
              <a:gd name="connsiteX26" fmla="*/ 2704173 w 5586105"/>
              <a:gd name="connsiteY26" fmla="*/ 57648 h 5472421"/>
              <a:gd name="connsiteX27" fmla="*/ 2871765 w 5586105"/>
              <a:gd name="connsiteY27" fmla="*/ 30595 h 5472421"/>
              <a:gd name="connsiteX28" fmla="*/ 5586106 w 5586105"/>
              <a:gd name="connsiteY28" fmla="*/ 897497 h 54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6105" h="5472421">
                <a:moveTo>
                  <a:pt x="5586106" y="897497"/>
                </a:moveTo>
                <a:lnTo>
                  <a:pt x="5586106" y="5472421"/>
                </a:lnTo>
                <a:lnTo>
                  <a:pt x="789612" y="5472421"/>
                </a:lnTo>
                <a:cubicBezTo>
                  <a:pt x="549960" y="5190733"/>
                  <a:pt x="355597" y="4866883"/>
                  <a:pt x="219722" y="4511156"/>
                </a:cubicBezTo>
                <a:cubicBezTo>
                  <a:pt x="195616" y="4448037"/>
                  <a:pt x="173414" y="4384029"/>
                  <a:pt x="153117" y="4319006"/>
                </a:cubicBezTo>
                <a:cubicBezTo>
                  <a:pt x="142586" y="4285858"/>
                  <a:pt x="132690" y="4252331"/>
                  <a:pt x="123429" y="4218675"/>
                </a:cubicBezTo>
                <a:cubicBezTo>
                  <a:pt x="117085" y="4196322"/>
                  <a:pt x="110996" y="4173716"/>
                  <a:pt x="105287" y="4151113"/>
                </a:cubicBezTo>
                <a:cubicBezTo>
                  <a:pt x="100592" y="4132822"/>
                  <a:pt x="96026" y="4114408"/>
                  <a:pt x="91712" y="4095866"/>
                </a:cubicBezTo>
                <a:cubicBezTo>
                  <a:pt x="88540" y="4082912"/>
                  <a:pt x="85495" y="4069831"/>
                  <a:pt x="82578" y="4056877"/>
                </a:cubicBezTo>
                <a:cubicBezTo>
                  <a:pt x="79406" y="4042654"/>
                  <a:pt x="76234" y="4028429"/>
                  <a:pt x="73189" y="4013952"/>
                </a:cubicBezTo>
                <a:cubicBezTo>
                  <a:pt x="68367" y="3990964"/>
                  <a:pt x="63674" y="3967849"/>
                  <a:pt x="59233" y="3944607"/>
                </a:cubicBezTo>
                <a:cubicBezTo>
                  <a:pt x="54794" y="3921369"/>
                  <a:pt x="50607" y="3897999"/>
                  <a:pt x="46673" y="3874506"/>
                </a:cubicBezTo>
                <a:cubicBezTo>
                  <a:pt x="45025" y="3864727"/>
                  <a:pt x="43501" y="3854948"/>
                  <a:pt x="41853" y="3845041"/>
                </a:cubicBezTo>
                <a:cubicBezTo>
                  <a:pt x="37793" y="3819641"/>
                  <a:pt x="33986" y="3794114"/>
                  <a:pt x="30560" y="3768460"/>
                </a:cubicBezTo>
                <a:cubicBezTo>
                  <a:pt x="-190315" y="2140066"/>
                  <a:pt x="807753" y="627117"/>
                  <a:pt x="2323570" y="152516"/>
                </a:cubicBezTo>
                <a:cubicBezTo>
                  <a:pt x="2340825" y="147056"/>
                  <a:pt x="2358081" y="141847"/>
                  <a:pt x="2375460" y="136768"/>
                </a:cubicBezTo>
                <a:cubicBezTo>
                  <a:pt x="2387512" y="133212"/>
                  <a:pt x="2399564" y="129656"/>
                  <a:pt x="2411615" y="126354"/>
                </a:cubicBezTo>
                <a:cubicBezTo>
                  <a:pt x="2426715" y="122038"/>
                  <a:pt x="2441685" y="117846"/>
                  <a:pt x="2456908" y="113908"/>
                </a:cubicBezTo>
                <a:cubicBezTo>
                  <a:pt x="2467566" y="110987"/>
                  <a:pt x="2478097" y="108193"/>
                  <a:pt x="2488752" y="105527"/>
                </a:cubicBezTo>
                <a:cubicBezTo>
                  <a:pt x="2490022" y="105146"/>
                  <a:pt x="2491416" y="104764"/>
                  <a:pt x="2492813" y="104510"/>
                </a:cubicBezTo>
                <a:cubicBezTo>
                  <a:pt x="2503090" y="101843"/>
                  <a:pt x="2513240" y="99304"/>
                  <a:pt x="2523514" y="96762"/>
                </a:cubicBezTo>
                <a:cubicBezTo>
                  <a:pt x="2524530" y="96507"/>
                  <a:pt x="2525673" y="96129"/>
                  <a:pt x="2526812" y="96002"/>
                </a:cubicBezTo>
                <a:cubicBezTo>
                  <a:pt x="2544957" y="91556"/>
                  <a:pt x="2562971" y="87237"/>
                  <a:pt x="2581239" y="83175"/>
                </a:cubicBezTo>
                <a:cubicBezTo>
                  <a:pt x="2590881" y="80887"/>
                  <a:pt x="2600523" y="78729"/>
                  <a:pt x="2610165" y="76698"/>
                </a:cubicBezTo>
                <a:cubicBezTo>
                  <a:pt x="2625262" y="73396"/>
                  <a:pt x="2640362" y="70221"/>
                  <a:pt x="2655585" y="67173"/>
                </a:cubicBezTo>
                <a:cubicBezTo>
                  <a:pt x="2669158" y="64379"/>
                  <a:pt x="2682734" y="61713"/>
                  <a:pt x="2696309" y="59170"/>
                </a:cubicBezTo>
                <a:cubicBezTo>
                  <a:pt x="2698973" y="58662"/>
                  <a:pt x="2701510" y="58156"/>
                  <a:pt x="2704173" y="57648"/>
                </a:cubicBezTo>
                <a:cubicBezTo>
                  <a:pt x="2759489" y="47233"/>
                  <a:pt x="2815310" y="38216"/>
                  <a:pt x="2871765" y="30595"/>
                </a:cubicBezTo>
                <a:cubicBezTo>
                  <a:pt x="3900411" y="-109229"/>
                  <a:pt x="4882875" y="238877"/>
                  <a:pt x="5586106" y="897497"/>
                </a:cubicBezTo>
                <a:close/>
              </a:path>
            </a:pathLst>
          </a:custGeom>
          <a:solidFill>
            <a:srgbClr val="F37923"/>
          </a:solidFill>
          <a:ln w="1268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379890" y="600358"/>
            <a:ext cx="6245943"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379890" y="3480083"/>
            <a:ext cx="6245943" cy="1500187"/>
          </a:xfrm>
        </p:spPr>
        <p:txBody>
          <a:bodyPr/>
          <a:lstStyle>
            <a:lvl1pPr marL="0" indent="0">
              <a:buNone/>
              <a:defRPr sz="2400" baseline="0">
                <a:solidFill>
                  <a:schemeClr val="bg1"/>
                </a:solidFill>
                <a:latin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Picture Placeholder 9">
            <a:extLst>
              <a:ext uri="{FF2B5EF4-FFF2-40B4-BE49-F238E27FC236}">
                <a16:creationId xmlns:a16="http://schemas.microsoft.com/office/drawing/2014/main" id="{3819A4F4-5BFB-E8A5-24FA-93C7878FEB5D}"/>
              </a:ext>
            </a:extLst>
          </p:cNvPr>
          <p:cNvSpPr>
            <a:spLocks noGrp="1"/>
          </p:cNvSpPr>
          <p:nvPr>
            <p:ph type="pic" sz="quarter" idx="14"/>
          </p:nvPr>
        </p:nvSpPr>
        <p:spPr>
          <a:xfrm>
            <a:off x="6767514" y="1406669"/>
            <a:ext cx="5424486" cy="5476779"/>
          </a:xfrm>
          <a:custGeom>
            <a:avLst/>
            <a:gdLst>
              <a:gd name="connsiteX0" fmla="*/ 0 w 4794504"/>
              <a:gd name="connsiteY0" fmla="*/ 0 h 4579159"/>
              <a:gd name="connsiteX1" fmla="*/ 4794504 w 4794504"/>
              <a:gd name="connsiteY1" fmla="*/ 0 h 4579159"/>
              <a:gd name="connsiteX2" fmla="*/ 4794504 w 4794504"/>
              <a:gd name="connsiteY2" fmla="*/ 4579159 h 4579159"/>
              <a:gd name="connsiteX3" fmla="*/ 0 w 4794504"/>
              <a:gd name="connsiteY3" fmla="*/ 4579159 h 4579159"/>
              <a:gd name="connsiteX4" fmla="*/ 0 w 4794504"/>
              <a:gd name="connsiteY4" fmla="*/ 0 h 4579159"/>
              <a:gd name="connsiteX0" fmla="*/ 530352 w 4794504"/>
              <a:gd name="connsiteY0" fmla="*/ 365760 h 4579159"/>
              <a:gd name="connsiteX1" fmla="*/ 4794504 w 4794504"/>
              <a:gd name="connsiteY1" fmla="*/ 0 h 4579159"/>
              <a:gd name="connsiteX2" fmla="*/ 4794504 w 4794504"/>
              <a:gd name="connsiteY2" fmla="*/ 4579159 h 4579159"/>
              <a:gd name="connsiteX3" fmla="*/ 0 w 4794504"/>
              <a:gd name="connsiteY3" fmla="*/ 4579159 h 4579159"/>
              <a:gd name="connsiteX4" fmla="*/ 530352 w 4794504"/>
              <a:gd name="connsiteY4" fmla="*/ 365760 h 4579159"/>
              <a:gd name="connsiteX0" fmla="*/ 146304 w 4794504"/>
              <a:gd name="connsiteY0" fmla="*/ 82296 h 4579159"/>
              <a:gd name="connsiteX1" fmla="*/ 4794504 w 4794504"/>
              <a:gd name="connsiteY1" fmla="*/ 0 h 4579159"/>
              <a:gd name="connsiteX2" fmla="*/ 4794504 w 4794504"/>
              <a:gd name="connsiteY2" fmla="*/ 4579159 h 4579159"/>
              <a:gd name="connsiteX3" fmla="*/ 0 w 4794504"/>
              <a:gd name="connsiteY3" fmla="*/ 4579159 h 4579159"/>
              <a:gd name="connsiteX4" fmla="*/ 146304 w 4794504"/>
              <a:gd name="connsiteY4" fmla="*/ 82296 h 4579159"/>
              <a:gd name="connsiteX0" fmla="*/ 667589 w 5315789"/>
              <a:gd name="connsiteY0" fmla="*/ 609808 h 5106671"/>
              <a:gd name="connsiteX1" fmla="*/ 5315789 w 5315789"/>
              <a:gd name="connsiteY1" fmla="*/ 527512 h 5106671"/>
              <a:gd name="connsiteX2" fmla="*/ 5315789 w 5315789"/>
              <a:gd name="connsiteY2" fmla="*/ 5106671 h 5106671"/>
              <a:gd name="connsiteX3" fmla="*/ 521285 w 5315789"/>
              <a:gd name="connsiteY3" fmla="*/ 5106671 h 5106671"/>
              <a:gd name="connsiteX4" fmla="*/ 667589 w 5315789"/>
              <a:gd name="connsiteY4" fmla="*/ 609808 h 5106671"/>
              <a:gd name="connsiteX0" fmla="*/ 667589 w 5315789"/>
              <a:gd name="connsiteY0" fmla="*/ 984048 h 5480911"/>
              <a:gd name="connsiteX1" fmla="*/ 5315789 w 5315789"/>
              <a:gd name="connsiteY1" fmla="*/ 901752 h 5480911"/>
              <a:gd name="connsiteX2" fmla="*/ 5315789 w 5315789"/>
              <a:gd name="connsiteY2" fmla="*/ 5480911 h 5480911"/>
              <a:gd name="connsiteX3" fmla="*/ 521285 w 5315789"/>
              <a:gd name="connsiteY3" fmla="*/ 5480911 h 5480911"/>
              <a:gd name="connsiteX4" fmla="*/ 667589 w 5315789"/>
              <a:gd name="connsiteY4" fmla="*/ 984048 h 5480911"/>
              <a:gd name="connsiteX0" fmla="*/ 944129 w 5592329"/>
              <a:gd name="connsiteY0" fmla="*/ 984048 h 5480911"/>
              <a:gd name="connsiteX1" fmla="*/ 5592329 w 5592329"/>
              <a:gd name="connsiteY1" fmla="*/ 901752 h 5480911"/>
              <a:gd name="connsiteX2" fmla="*/ 5592329 w 5592329"/>
              <a:gd name="connsiteY2" fmla="*/ 5480911 h 5480911"/>
              <a:gd name="connsiteX3" fmla="*/ 797825 w 5592329"/>
              <a:gd name="connsiteY3" fmla="*/ 5480911 h 5480911"/>
              <a:gd name="connsiteX4" fmla="*/ 944129 w 5592329"/>
              <a:gd name="connsiteY4" fmla="*/ 984048 h 5480911"/>
              <a:gd name="connsiteX0" fmla="*/ 924485 w 5572685"/>
              <a:gd name="connsiteY0" fmla="*/ 984048 h 5480911"/>
              <a:gd name="connsiteX1" fmla="*/ 5572685 w 5572685"/>
              <a:gd name="connsiteY1" fmla="*/ 901752 h 5480911"/>
              <a:gd name="connsiteX2" fmla="*/ 5572685 w 5572685"/>
              <a:gd name="connsiteY2" fmla="*/ 5480911 h 5480911"/>
              <a:gd name="connsiteX3" fmla="*/ 778181 w 5572685"/>
              <a:gd name="connsiteY3" fmla="*/ 5480911 h 5480911"/>
              <a:gd name="connsiteX4" fmla="*/ 924485 w 5572685"/>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12229 w 5560429"/>
              <a:gd name="connsiteY0" fmla="*/ 984048 h 5480911"/>
              <a:gd name="connsiteX1" fmla="*/ 5560429 w 5560429"/>
              <a:gd name="connsiteY1" fmla="*/ 901752 h 5480911"/>
              <a:gd name="connsiteX2" fmla="*/ 5560429 w 5560429"/>
              <a:gd name="connsiteY2" fmla="*/ 5480911 h 5480911"/>
              <a:gd name="connsiteX3" fmla="*/ 765925 w 5560429"/>
              <a:gd name="connsiteY3" fmla="*/ 5480911 h 5480911"/>
              <a:gd name="connsiteX4" fmla="*/ 912229 w 5560429"/>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30619 w 5578819"/>
              <a:gd name="connsiteY0" fmla="*/ 925165 h 5422028"/>
              <a:gd name="connsiteX1" fmla="*/ 2692745 w 5578819"/>
              <a:gd name="connsiteY1" fmla="*/ 5431 h 5422028"/>
              <a:gd name="connsiteX2" fmla="*/ 5578819 w 5578819"/>
              <a:gd name="connsiteY2" fmla="*/ 842869 h 5422028"/>
              <a:gd name="connsiteX3" fmla="*/ 5578819 w 5578819"/>
              <a:gd name="connsiteY3" fmla="*/ 5422028 h 5422028"/>
              <a:gd name="connsiteX4" fmla="*/ 784315 w 5578819"/>
              <a:gd name="connsiteY4" fmla="*/ 5422028 h 5422028"/>
              <a:gd name="connsiteX5" fmla="*/ 930619 w 5578819"/>
              <a:gd name="connsiteY5" fmla="*/ 925165 h 5422028"/>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2216812 w 5226712"/>
              <a:gd name="connsiteY0" fmla="*/ 2366875 h 5449276"/>
              <a:gd name="connsiteX1" fmla="*/ 2340638 w 5226712"/>
              <a:gd name="connsiteY1" fmla="*/ 32679 h 5449276"/>
              <a:gd name="connsiteX2" fmla="*/ 5226712 w 5226712"/>
              <a:gd name="connsiteY2" fmla="*/ 870117 h 5449276"/>
              <a:gd name="connsiteX3" fmla="*/ 5226712 w 5226712"/>
              <a:gd name="connsiteY3" fmla="*/ 5449276 h 5449276"/>
              <a:gd name="connsiteX4" fmla="*/ 432208 w 5226712"/>
              <a:gd name="connsiteY4" fmla="*/ 5449276 h 5449276"/>
              <a:gd name="connsiteX5" fmla="*/ 2216812 w 5226712"/>
              <a:gd name="connsiteY5" fmla="*/ 2366875 h 5449276"/>
              <a:gd name="connsiteX0" fmla="*/ 1595766 w 5339091"/>
              <a:gd name="connsiteY0" fmla="*/ 2343062 h 5449276"/>
              <a:gd name="connsiteX1" fmla="*/ 2453017 w 5339091"/>
              <a:gd name="connsiteY1" fmla="*/ 32679 h 5449276"/>
              <a:gd name="connsiteX2" fmla="*/ 5339091 w 5339091"/>
              <a:gd name="connsiteY2" fmla="*/ 870117 h 5449276"/>
              <a:gd name="connsiteX3" fmla="*/ 5339091 w 5339091"/>
              <a:gd name="connsiteY3" fmla="*/ 5449276 h 5449276"/>
              <a:gd name="connsiteX4" fmla="*/ 544587 w 5339091"/>
              <a:gd name="connsiteY4" fmla="*/ 5449276 h 5449276"/>
              <a:gd name="connsiteX5" fmla="*/ 1595766 w 5339091"/>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35123 w 5287973"/>
              <a:gd name="connsiteY0" fmla="*/ 2347824 h 5449276"/>
              <a:gd name="connsiteX1" fmla="*/ 2401899 w 5287973"/>
              <a:gd name="connsiteY1" fmla="*/ 32679 h 5449276"/>
              <a:gd name="connsiteX2" fmla="*/ 5287973 w 5287973"/>
              <a:gd name="connsiteY2" fmla="*/ 870117 h 5449276"/>
              <a:gd name="connsiteX3" fmla="*/ 5287973 w 5287973"/>
              <a:gd name="connsiteY3" fmla="*/ 5449276 h 5449276"/>
              <a:gd name="connsiteX4" fmla="*/ 493469 w 5287973"/>
              <a:gd name="connsiteY4" fmla="*/ 5449276 h 5449276"/>
              <a:gd name="connsiteX5" fmla="*/ 1535123 w 5287973"/>
              <a:gd name="connsiteY5" fmla="*/ 2347824 h 5449276"/>
              <a:gd name="connsiteX0" fmla="*/ 1671691 w 5424541"/>
              <a:gd name="connsiteY0" fmla="*/ 2347824 h 5449276"/>
              <a:gd name="connsiteX1" fmla="*/ 2538467 w 5424541"/>
              <a:gd name="connsiteY1" fmla="*/ 32679 h 5449276"/>
              <a:gd name="connsiteX2" fmla="*/ 5424541 w 5424541"/>
              <a:gd name="connsiteY2" fmla="*/ 870117 h 5449276"/>
              <a:gd name="connsiteX3" fmla="*/ 5424541 w 5424541"/>
              <a:gd name="connsiteY3" fmla="*/ 5449276 h 5449276"/>
              <a:gd name="connsiteX4" fmla="*/ 630037 w 5424541"/>
              <a:gd name="connsiteY4" fmla="*/ 5449276 h 5449276"/>
              <a:gd name="connsiteX5" fmla="*/ 166742 w 5424541"/>
              <a:gd name="connsiteY5" fmla="*/ 4595153 h 5449276"/>
              <a:gd name="connsiteX6" fmla="*/ 1671691 w 5424541"/>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61433 w 5533333"/>
              <a:gd name="connsiteY0" fmla="*/ 2385925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61433 w 5533333"/>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409437 h 5472788"/>
              <a:gd name="connsiteX1" fmla="*/ 2538412 w 5424486"/>
              <a:gd name="connsiteY1" fmla="*/ 56191 h 5472788"/>
              <a:gd name="connsiteX2" fmla="*/ 5424486 w 5424486"/>
              <a:gd name="connsiteY2" fmla="*/ 893629 h 5472788"/>
              <a:gd name="connsiteX3" fmla="*/ 5424486 w 5424486"/>
              <a:gd name="connsiteY3" fmla="*/ 5472788 h 5472788"/>
              <a:gd name="connsiteX4" fmla="*/ 629982 w 5424486"/>
              <a:gd name="connsiteY4" fmla="*/ 5472788 h 5472788"/>
              <a:gd name="connsiteX5" fmla="*/ 0 w 5424486"/>
              <a:gd name="connsiteY5" fmla="*/ 4313865 h 5472788"/>
              <a:gd name="connsiteX6" fmla="*/ 1652586 w 5424486"/>
              <a:gd name="connsiteY6" fmla="*/ 2409437 h 5472788"/>
              <a:gd name="connsiteX0" fmla="*/ 1652586 w 5424486"/>
              <a:gd name="connsiteY0" fmla="*/ 2379920 h 5443271"/>
              <a:gd name="connsiteX1" fmla="*/ 2538412 w 5424486"/>
              <a:gd name="connsiteY1" fmla="*/ 26674 h 5443271"/>
              <a:gd name="connsiteX2" fmla="*/ 5424486 w 5424486"/>
              <a:gd name="connsiteY2" fmla="*/ 864112 h 5443271"/>
              <a:gd name="connsiteX3" fmla="*/ 5424486 w 5424486"/>
              <a:gd name="connsiteY3" fmla="*/ 5443271 h 5443271"/>
              <a:gd name="connsiteX4" fmla="*/ 629982 w 5424486"/>
              <a:gd name="connsiteY4" fmla="*/ 5443271 h 5443271"/>
              <a:gd name="connsiteX5" fmla="*/ 0 w 5424486"/>
              <a:gd name="connsiteY5" fmla="*/ 4284348 h 5443271"/>
              <a:gd name="connsiteX6" fmla="*/ 1652586 w 5424486"/>
              <a:gd name="connsiteY6" fmla="*/ 2379920 h 5443271"/>
              <a:gd name="connsiteX0" fmla="*/ 1652586 w 5424486"/>
              <a:gd name="connsiteY0" fmla="*/ 2413428 h 5476779"/>
              <a:gd name="connsiteX1" fmla="*/ 2538412 w 5424486"/>
              <a:gd name="connsiteY1" fmla="*/ 60182 h 5476779"/>
              <a:gd name="connsiteX2" fmla="*/ 5424486 w 5424486"/>
              <a:gd name="connsiteY2" fmla="*/ 897620 h 5476779"/>
              <a:gd name="connsiteX3" fmla="*/ 5424486 w 5424486"/>
              <a:gd name="connsiteY3" fmla="*/ 5476779 h 5476779"/>
              <a:gd name="connsiteX4" fmla="*/ 629982 w 5424486"/>
              <a:gd name="connsiteY4" fmla="*/ 5476779 h 5476779"/>
              <a:gd name="connsiteX5" fmla="*/ 0 w 5424486"/>
              <a:gd name="connsiteY5" fmla="*/ 4317856 h 5476779"/>
              <a:gd name="connsiteX6" fmla="*/ 1652586 w 5424486"/>
              <a:gd name="connsiteY6" fmla="*/ 2413428 h 54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86" h="5476779">
                <a:moveTo>
                  <a:pt x="1652586" y="2413428"/>
                </a:moveTo>
                <a:cubicBezTo>
                  <a:pt x="2061367" y="1737153"/>
                  <a:pt x="2373311" y="926385"/>
                  <a:pt x="2538412" y="60182"/>
                </a:cubicBezTo>
                <a:cubicBezTo>
                  <a:pt x="3167062" y="-82121"/>
                  <a:pt x="4425949" y="-33721"/>
                  <a:pt x="5424486" y="897620"/>
                </a:cubicBezTo>
                <a:lnTo>
                  <a:pt x="5424486" y="5476779"/>
                </a:lnTo>
                <a:lnTo>
                  <a:pt x="629982" y="5476779"/>
                </a:lnTo>
                <a:cubicBezTo>
                  <a:pt x="391857" y="5210599"/>
                  <a:pt x="107379" y="4701415"/>
                  <a:pt x="0" y="4317856"/>
                </a:cubicBezTo>
                <a:cubicBezTo>
                  <a:pt x="730822" y="3724747"/>
                  <a:pt x="1243805" y="3089703"/>
                  <a:pt x="1652586" y="2413428"/>
                </a:cubicBezTo>
                <a:close/>
              </a:path>
            </a:pathLst>
          </a:custGeom>
          <a:solidFill>
            <a:schemeClr val="accent4"/>
          </a:solidFill>
        </p:spPr>
        <p:txBody>
          <a:bodyPr tIns="1737360" anchor="ctr" anchorCtr="0"/>
          <a:lstStyle>
            <a:lvl1pPr marL="0" indent="0" algn="ctr">
              <a:buNone/>
              <a:defRPr>
                <a:solidFill>
                  <a:schemeClr val="bg1"/>
                </a:solidFill>
              </a:defRPr>
            </a:lvl1pPr>
          </a:lstStyle>
          <a:p>
            <a:r>
              <a:rPr lang="en-US"/>
              <a:t>Click icon to add picture</a:t>
            </a:r>
          </a:p>
        </p:txBody>
      </p:sp>
      <p:pic>
        <p:nvPicPr>
          <p:cNvPr id="9" name="Picture 8">
            <a:extLst>
              <a:ext uri="{FF2B5EF4-FFF2-40B4-BE49-F238E27FC236}">
                <a16:creationId xmlns:a16="http://schemas.microsoft.com/office/drawing/2014/main" id="{A99B0CD2-FD5D-9703-4062-E5DD80D52300}"/>
              </a:ext>
            </a:extLst>
          </p:cNvPr>
          <p:cNvPicPr>
            <a:picLocks noChangeAspect="1"/>
          </p:cNvPicPr>
          <p:nvPr/>
        </p:nvPicPr>
        <p:blipFill>
          <a:blip r:embed="rId2">
            <a:alphaModFix/>
          </a:blip>
          <a:srcRect/>
          <a:stretch/>
        </p:blipFill>
        <p:spPr>
          <a:xfrm>
            <a:off x="259645" y="6033053"/>
            <a:ext cx="1838576" cy="633992"/>
          </a:xfrm>
          <a:prstGeom prst="rect">
            <a:avLst/>
          </a:prstGeom>
        </p:spPr>
      </p:pic>
    </p:spTree>
    <p:extLst>
      <p:ext uri="{BB962C8B-B14F-4D97-AF65-F5344CB8AC3E}">
        <p14:creationId xmlns:p14="http://schemas.microsoft.com/office/powerpoint/2010/main" val="4293309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Highlight_slide">
    <p:bg>
      <p:bgPr>
        <a:solidFill>
          <a:srgbClr val="212A6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638A7-452C-12B2-6073-9E2271F72286}"/>
              </a:ext>
            </a:extLst>
          </p:cNvPr>
          <p:cNvSpPr/>
          <p:nvPr/>
        </p:nvSpPr>
        <p:spPr>
          <a:xfrm>
            <a:off x="0" y="0"/>
            <a:ext cx="12192000" cy="2349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2628226-032A-394E-A37F-65188050105D}"/>
              </a:ext>
            </a:extLst>
          </p:cNvPr>
          <p:cNvGrpSpPr/>
          <p:nvPr/>
        </p:nvGrpSpPr>
        <p:grpSpPr>
          <a:xfrm rot="5400000">
            <a:off x="817873" y="-817874"/>
            <a:ext cx="2349228" cy="3984974"/>
            <a:chOff x="9585528" y="568285"/>
            <a:chExt cx="2611601" cy="4430035"/>
          </a:xfrm>
          <a:solidFill>
            <a:schemeClr val="accent2">
              <a:alpha val="40000"/>
            </a:schemeClr>
          </a:solidFill>
        </p:grpSpPr>
        <p:grpSp>
          <p:nvGrpSpPr>
            <p:cNvPr id="16" name="Group 15">
              <a:extLst>
                <a:ext uri="{FF2B5EF4-FFF2-40B4-BE49-F238E27FC236}">
                  <a16:creationId xmlns:a16="http://schemas.microsoft.com/office/drawing/2014/main" id="{21078CCD-21B9-D1F4-AAB9-910B62881A82}"/>
                </a:ext>
              </a:extLst>
            </p:cNvPr>
            <p:cNvGrpSpPr/>
            <p:nvPr/>
          </p:nvGrpSpPr>
          <p:grpSpPr>
            <a:xfrm>
              <a:off x="9585528" y="568285"/>
              <a:ext cx="2611601" cy="759553"/>
              <a:chOff x="9576101" y="2449550"/>
              <a:chExt cx="2611601" cy="759553"/>
            </a:xfrm>
            <a:grpFill/>
          </p:grpSpPr>
          <p:sp>
            <p:nvSpPr>
              <p:cNvPr id="17" name="Freeform 16">
                <a:extLst>
                  <a:ext uri="{FF2B5EF4-FFF2-40B4-BE49-F238E27FC236}">
                    <a16:creationId xmlns:a16="http://schemas.microsoft.com/office/drawing/2014/main" id="{7ABD1A6B-EB56-3722-807E-1A4A4CD0A443}"/>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F2D6107-13DA-A7B4-3E85-131B21CD5596}"/>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4211E59-7444-D1D1-6D4A-75568E215AC2}"/>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287AA4B9-7E4A-EBF7-C6EA-9A106E58D8F9}"/>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884161" y="0"/>
            <a:ext cx="11307839" cy="2349229"/>
          </a:xfrm>
        </p:spPr>
        <p:txBody>
          <a:bodyPr anchor="b"/>
          <a:lstStyle>
            <a:lvl1pPr>
              <a:defRPr sz="60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12E70EDA-7470-5840-A5B3-71ACA89A0A8B}" type="slidenum">
              <a:rPr lang="en-US" smtClean="0"/>
              <a:t>‹#›</a:t>
            </a:fld>
            <a:endParaRPr lang="en-US"/>
          </a:p>
        </p:txBody>
      </p:sp>
      <p:sp>
        <p:nvSpPr>
          <p:cNvPr id="12" name="Content Placeholder 11">
            <a:extLst>
              <a:ext uri="{FF2B5EF4-FFF2-40B4-BE49-F238E27FC236}">
                <a16:creationId xmlns:a16="http://schemas.microsoft.com/office/drawing/2014/main" id="{BC5EF523-B342-94D7-B226-F55194CDEB11}"/>
              </a:ext>
            </a:extLst>
          </p:cNvPr>
          <p:cNvSpPr>
            <a:spLocks noGrp="1"/>
          </p:cNvSpPr>
          <p:nvPr>
            <p:ph sz="quarter" idx="13"/>
          </p:nvPr>
        </p:nvSpPr>
        <p:spPr>
          <a:xfrm>
            <a:off x="881064" y="2623930"/>
            <a:ext cx="9187275" cy="3687970"/>
          </a:xfrm>
        </p:spPr>
        <p:txBody>
          <a:bodyPr/>
          <a:lstStyle>
            <a:lvl1pPr>
              <a:buClr>
                <a:schemeClr val="accent3"/>
              </a:buClr>
              <a:defRPr baseline="0">
                <a:solidFill>
                  <a:schemeClr val="bg1"/>
                </a:solidFill>
              </a:defRPr>
            </a:lvl1pPr>
            <a:lvl2pPr>
              <a:buClr>
                <a:schemeClr val="accent3"/>
              </a:buClr>
              <a:defRPr baseline="0">
                <a:solidFill>
                  <a:schemeClr val="bg1"/>
                </a:solidFill>
              </a:defRPr>
            </a:lvl2pPr>
            <a:lvl3pPr>
              <a:buClr>
                <a:schemeClr val="accent3"/>
              </a:buClr>
              <a:defRPr baseline="0">
                <a:solidFill>
                  <a:schemeClr val="bg1"/>
                </a:solidFill>
              </a:defRPr>
            </a:lvl3pPr>
            <a:lvl4pPr>
              <a:buClr>
                <a:schemeClr val="accent3"/>
              </a:buClr>
              <a:defRPr baseline="0">
                <a:solidFill>
                  <a:schemeClr val="bg1"/>
                </a:solidFill>
              </a:defRPr>
            </a:lvl4pPr>
            <a:lvl5pPr>
              <a:buClr>
                <a:schemeClr val="accent3"/>
              </a:buCl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97A1E6C-E675-5D03-6EF5-5BB075D324A5}"/>
              </a:ext>
            </a:extLst>
          </p:cNvPr>
          <p:cNvPicPr>
            <a:picLocks noChangeAspect="1"/>
          </p:cNvPicPr>
          <p:nvPr/>
        </p:nvPicPr>
        <p:blipFill>
          <a:blip r:embed="rId2">
            <a:alphaModFix/>
          </a:blip>
          <a:srcRect/>
          <a:stretch/>
        </p:blipFill>
        <p:spPr>
          <a:xfrm>
            <a:off x="10253750" y="6033053"/>
            <a:ext cx="1838576" cy="633992"/>
          </a:xfrm>
          <a:prstGeom prst="rect">
            <a:avLst/>
          </a:prstGeom>
        </p:spPr>
      </p:pic>
    </p:spTree>
    <p:extLst>
      <p:ext uri="{BB962C8B-B14F-4D97-AF65-F5344CB8AC3E}">
        <p14:creationId xmlns:p14="http://schemas.microsoft.com/office/powerpoint/2010/main" val="2382562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Highlight_slide">
    <p:bg>
      <p:bgPr>
        <a:solidFill>
          <a:srgbClr val="D2262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638A7-452C-12B2-6073-9E2271F72286}"/>
              </a:ext>
            </a:extLst>
          </p:cNvPr>
          <p:cNvSpPr/>
          <p:nvPr/>
        </p:nvSpPr>
        <p:spPr>
          <a:xfrm>
            <a:off x="0" y="0"/>
            <a:ext cx="12192000" cy="234922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E7B7F72-F6C4-8600-6C84-53C01E58F7CE}"/>
              </a:ext>
            </a:extLst>
          </p:cNvPr>
          <p:cNvGrpSpPr/>
          <p:nvPr/>
        </p:nvGrpSpPr>
        <p:grpSpPr>
          <a:xfrm rot="5400000">
            <a:off x="817873" y="-817874"/>
            <a:ext cx="2349228" cy="3984974"/>
            <a:chOff x="9585528" y="568285"/>
            <a:chExt cx="2611601" cy="4430035"/>
          </a:xfrm>
          <a:solidFill>
            <a:srgbClr val="FFEBD1">
              <a:alpha val="40000"/>
            </a:srgbClr>
          </a:solidFill>
        </p:grpSpPr>
        <p:grpSp>
          <p:nvGrpSpPr>
            <p:cNvPr id="9" name="Group 8">
              <a:extLst>
                <a:ext uri="{FF2B5EF4-FFF2-40B4-BE49-F238E27FC236}">
                  <a16:creationId xmlns:a16="http://schemas.microsoft.com/office/drawing/2014/main" id="{81267968-249E-A3B7-B5FC-9ACDAA2D41FC}"/>
                </a:ext>
              </a:extLst>
            </p:cNvPr>
            <p:cNvGrpSpPr/>
            <p:nvPr/>
          </p:nvGrpSpPr>
          <p:grpSpPr>
            <a:xfrm>
              <a:off x="9585528" y="568285"/>
              <a:ext cx="2611601" cy="759553"/>
              <a:chOff x="9576101" y="2449550"/>
              <a:chExt cx="2611601" cy="759553"/>
            </a:xfrm>
            <a:grpFill/>
          </p:grpSpPr>
          <p:sp>
            <p:nvSpPr>
              <p:cNvPr id="11" name="Freeform 10">
                <a:extLst>
                  <a:ext uri="{FF2B5EF4-FFF2-40B4-BE49-F238E27FC236}">
                    <a16:creationId xmlns:a16="http://schemas.microsoft.com/office/drawing/2014/main" id="{87660632-F4A4-E3C9-949E-927C1913DF6C}"/>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B4F2BB7-947B-DC13-2872-1238EB911CC6}"/>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A379E7D-587E-0F6D-8527-6B1035256BDE}"/>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838A8B45-3AAD-8E82-F0E3-F7A784F069A0}"/>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884161" y="0"/>
            <a:ext cx="11307839" cy="2349229"/>
          </a:xfrm>
        </p:spPr>
        <p:txBody>
          <a:bodyPr anchor="b"/>
          <a:lstStyle>
            <a:lvl1pPr>
              <a:defRPr sz="60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12E70EDA-7470-5840-A5B3-71ACA89A0A8B}" type="slidenum">
              <a:rPr lang="en-US" smtClean="0"/>
              <a:t>‹#›</a:t>
            </a:fld>
            <a:endParaRPr lang="en-US"/>
          </a:p>
        </p:txBody>
      </p:sp>
      <p:sp>
        <p:nvSpPr>
          <p:cNvPr id="12" name="Content Placeholder 11">
            <a:extLst>
              <a:ext uri="{FF2B5EF4-FFF2-40B4-BE49-F238E27FC236}">
                <a16:creationId xmlns:a16="http://schemas.microsoft.com/office/drawing/2014/main" id="{BC5EF523-B342-94D7-B226-F55194CDEB11}"/>
              </a:ext>
            </a:extLst>
          </p:cNvPr>
          <p:cNvSpPr>
            <a:spLocks noGrp="1"/>
          </p:cNvSpPr>
          <p:nvPr>
            <p:ph sz="quarter" idx="13"/>
          </p:nvPr>
        </p:nvSpPr>
        <p:spPr>
          <a:xfrm>
            <a:off x="881064" y="2623930"/>
            <a:ext cx="9187275" cy="3687970"/>
          </a:xfrm>
        </p:spPr>
        <p:txBody>
          <a:bodyPr/>
          <a:lstStyle>
            <a:lvl1pPr>
              <a:buClr>
                <a:schemeClr val="accent3"/>
              </a:buClr>
              <a:defRPr baseline="0">
                <a:solidFill>
                  <a:schemeClr val="bg1"/>
                </a:solidFill>
              </a:defRPr>
            </a:lvl1pPr>
            <a:lvl2pPr>
              <a:buClr>
                <a:schemeClr val="accent3"/>
              </a:buClr>
              <a:defRPr baseline="0">
                <a:solidFill>
                  <a:schemeClr val="bg1"/>
                </a:solidFill>
              </a:defRPr>
            </a:lvl2pPr>
            <a:lvl3pPr>
              <a:buClr>
                <a:schemeClr val="accent3"/>
              </a:buClr>
              <a:defRPr baseline="0">
                <a:solidFill>
                  <a:schemeClr val="bg1"/>
                </a:solidFill>
              </a:defRPr>
            </a:lvl3pPr>
            <a:lvl4pPr>
              <a:buClr>
                <a:schemeClr val="accent3"/>
              </a:buClr>
              <a:defRPr baseline="0">
                <a:solidFill>
                  <a:schemeClr val="bg1"/>
                </a:solidFill>
              </a:defRPr>
            </a:lvl4pPr>
            <a:lvl5pPr>
              <a:buClr>
                <a:schemeClr val="accent3"/>
              </a:buCl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97A1E6C-E675-5D03-6EF5-5BB075D324A5}"/>
              </a:ext>
            </a:extLst>
          </p:cNvPr>
          <p:cNvPicPr>
            <a:picLocks noChangeAspect="1"/>
          </p:cNvPicPr>
          <p:nvPr/>
        </p:nvPicPr>
        <p:blipFill>
          <a:blip r:embed="rId2">
            <a:alphaModFix/>
          </a:blip>
          <a:srcRect/>
          <a:stretch/>
        </p:blipFill>
        <p:spPr>
          <a:xfrm>
            <a:off x="10253750" y="6033053"/>
            <a:ext cx="1838576" cy="633992"/>
          </a:xfrm>
          <a:prstGeom prst="rect">
            <a:avLst/>
          </a:prstGeom>
        </p:spPr>
      </p:pic>
    </p:spTree>
    <p:extLst>
      <p:ext uri="{BB962C8B-B14F-4D97-AF65-F5344CB8AC3E}">
        <p14:creationId xmlns:p14="http://schemas.microsoft.com/office/powerpoint/2010/main" val="394904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Highlight_slide">
    <p:bg>
      <p:bgPr>
        <a:solidFill>
          <a:srgbClr val="F3792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638A7-452C-12B2-6073-9E2271F72286}"/>
              </a:ext>
            </a:extLst>
          </p:cNvPr>
          <p:cNvSpPr/>
          <p:nvPr/>
        </p:nvSpPr>
        <p:spPr>
          <a:xfrm>
            <a:off x="0" y="0"/>
            <a:ext cx="12192000" cy="23492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D786708-6A89-63D5-A1BE-EDA171EAC4B1}"/>
              </a:ext>
            </a:extLst>
          </p:cNvPr>
          <p:cNvGrpSpPr/>
          <p:nvPr/>
        </p:nvGrpSpPr>
        <p:grpSpPr>
          <a:xfrm rot="5400000">
            <a:off x="817873" y="-817874"/>
            <a:ext cx="2349228" cy="3984974"/>
            <a:chOff x="9585528" y="568285"/>
            <a:chExt cx="2611601" cy="4430035"/>
          </a:xfrm>
          <a:solidFill>
            <a:srgbClr val="FFEBD1">
              <a:alpha val="40000"/>
            </a:srgbClr>
          </a:solidFill>
        </p:grpSpPr>
        <p:grpSp>
          <p:nvGrpSpPr>
            <p:cNvPr id="16" name="Group 15">
              <a:extLst>
                <a:ext uri="{FF2B5EF4-FFF2-40B4-BE49-F238E27FC236}">
                  <a16:creationId xmlns:a16="http://schemas.microsoft.com/office/drawing/2014/main" id="{65BCDDBA-AEE8-CCEA-9317-B21438BD0B32}"/>
                </a:ext>
              </a:extLst>
            </p:cNvPr>
            <p:cNvGrpSpPr/>
            <p:nvPr/>
          </p:nvGrpSpPr>
          <p:grpSpPr>
            <a:xfrm>
              <a:off x="9585528" y="568285"/>
              <a:ext cx="2611601" cy="759553"/>
              <a:chOff x="9576101" y="2449550"/>
              <a:chExt cx="2611601" cy="759553"/>
            </a:xfrm>
            <a:grpFill/>
          </p:grpSpPr>
          <p:sp>
            <p:nvSpPr>
              <p:cNvPr id="18" name="Freeform 17">
                <a:extLst>
                  <a:ext uri="{FF2B5EF4-FFF2-40B4-BE49-F238E27FC236}">
                    <a16:creationId xmlns:a16="http://schemas.microsoft.com/office/drawing/2014/main" id="{4D388023-AAF7-446E-D20A-ADA84EAA8214}"/>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6579CA4-0D67-01C3-117A-4545894273D7}"/>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9AB7234-7C4F-3169-DF86-1B3F12B9AB52}"/>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969BA020-341B-48A1-1EB5-5679BE2CF4AB}"/>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884161" y="0"/>
            <a:ext cx="11307839" cy="2349229"/>
          </a:xfrm>
        </p:spPr>
        <p:txBody>
          <a:bodyPr anchor="b"/>
          <a:lstStyle>
            <a:lvl1pPr>
              <a:defRPr sz="60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12E70EDA-7470-5840-A5B3-71ACA89A0A8B}" type="slidenum">
              <a:rPr lang="en-US" smtClean="0"/>
              <a:t>‹#›</a:t>
            </a:fld>
            <a:endParaRPr lang="en-US"/>
          </a:p>
        </p:txBody>
      </p:sp>
      <p:sp>
        <p:nvSpPr>
          <p:cNvPr id="12" name="Content Placeholder 11">
            <a:extLst>
              <a:ext uri="{FF2B5EF4-FFF2-40B4-BE49-F238E27FC236}">
                <a16:creationId xmlns:a16="http://schemas.microsoft.com/office/drawing/2014/main" id="{BC5EF523-B342-94D7-B226-F55194CDEB11}"/>
              </a:ext>
            </a:extLst>
          </p:cNvPr>
          <p:cNvSpPr>
            <a:spLocks noGrp="1"/>
          </p:cNvSpPr>
          <p:nvPr>
            <p:ph sz="quarter" idx="13"/>
          </p:nvPr>
        </p:nvSpPr>
        <p:spPr>
          <a:xfrm>
            <a:off x="881064" y="2623930"/>
            <a:ext cx="9187275" cy="3687970"/>
          </a:xfrm>
        </p:spPr>
        <p:txBody>
          <a:bodyPr/>
          <a:lstStyle>
            <a:lvl1pPr>
              <a:buClr>
                <a:schemeClr val="accent3"/>
              </a:buClr>
              <a:defRPr baseline="0">
                <a:solidFill>
                  <a:schemeClr val="bg1"/>
                </a:solidFill>
              </a:defRPr>
            </a:lvl1pPr>
            <a:lvl2pPr>
              <a:buClr>
                <a:schemeClr val="accent3"/>
              </a:buClr>
              <a:defRPr baseline="0">
                <a:solidFill>
                  <a:schemeClr val="bg1"/>
                </a:solidFill>
              </a:defRPr>
            </a:lvl2pPr>
            <a:lvl3pPr>
              <a:buClr>
                <a:schemeClr val="accent3"/>
              </a:buClr>
              <a:defRPr baseline="0">
                <a:solidFill>
                  <a:schemeClr val="bg1"/>
                </a:solidFill>
              </a:defRPr>
            </a:lvl3pPr>
            <a:lvl4pPr>
              <a:buClr>
                <a:schemeClr val="accent3"/>
              </a:buClr>
              <a:defRPr baseline="0">
                <a:solidFill>
                  <a:schemeClr val="bg1"/>
                </a:solidFill>
              </a:defRPr>
            </a:lvl4pPr>
            <a:lvl5pPr>
              <a:buClr>
                <a:schemeClr val="accent3"/>
              </a:buCl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97A1E6C-E675-5D03-6EF5-5BB075D324A5}"/>
              </a:ext>
            </a:extLst>
          </p:cNvPr>
          <p:cNvPicPr>
            <a:picLocks noChangeAspect="1"/>
          </p:cNvPicPr>
          <p:nvPr/>
        </p:nvPicPr>
        <p:blipFill>
          <a:blip r:embed="rId2">
            <a:alphaModFix/>
          </a:blip>
          <a:srcRect/>
          <a:stretch/>
        </p:blipFill>
        <p:spPr>
          <a:xfrm>
            <a:off x="10253750" y="6033053"/>
            <a:ext cx="1838576" cy="633992"/>
          </a:xfrm>
          <a:prstGeom prst="rect">
            <a:avLst/>
          </a:prstGeom>
        </p:spPr>
      </p:pic>
    </p:spTree>
    <p:extLst>
      <p:ext uri="{BB962C8B-B14F-4D97-AF65-F5344CB8AC3E}">
        <p14:creationId xmlns:p14="http://schemas.microsoft.com/office/powerpoint/2010/main" val="3996206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ighlight_slide_2">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tx2">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tx2">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tx2">
                    <a:alpha val="75000"/>
                  </a:schemeClr>
                </a:solidFill>
              </a:defRPr>
            </a:lvl1pPr>
          </a:lstStyle>
          <a:p>
            <a:fld id="{12E70EDA-7470-5840-A5B3-71ACA89A0A8B}" type="slidenum">
              <a:rPr lang="en-US" smtClean="0"/>
              <a:t>‹#›</a:t>
            </a:fld>
            <a:endParaRPr lang="en-US"/>
          </a:p>
        </p:txBody>
      </p:sp>
      <p:sp>
        <p:nvSpPr>
          <p:cNvPr id="11" name="Freeform 10">
            <a:extLst>
              <a:ext uri="{FF2B5EF4-FFF2-40B4-BE49-F238E27FC236}">
                <a16:creationId xmlns:a16="http://schemas.microsoft.com/office/drawing/2014/main" id="{DC6A3C67-B84F-E4C0-0010-DC0E4AB6021D}"/>
              </a:ext>
            </a:extLst>
          </p:cNvPr>
          <p:cNvSpPr/>
          <p:nvPr/>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rgbClr val="0044B5"/>
          </a:solidFill>
          <a:ln w="7047"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4F804966-CC05-6CA5-D898-9CAEAEF7AF85}"/>
              </a:ext>
            </a:extLst>
          </p:cNvPr>
          <p:cNvSpPr/>
          <p:nvPr/>
        </p:nvSpPr>
        <p:spPr>
          <a:xfrm>
            <a:off x="1" y="1263355"/>
            <a:ext cx="1724824" cy="3721864"/>
          </a:xfrm>
          <a:custGeom>
            <a:avLst/>
            <a:gdLst>
              <a:gd name="connsiteX0" fmla="*/ 0 w 1724824"/>
              <a:gd name="connsiteY0" fmla="*/ 0 h 3721864"/>
              <a:gd name="connsiteX1" fmla="*/ 1629962 w 1724824"/>
              <a:gd name="connsiteY1" fmla="*/ 1631659 h 3721864"/>
              <a:gd name="connsiteX2" fmla="*/ 1629962 w 1724824"/>
              <a:gd name="connsiteY2" fmla="*/ 2090115 h 3721864"/>
              <a:gd name="connsiteX3" fmla="*/ 0 w 1724824"/>
              <a:gd name="connsiteY3" fmla="*/ 3721864 h 3721864"/>
            </a:gdLst>
            <a:ahLst/>
            <a:cxnLst>
              <a:cxn ang="0">
                <a:pos x="connsiteX0" y="connsiteY0"/>
              </a:cxn>
              <a:cxn ang="0">
                <a:pos x="connsiteX1" y="connsiteY1"/>
              </a:cxn>
              <a:cxn ang="0">
                <a:pos x="connsiteX2" y="connsiteY2"/>
              </a:cxn>
              <a:cxn ang="0">
                <a:pos x="connsiteX3" y="connsiteY3"/>
              </a:cxn>
            </a:cxnLst>
            <a:rect l="l" t="t" r="r" b="b"/>
            <a:pathLst>
              <a:path w="1724824" h="3721864">
                <a:moveTo>
                  <a:pt x="0" y="0"/>
                </a:moveTo>
                <a:lnTo>
                  <a:pt x="1629962" y="1631659"/>
                </a:lnTo>
                <a:cubicBezTo>
                  <a:pt x="1756445" y="1758274"/>
                  <a:pt x="1756445" y="1963502"/>
                  <a:pt x="1629962" y="2090115"/>
                </a:cubicBezTo>
                <a:lnTo>
                  <a:pt x="0" y="3721864"/>
                </a:lnTo>
                <a:close/>
              </a:path>
            </a:pathLst>
          </a:custGeom>
          <a:solidFill>
            <a:srgbClr val="21296B"/>
          </a:solidFill>
          <a:ln w="7047" cap="flat">
            <a:noFill/>
            <a:prstDash val="solid"/>
            <a:miter/>
          </a:ln>
        </p:spPr>
        <p:txBody>
          <a:bodyPr wrap="square" rtlCol="0" anchor="ctr">
            <a:noAutofit/>
          </a:bodyPr>
          <a:lstStyle/>
          <a:p>
            <a:endParaRPr lang="en-US"/>
          </a:p>
        </p:txBody>
      </p:sp>
      <p:grpSp>
        <p:nvGrpSpPr>
          <p:cNvPr id="21" name="Group 20">
            <a:extLst>
              <a:ext uri="{FF2B5EF4-FFF2-40B4-BE49-F238E27FC236}">
                <a16:creationId xmlns:a16="http://schemas.microsoft.com/office/drawing/2014/main" id="{E93AA96C-E0D5-F5AB-0656-F4AEA980A61E}"/>
              </a:ext>
            </a:extLst>
          </p:cNvPr>
          <p:cNvGrpSpPr/>
          <p:nvPr/>
        </p:nvGrpSpPr>
        <p:grpSpPr>
          <a:xfrm>
            <a:off x="328952" y="1244687"/>
            <a:ext cx="2519331" cy="3759200"/>
            <a:chOff x="328952" y="1244687"/>
            <a:chExt cx="2519331" cy="3759200"/>
          </a:xfrm>
          <a:solidFill>
            <a:srgbClr val="A7D2FF"/>
          </a:solidFill>
        </p:grpSpPr>
        <p:sp>
          <p:nvSpPr>
            <p:cNvPr id="13" name="Freeform 12">
              <a:extLst>
                <a:ext uri="{FF2B5EF4-FFF2-40B4-BE49-F238E27FC236}">
                  <a16:creationId xmlns:a16="http://schemas.microsoft.com/office/drawing/2014/main" id="{04AE6745-A404-22B0-7702-E5FBEFB069A0}"/>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4D2925E-141F-57C4-85E8-E08DD5F8D950}"/>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4CF7F6A-99B9-C23C-A17E-BC1904C2F36D}"/>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
        <p:nvSpPr>
          <p:cNvPr id="20" name="Title 1">
            <a:extLst>
              <a:ext uri="{FF2B5EF4-FFF2-40B4-BE49-F238E27FC236}">
                <a16:creationId xmlns:a16="http://schemas.microsoft.com/office/drawing/2014/main" id="{8AE80766-8F9B-8306-3B8B-E7EABE0F9EE4}"/>
              </a:ext>
            </a:extLst>
          </p:cNvPr>
          <p:cNvSpPr>
            <a:spLocks noGrp="1"/>
          </p:cNvSpPr>
          <p:nvPr>
            <p:ph type="title" hasCustomPrompt="1"/>
          </p:nvPr>
        </p:nvSpPr>
        <p:spPr>
          <a:xfrm>
            <a:off x="2862712" y="1244687"/>
            <a:ext cx="9343818" cy="3759200"/>
          </a:xfrm>
          <a:noFill/>
        </p:spPr>
        <p:txBody>
          <a:bodyPr lIns="365760" rIns="365760" anchor="ctr" anchorCtr="0"/>
          <a:lstStyle>
            <a:lvl1pPr algn="l">
              <a:defRPr sz="600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015369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Highlight_slide_2">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tx2">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tx2">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tx2">
                    <a:alpha val="75000"/>
                  </a:schemeClr>
                </a:solidFill>
              </a:defRPr>
            </a:lvl1pPr>
          </a:lstStyle>
          <a:p>
            <a:fld id="{12E70EDA-7470-5840-A5B3-71ACA89A0A8B}" type="slidenum">
              <a:rPr lang="en-US" smtClean="0"/>
              <a:t>‹#›</a:t>
            </a:fld>
            <a:endParaRPr lang="en-US"/>
          </a:p>
        </p:txBody>
      </p:sp>
      <p:sp>
        <p:nvSpPr>
          <p:cNvPr id="11" name="Freeform 10">
            <a:extLst>
              <a:ext uri="{FF2B5EF4-FFF2-40B4-BE49-F238E27FC236}">
                <a16:creationId xmlns:a16="http://schemas.microsoft.com/office/drawing/2014/main" id="{DC6A3C67-B84F-E4C0-0010-DC0E4AB6021D}"/>
              </a:ext>
            </a:extLst>
          </p:cNvPr>
          <p:cNvSpPr/>
          <p:nvPr/>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4"/>
          </a:solidFill>
          <a:ln w="7047"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E93AA96C-E0D5-F5AB-0656-F4AEA980A61E}"/>
              </a:ext>
            </a:extLst>
          </p:cNvPr>
          <p:cNvGrpSpPr/>
          <p:nvPr/>
        </p:nvGrpSpPr>
        <p:grpSpPr>
          <a:xfrm>
            <a:off x="328952" y="1244687"/>
            <a:ext cx="2519331" cy="3759200"/>
            <a:chOff x="328952" y="1244687"/>
            <a:chExt cx="2519331" cy="3759200"/>
          </a:xfrm>
          <a:solidFill>
            <a:srgbClr val="FF806C"/>
          </a:solidFill>
        </p:grpSpPr>
        <p:sp>
          <p:nvSpPr>
            <p:cNvPr id="13" name="Freeform 12">
              <a:extLst>
                <a:ext uri="{FF2B5EF4-FFF2-40B4-BE49-F238E27FC236}">
                  <a16:creationId xmlns:a16="http://schemas.microsoft.com/office/drawing/2014/main" id="{04AE6745-A404-22B0-7702-E5FBEFB069A0}"/>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4D2925E-141F-57C4-85E8-E08DD5F8D950}"/>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4CF7F6A-99B9-C23C-A17E-BC1904C2F36D}"/>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
        <p:nvSpPr>
          <p:cNvPr id="20" name="Title 1">
            <a:extLst>
              <a:ext uri="{FF2B5EF4-FFF2-40B4-BE49-F238E27FC236}">
                <a16:creationId xmlns:a16="http://schemas.microsoft.com/office/drawing/2014/main" id="{8AE80766-8F9B-8306-3B8B-E7EABE0F9EE4}"/>
              </a:ext>
            </a:extLst>
          </p:cNvPr>
          <p:cNvSpPr>
            <a:spLocks noGrp="1"/>
          </p:cNvSpPr>
          <p:nvPr>
            <p:ph type="title" hasCustomPrompt="1"/>
          </p:nvPr>
        </p:nvSpPr>
        <p:spPr>
          <a:xfrm>
            <a:off x="2862712" y="1244687"/>
            <a:ext cx="9343818" cy="3759200"/>
          </a:xfrm>
          <a:noFill/>
        </p:spPr>
        <p:txBody>
          <a:bodyPr lIns="365760" rIns="365760" anchor="ctr" anchorCtr="0"/>
          <a:lstStyle>
            <a:lvl1pPr algn="l">
              <a:defRPr sz="6000">
                <a:solidFill>
                  <a:schemeClr val="bg1"/>
                </a:solidFill>
              </a:defRPr>
            </a:lvl1pPr>
          </a:lstStyle>
          <a:p>
            <a:r>
              <a:rPr lang="en-US"/>
              <a:t>Click to edit </a:t>
            </a:r>
            <a:br>
              <a:rPr lang="en-US"/>
            </a:br>
            <a:r>
              <a:rPr lang="en-US"/>
              <a:t>Master title style</a:t>
            </a:r>
          </a:p>
        </p:txBody>
      </p:sp>
      <p:sp>
        <p:nvSpPr>
          <p:cNvPr id="7" name="Freeform 6">
            <a:extLst>
              <a:ext uri="{FF2B5EF4-FFF2-40B4-BE49-F238E27FC236}">
                <a16:creationId xmlns:a16="http://schemas.microsoft.com/office/drawing/2014/main" id="{8C8A117A-5785-97C4-C3B6-77BAB4CA5137}"/>
              </a:ext>
            </a:extLst>
          </p:cNvPr>
          <p:cNvSpPr/>
          <p:nvPr/>
        </p:nvSpPr>
        <p:spPr>
          <a:xfrm flipH="1">
            <a:off x="1" y="1263355"/>
            <a:ext cx="1724824" cy="3721864"/>
          </a:xfrm>
          <a:custGeom>
            <a:avLst/>
            <a:gdLst>
              <a:gd name="connsiteX0" fmla="*/ 1724824 w 1724824"/>
              <a:gd name="connsiteY0" fmla="*/ 0 h 3721864"/>
              <a:gd name="connsiteX1" fmla="*/ 94862 w 1724824"/>
              <a:gd name="connsiteY1" fmla="*/ 1631659 h 3721864"/>
              <a:gd name="connsiteX2" fmla="*/ 94862 w 1724824"/>
              <a:gd name="connsiteY2" fmla="*/ 2090115 h 3721864"/>
              <a:gd name="connsiteX3" fmla="*/ 1724824 w 1724824"/>
              <a:gd name="connsiteY3" fmla="*/ 3721864 h 3721864"/>
              <a:gd name="connsiteX4" fmla="*/ 1724824 w 1724824"/>
              <a:gd name="connsiteY4" fmla="*/ 0 h 372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24" h="3721864">
                <a:moveTo>
                  <a:pt x="1724824" y="0"/>
                </a:moveTo>
                <a:lnTo>
                  <a:pt x="94862" y="1631659"/>
                </a:lnTo>
                <a:cubicBezTo>
                  <a:pt x="-31621" y="1758274"/>
                  <a:pt x="-31621" y="1963502"/>
                  <a:pt x="94862" y="2090115"/>
                </a:cubicBezTo>
                <a:lnTo>
                  <a:pt x="1724824" y="3721864"/>
                </a:lnTo>
                <a:lnTo>
                  <a:pt x="1724824"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11665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Highlight_slide_2">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tx2">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tx2">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tx2">
                    <a:alpha val="75000"/>
                  </a:schemeClr>
                </a:solidFill>
              </a:defRPr>
            </a:lvl1pPr>
          </a:lstStyle>
          <a:p>
            <a:fld id="{12E70EDA-7470-5840-A5B3-71ACA89A0A8B}" type="slidenum">
              <a:rPr lang="en-US" smtClean="0"/>
              <a:t>‹#›</a:t>
            </a:fld>
            <a:endParaRPr lang="en-US"/>
          </a:p>
        </p:txBody>
      </p:sp>
      <p:sp>
        <p:nvSpPr>
          <p:cNvPr id="11" name="Freeform 10">
            <a:extLst>
              <a:ext uri="{FF2B5EF4-FFF2-40B4-BE49-F238E27FC236}">
                <a16:creationId xmlns:a16="http://schemas.microsoft.com/office/drawing/2014/main" id="{DC6A3C67-B84F-E4C0-0010-DC0E4AB6021D}"/>
              </a:ext>
            </a:extLst>
          </p:cNvPr>
          <p:cNvSpPr/>
          <p:nvPr/>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3"/>
          </a:solidFill>
          <a:ln w="7047"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E93AA96C-E0D5-F5AB-0656-F4AEA980A61E}"/>
              </a:ext>
            </a:extLst>
          </p:cNvPr>
          <p:cNvGrpSpPr/>
          <p:nvPr/>
        </p:nvGrpSpPr>
        <p:grpSpPr>
          <a:xfrm>
            <a:off x="328952" y="1244687"/>
            <a:ext cx="2519331" cy="3759200"/>
            <a:chOff x="328952" y="1244687"/>
            <a:chExt cx="2519331" cy="3759200"/>
          </a:xfrm>
          <a:solidFill>
            <a:srgbClr val="FFEBD1"/>
          </a:solidFill>
        </p:grpSpPr>
        <p:sp>
          <p:nvSpPr>
            <p:cNvPr id="13" name="Freeform 12">
              <a:extLst>
                <a:ext uri="{FF2B5EF4-FFF2-40B4-BE49-F238E27FC236}">
                  <a16:creationId xmlns:a16="http://schemas.microsoft.com/office/drawing/2014/main" id="{04AE6745-A404-22B0-7702-E5FBEFB069A0}"/>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4D2925E-141F-57C4-85E8-E08DD5F8D950}"/>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4CF7F6A-99B9-C23C-A17E-BC1904C2F36D}"/>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
        <p:nvSpPr>
          <p:cNvPr id="20" name="Title 1">
            <a:extLst>
              <a:ext uri="{FF2B5EF4-FFF2-40B4-BE49-F238E27FC236}">
                <a16:creationId xmlns:a16="http://schemas.microsoft.com/office/drawing/2014/main" id="{8AE80766-8F9B-8306-3B8B-E7EABE0F9EE4}"/>
              </a:ext>
            </a:extLst>
          </p:cNvPr>
          <p:cNvSpPr>
            <a:spLocks noGrp="1"/>
          </p:cNvSpPr>
          <p:nvPr>
            <p:ph type="title" hasCustomPrompt="1"/>
          </p:nvPr>
        </p:nvSpPr>
        <p:spPr>
          <a:xfrm>
            <a:off x="2862712" y="1244687"/>
            <a:ext cx="9343818" cy="3759200"/>
          </a:xfrm>
          <a:noFill/>
        </p:spPr>
        <p:txBody>
          <a:bodyPr lIns="365760" rIns="365760" anchor="ctr" anchorCtr="0"/>
          <a:lstStyle>
            <a:lvl1pPr algn="l">
              <a:defRPr sz="6000">
                <a:solidFill>
                  <a:schemeClr val="bg1"/>
                </a:solidFill>
              </a:defRPr>
            </a:lvl1pPr>
          </a:lstStyle>
          <a:p>
            <a:r>
              <a:rPr lang="en-US"/>
              <a:t>Click to edit </a:t>
            </a:r>
            <a:br>
              <a:rPr lang="en-US"/>
            </a:br>
            <a:r>
              <a:rPr lang="en-US"/>
              <a:t>Master title style</a:t>
            </a:r>
          </a:p>
        </p:txBody>
      </p:sp>
      <p:sp>
        <p:nvSpPr>
          <p:cNvPr id="7" name="Freeform 6">
            <a:extLst>
              <a:ext uri="{FF2B5EF4-FFF2-40B4-BE49-F238E27FC236}">
                <a16:creationId xmlns:a16="http://schemas.microsoft.com/office/drawing/2014/main" id="{6D1838AE-CEDC-9D0E-5C35-4FE2ADD81743}"/>
              </a:ext>
            </a:extLst>
          </p:cNvPr>
          <p:cNvSpPr/>
          <p:nvPr/>
        </p:nvSpPr>
        <p:spPr>
          <a:xfrm flipH="1">
            <a:off x="1" y="1263355"/>
            <a:ext cx="1724824" cy="3721864"/>
          </a:xfrm>
          <a:custGeom>
            <a:avLst/>
            <a:gdLst>
              <a:gd name="connsiteX0" fmla="*/ 1724824 w 1724824"/>
              <a:gd name="connsiteY0" fmla="*/ 0 h 3721864"/>
              <a:gd name="connsiteX1" fmla="*/ 94862 w 1724824"/>
              <a:gd name="connsiteY1" fmla="*/ 1631659 h 3721864"/>
              <a:gd name="connsiteX2" fmla="*/ 94862 w 1724824"/>
              <a:gd name="connsiteY2" fmla="*/ 2090115 h 3721864"/>
              <a:gd name="connsiteX3" fmla="*/ 1724824 w 1724824"/>
              <a:gd name="connsiteY3" fmla="*/ 3721864 h 3721864"/>
              <a:gd name="connsiteX4" fmla="*/ 1724824 w 1724824"/>
              <a:gd name="connsiteY4" fmla="*/ 0 h 372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24" h="3721864">
                <a:moveTo>
                  <a:pt x="1724824" y="0"/>
                </a:moveTo>
                <a:lnTo>
                  <a:pt x="94862" y="1631659"/>
                </a:lnTo>
                <a:cubicBezTo>
                  <a:pt x="-31621" y="1758274"/>
                  <a:pt x="-31621" y="1963502"/>
                  <a:pt x="94862" y="2090115"/>
                </a:cubicBezTo>
                <a:lnTo>
                  <a:pt x="1724824" y="3721864"/>
                </a:lnTo>
                <a:lnTo>
                  <a:pt x="1724824" y="0"/>
                </a:lnTo>
                <a:close/>
              </a:path>
            </a:pathLst>
          </a:custGeom>
          <a:solidFill>
            <a:srgbClr val="F379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11036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7_Section Header">
    <p:bg>
      <p:bgPr>
        <a:solidFill>
          <a:schemeClr val="accent1"/>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B2C10C2F-E1C5-1E6B-97A3-0751FC2BC73E}"/>
              </a:ext>
            </a:extLst>
          </p:cNvPr>
          <p:cNvSpPr/>
          <p:nvPr/>
        </p:nvSpPr>
        <p:spPr>
          <a:xfrm rot="10800000">
            <a:off x="4709609"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427349C-4FEA-1588-EA00-A6A3C556B89F}"/>
              </a:ext>
            </a:extLst>
          </p:cNvPr>
          <p:cNvSpPr/>
          <p:nvPr/>
        </p:nvSpPr>
        <p:spPr>
          <a:xfrm rot="10800000">
            <a:off x="4927122"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5749412" y="1042938"/>
            <a:ext cx="6245943"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5749412" y="3922663"/>
            <a:ext cx="6245943" cy="1500187"/>
          </a:xfrm>
        </p:spPr>
        <p:txBody>
          <a:bodyPr/>
          <a:lstStyle>
            <a:lvl1pPr marL="0" indent="0">
              <a:buNone/>
              <a:defRPr sz="2400" baseline="0">
                <a:solidFill>
                  <a:schemeClr val="bg1"/>
                </a:solidFill>
                <a:latin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a:xfrm>
            <a:off x="6248946" y="6311900"/>
            <a:ext cx="824089" cy="335266"/>
          </a:xfrm>
        </p:spPr>
        <p:txBody>
          <a:bodyPr/>
          <a:lstStyle>
            <a:lvl1pPr>
              <a:defRPr>
                <a:solidFill>
                  <a:schemeClr val="bg1">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a:xfrm>
            <a:off x="7073035" y="6311900"/>
            <a:ext cx="2921762" cy="335266"/>
          </a:xfrm>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a:xfrm>
            <a:off x="5749412" y="6311900"/>
            <a:ext cx="499534" cy="335266"/>
          </a:xfrm>
        </p:spPr>
        <p:txBody>
          <a:bodyPr/>
          <a:lstStyle>
            <a:lvl1pPr>
              <a:defRPr>
                <a:solidFill>
                  <a:schemeClr val="bg1">
                    <a:alpha val="75000"/>
                  </a:schemeClr>
                </a:solidFill>
              </a:defRPr>
            </a:lvl1pPr>
          </a:lstStyle>
          <a:p>
            <a:fld id="{12E70EDA-7470-5840-A5B3-71ACA89A0A8B}" type="slidenum">
              <a:rPr lang="en-US" smtClean="0"/>
              <a:t>‹#›</a:t>
            </a:fld>
            <a:endParaRPr lang="en-US"/>
          </a:p>
        </p:txBody>
      </p:sp>
      <p:pic>
        <p:nvPicPr>
          <p:cNvPr id="8" name="Picture 7">
            <a:extLst>
              <a:ext uri="{FF2B5EF4-FFF2-40B4-BE49-F238E27FC236}">
                <a16:creationId xmlns:a16="http://schemas.microsoft.com/office/drawing/2014/main" id="{2AA3CBA6-48F6-CE28-29B4-ECB9D10A9E8C}"/>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7" name="Picture Placeholder 9">
            <a:extLst>
              <a:ext uri="{FF2B5EF4-FFF2-40B4-BE49-F238E27FC236}">
                <a16:creationId xmlns:a16="http://schemas.microsoft.com/office/drawing/2014/main" id="{10C238F7-C811-DD78-D92A-89242607B483}"/>
              </a:ext>
            </a:extLst>
          </p:cNvPr>
          <p:cNvSpPr>
            <a:spLocks noGrp="1"/>
          </p:cNvSpPr>
          <p:nvPr>
            <p:ph type="pic" sz="quarter" idx="14"/>
          </p:nvPr>
        </p:nvSpPr>
        <p:spPr>
          <a:xfrm>
            <a:off x="1" y="0"/>
            <a:ext cx="5776685" cy="6858000"/>
          </a:xfrm>
          <a:custGeom>
            <a:avLst/>
            <a:gdLst>
              <a:gd name="connsiteX0" fmla="*/ 0 w 5384800"/>
              <a:gd name="connsiteY0" fmla="*/ 0 h 6858000"/>
              <a:gd name="connsiteX1" fmla="*/ 5384800 w 5384800"/>
              <a:gd name="connsiteY1" fmla="*/ 0 h 6858000"/>
              <a:gd name="connsiteX2" fmla="*/ 5384800 w 5384800"/>
              <a:gd name="connsiteY2" fmla="*/ 6858000 h 6858000"/>
              <a:gd name="connsiteX3" fmla="*/ 0 w 5384800"/>
              <a:gd name="connsiteY3" fmla="*/ 6858000 h 6858000"/>
              <a:gd name="connsiteX4" fmla="*/ 0 w 5384800"/>
              <a:gd name="connsiteY4" fmla="*/ 0 h 6858000"/>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76685"/>
              <a:gd name="connsiteY0" fmla="*/ 0 h 6858000"/>
              <a:gd name="connsiteX1" fmla="*/ 5776685 w 5776685"/>
              <a:gd name="connsiteY1" fmla="*/ 7257 h 6858000"/>
              <a:gd name="connsiteX2" fmla="*/ 5384800 w 5776685"/>
              <a:gd name="connsiteY2" fmla="*/ 6858000 h 6858000"/>
              <a:gd name="connsiteX3" fmla="*/ 0 w 5776685"/>
              <a:gd name="connsiteY3" fmla="*/ 6858000 h 6858000"/>
              <a:gd name="connsiteX4" fmla="*/ 0 w 5776685"/>
              <a:gd name="connsiteY4" fmla="*/ 0 h 6858000"/>
              <a:gd name="connsiteX0" fmla="*/ 0 w 5776685"/>
              <a:gd name="connsiteY0" fmla="*/ 0 h 6858000"/>
              <a:gd name="connsiteX1" fmla="*/ 5776685 w 5776685"/>
              <a:gd name="connsiteY1" fmla="*/ 7257 h 6858000"/>
              <a:gd name="connsiteX2" fmla="*/ 5384800 w 5776685"/>
              <a:gd name="connsiteY2" fmla="*/ 6858000 h 6858000"/>
              <a:gd name="connsiteX3" fmla="*/ 0 w 5776685"/>
              <a:gd name="connsiteY3" fmla="*/ 6858000 h 6858000"/>
              <a:gd name="connsiteX4" fmla="*/ 0 w 57766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6685" h="6858000">
                <a:moveTo>
                  <a:pt x="0" y="0"/>
                </a:moveTo>
                <a:lnTo>
                  <a:pt x="5776685" y="7257"/>
                </a:lnTo>
                <a:cubicBezTo>
                  <a:pt x="4301067" y="2404533"/>
                  <a:pt x="4552646" y="5092096"/>
                  <a:pt x="5384800" y="6858000"/>
                </a:cubicBezTo>
                <a:lnTo>
                  <a:pt x="0" y="6858000"/>
                </a:lnTo>
                <a:lnTo>
                  <a:pt x="0" y="0"/>
                </a:ln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4120270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E54B-63AB-38B9-CC38-3C9FD6AFA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56E73-1F6E-CAF4-2A69-4B18AD5E378A}"/>
              </a:ext>
            </a:extLst>
          </p:cNvPr>
          <p:cNvSpPr>
            <a:spLocks noGrp="1"/>
          </p:cNvSpPr>
          <p:nvPr>
            <p:ph sz="half" idx="1"/>
          </p:nvPr>
        </p:nvSpPr>
        <p:spPr>
          <a:xfrm>
            <a:off x="380997" y="1825625"/>
            <a:ext cx="5724522" cy="4059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19AF4E-FE69-702D-83DA-C39BAFAAFB5C}"/>
              </a:ext>
            </a:extLst>
          </p:cNvPr>
          <p:cNvSpPr>
            <a:spLocks noGrp="1"/>
          </p:cNvSpPr>
          <p:nvPr>
            <p:ph sz="half" idx="2"/>
          </p:nvPr>
        </p:nvSpPr>
        <p:spPr>
          <a:xfrm>
            <a:off x="6262691" y="1825625"/>
            <a:ext cx="5724522" cy="4059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4B939-CFEA-2EBF-B248-857210A0D316}"/>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6" name="Footer Placeholder 5">
            <a:extLst>
              <a:ext uri="{FF2B5EF4-FFF2-40B4-BE49-F238E27FC236}">
                <a16:creationId xmlns:a16="http://schemas.microsoft.com/office/drawing/2014/main" id="{219872D7-5288-3E78-2DB8-3EBA2310A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F4ED6-AB3A-B1F1-DBDE-BE606CD182CB}"/>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8" name="Text Placeholder 32">
            <a:extLst>
              <a:ext uri="{FF2B5EF4-FFF2-40B4-BE49-F238E27FC236}">
                <a16:creationId xmlns:a16="http://schemas.microsoft.com/office/drawing/2014/main" id="{17E0DF5C-2266-F19A-8AC3-AD28FF0085C8}"/>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516480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4606-18FE-A547-03F7-BA4E2816BEBC}"/>
              </a:ext>
            </a:extLst>
          </p:cNvPr>
          <p:cNvSpPr>
            <a:spLocks noGrp="1"/>
          </p:cNvSpPr>
          <p:nvPr>
            <p:ph type="title"/>
          </p:nvPr>
        </p:nvSpPr>
        <p:spPr>
          <a:xfrm>
            <a:off x="381000" y="365125"/>
            <a:ext cx="11430002" cy="115649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33E1E2-2ED9-D776-C226-96388D7D6F0C}"/>
              </a:ext>
            </a:extLst>
          </p:cNvPr>
          <p:cNvSpPr>
            <a:spLocks noGrp="1"/>
          </p:cNvSpPr>
          <p:nvPr>
            <p:ph type="body" idx="1"/>
          </p:nvPr>
        </p:nvSpPr>
        <p:spPr>
          <a:xfrm>
            <a:off x="380998" y="1866105"/>
            <a:ext cx="5726906" cy="638970"/>
          </a:xfrm>
          <a:prstGeom prst="round2SameRect">
            <a:avLst/>
          </a:prstGeom>
          <a:solidFill>
            <a:schemeClr val="accent2"/>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BCDC1-716B-39E5-4CD8-E3503CA9C96F}"/>
              </a:ext>
            </a:extLst>
          </p:cNvPr>
          <p:cNvSpPr>
            <a:spLocks noGrp="1"/>
          </p:cNvSpPr>
          <p:nvPr>
            <p:ph sz="half" idx="2"/>
          </p:nvPr>
        </p:nvSpPr>
        <p:spPr>
          <a:xfrm>
            <a:off x="380999" y="2505076"/>
            <a:ext cx="5726906" cy="3111954"/>
          </a:xfrm>
          <a:solidFill>
            <a:schemeClr val="accent2">
              <a:alpha val="25000"/>
            </a:schemeClr>
          </a:solidFill>
        </p:spPr>
        <p:txBody>
          <a:bodyPr lIns="274320" tIns="182880" rIns="274320"/>
          <a:lstStyle>
            <a:lvl2pPr>
              <a:defRPr b="1" baseline="0">
                <a:solidFill>
                  <a:schemeClr val="accent2"/>
                </a:solidFill>
              </a:defRPr>
            </a:lvl2pPr>
            <a:lvl4pPr>
              <a:buClr>
                <a:schemeClr val="accent2"/>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433D59-E8AD-87C1-B8BA-6CC826925BE2}"/>
              </a:ext>
            </a:extLst>
          </p:cNvPr>
          <p:cNvSpPr>
            <a:spLocks noGrp="1"/>
          </p:cNvSpPr>
          <p:nvPr>
            <p:ph type="body" sz="quarter" idx="3"/>
          </p:nvPr>
        </p:nvSpPr>
        <p:spPr>
          <a:xfrm>
            <a:off x="6107905" y="1866105"/>
            <a:ext cx="5703097" cy="638970"/>
          </a:xfrm>
          <a:prstGeom prst="round2SameRect">
            <a:avLst/>
          </a:prstGeom>
          <a:solidFill>
            <a:schemeClr val="accent4"/>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55581-FB87-880E-0C41-BA8399ED2BF0}"/>
              </a:ext>
            </a:extLst>
          </p:cNvPr>
          <p:cNvSpPr>
            <a:spLocks noGrp="1"/>
          </p:cNvSpPr>
          <p:nvPr>
            <p:ph sz="quarter" idx="4"/>
          </p:nvPr>
        </p:nvSpPr>
        <p:spPr>
          <a:xfrm>
            <a:off x="6107905" y="2505076"/>
            <a:ext cx="5703097" cy="3111954"/>
          </a:xfrm>
          <a:solidFill>
            <a:schemeClr val="accent4">
              <a:alpha val="25000"/>
            </a:schemeClr>
          </a:solidFill>
        </p:spPr>
        <p:txBody>
          <a:bodyPr lIns="274320" tIns="182880" rIns="274320"/>
          <a:lstStyle>
            <a:lvl2pPr>
              <a:buClr>
                <a:schemeClr val="accent4"/>
              </a:buClr>
              <a:defRPr b="1" baseline="0">
                <a:solidFill>
                  <a:schemeClr val="accent4"/>
                </a:solidFill>
              </a:defRPr>
            </a:lvl2pPr>
            <a:lvl3pPr>
              <a:buClr>
                <a:schemeClr val="accent4"/>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8D5C4-9FEC-B4C4-DB4B-E27FB710D6E8}"/>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8" name="Footer Placeholder 7">
            <a:extLst>
              <a:ext uri="{FF2B5EF4-FFF2-40B4-BE49-F238E27FC236}">
                <a16:creationId xmlns:a16="http://schemas.microsoft.com/office/drawing/2014/main" id="{A4AF5A16-C6A3-3412-0AD5-5D3CC5DB8C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E026DD-3034-8476-41C6-180BFF6D5DA1}"/>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10" name="Text Placeholder 32">
            <a:extLst>
              <a:ext uri="{FF2B5EF4-FFF2-40B4-BE49-F238E27FC236}">
                <a16:creationId xmlns:a16="http://schemas.microsoft.com/office/drawing/2014/main" id="{A83BB219-61F5-0FC6-07BA-2A11C161D2AB}"/>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76954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716BC001-E08F-6F04-EC58-E8F33475F33C}"/>
              </a:ext>
            </a:extLst>
          </p:cNvPr>
          <p:cNvSpPr>
            <a:spLocks noGrp="1"/>
          </p:cNvSpPr>
          <p:nvPr>
            <p:ph type="pic" sz="quarter" idx="14"/>
          </p:nvPr>
        </p:nvSpPr>
        <p:spPr>
          <a:xfrm>
            <a:off x="-14516" y="0"/>
            <a:ext cx="12206515" cy="4833257"/>
          </a:xfrm>
          <a:custGeom>
            <a:avLst/>
            <a:gdLst>
              <a:gd name="connsiteX0" fmla="*/ 0 w 12206515"/>
              <a:gd name="connsiteY0" fmla="*/ 0 h 4833257"/>
              <a:gd name="connsiteX1" fmla="*/ 12206515 w 12206515"/>
              <a:gd name="connsiteY1" fmla="*/ 0 h 4833257"/>
              <a:gd name="connsiteX2" fmla="*/ 12206515 w 12206515"/>
              <a:gd name="connsiteY2" fmla="*/ 4833257 h 4833257"/>
              <a:gd name="connsiteX3" fmla="*/ 0 w 12206515"/>
              <a:gd name="connsiteY3" fmla="*/ 4833257 h 4833257"/>
              <a:gd name="connsiteX4" fmla="*/ 0 w 12206515"/>
              <a:gd name="connsiteY4" fmla="*/ 0 h 4833257"/>
              <a:gd name="connsiteX0" fmla="*/ 29029 w 12235544"/>
              <a:gd name="connsiteY0" fmla="*/ 0 h 4833257"/>
              <a:gd name="connsiteX1" fmla="*/ 12235544 w 12235544"/>
              <a:gd name="connsiteY1" fmla="*/ 0 h 4833257"/>
              <a:gd name="connsiteX2" fmla="*/ 12235544 w 12235544"/>
              <a:gd name="connsiteY2" fmla="*/ 4833257 h 4833257"/>
              <a:gd name="connsiteX3" fmla="*/ 0 w 12235544"/>
              <a:gd name="connsiteY3" fmla="*/ 2307771 h 4833257"/>
              <a:gd name="connsiteX4" fmla="*/ 29029 w 12235544"/>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3607 w 12206515"/>
              <a:gd name="connsiteY3" fmla="*/ 3347810 h 4833257"/>
              <a:gd name="connsiteX4" fmla="*/ 0 w 12206515"/>
              <a:gd name="connsiteY4" fmla="*/ 0 h 483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5" h="4833257">
                <a:moveTo>
                  <a:pt x="0" y="0"/>
                </a:moveTo>
                <a:lnTo>
                  <a:pt x="12206515" y="0"/>
                </a:lnTo>
                <a:lnTo>
                  <a:pt x="12206515" y="4833257"/>
                </a:lnTo>
                <a:cubicBezTo>
                  <a:pt x="8291287" y="3096078"/>
                  <a:pt x="3773715" y="2652031"/>
                  <a:pt x="13607" y="3347810"/>
                </a:cubicBezTo>
                <a:cubicBezTo>
                  <a:pt x="9071" y="2231873"/>
                  <a:pt x="4536" y="1115937"/>
                  <a:pt x="0" y="0"/>
                </a:cubicBez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2"/>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3">
              <a:alphaModFix/>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880534" y="3033103"/>
            <a:ext cx="8553922"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3446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4606-18FE-A547-03F7-BA4E2816BEBC}"/>
              </a:ext>
            </a:extLst>
          </p:cNvPr>
          <p:cNvSpPr>
            <a:spLocks noGrp="1"/>
          </p:cNvSpPr>
          <p:nvPr>
            <p:ph type="title"/>
          </p:nvPr>
        </p:nvSpPr>
        <p:spPr>
          <a:xfrm>
            <a:off x="380999" y="365125"/>
            <a:ext cx="11430003" cy="115649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33E1E2-2ED9-D776-C226-96388D7D6F0C}"/>
              </a:ext>
            </a:extLst>
          </p:cNvPr>
          <p:cNvSpPr>
            <a:spLocks noGrp="1"/>
          </p:cNvSpPr>
          <p:nvPr>
            <p:ph type="body" idx="1"/>
          </p:nvPr>
        </p:nvSpPr>
        <p:spPr>
          <a:xfrm>
            <a:off x="380997" y="1866105"/>
            <a:ext cx="3794760" cy="638970"/>
          </a:xfrm>
          <a:prstGeom prst="round2SameRect">
            <a:avLst/>
          </a:prstGeom>
          <a:solidFill>
            <a:schemeClr val="accent2"/>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BCDC1-716B-39E5-4CD8-E3503CA9C96F}"/>
              </a:ext>
            </a:extLst>
          </p:cNvPr>
          <p:cNvSpPr>
            <a:spLocks noGrp="1"/>
          </p:cNvSpPr>
          <p:nvPr>
            <p:ph sz="half" idx="2"/>
          </p:nvPr>
        </p:nvSpPr>
        <p:spPr>
          <a:xfrm>
            <a:off x="380997" y="2505075"/>
            <a:ext cx="3794760" cy="3111955"/>
          </a:xfrm>
          <a:solidFill>
            <a:schemeClr val="accent2">
              <a:alpha val="25000"/>
            </a:schemeClr>
          </a:solidFill>
        </p:spPr>
        <p:txBody>
          <a:bodyPr lIns="274320" tIns="182880" rIns="274320"/>
          <a:lstStyle>
            <a:lvl2pPr>
              <a:defRPr b="1" baseline="0">
                <a:solidFill>
                  <a:schemeClr val="accent2"/>
                </a:solidFill>
              </a:defRPr>
            </a:lvl2pPr>
            <a:lvl4pPr>
              <a:buClr>
                <a:schemeClr val="accent2"/>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433D59-E8AD-87C1-B8BA-6CC826925BE2}"/>
              </a:ext>
            </a:extLst>
          </p:cNvPr>
          <p:cNvSpPr>
            <a:spLocks noGrp="1"/>
          </p:cNvSpPr>
          <p:nvPr>
            <p:ph type="body" sz="quarter" idx="3"/>
          </p:nvPr>
        </p:nvSpPr>
        <p:spPr>
          <a:xfrm>
            <a:off x="4175757" y="1866105"/>
            <a:ext cx="3794760" cy="638970"/>
          </a:xfrm>
          <a:prstGeom prst="round2SameRect">
            <a:avLst/>
          </a:prstGeom>
          <a:solidFill>
            <a:schemeClr val="accent3"/>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55581-FB87-880E-0C41-BA8399ED2BF0}"/>
              </a:ext>
            </a:extLst>
          </p:cNvPr>
          <p:cNvSpPr>
            <a:spLocks noGrp="1"/>
          </p:cNvSpPr>
          <p:nvPr>
            <p:ph sz="quarter" idx="4"/>
          </p:nvPr>
        </p:nvSpPr>
        <p:spPr>
          <a:xfrm>
            <a:off x="4175757" y="2505075"/>
            <a:ext cx="3794760" cy="3111955"/>
          </a:xfrm>
          <a:solidFill>
            <a:schemeClr val="accent3">
              <a:alpha val="25000"/>
            </a:schemeClr>
          </a:solidFill>
        </p:spPr>
        <p:txBody>
          <a:bodyPr lIns="274320" tIns="182880" rIns="274320"/>
          <a:lstStyle>
            <a:lvl2pPr>
              <a:buClr>
                <a:schemeClr val="accent3"/>
              </a:buClr>
              <a:defRPr b="1" baseline="0">
                <a:solidFill>
                  <a:schemeClr val="accent3"/>
                </a:solidFill>
              </a:defRPr>
            </a:lvl2pPr>
            <a:lvl3pPr>
              <a:buClr>
                <a:schemeClr val="accent3"/>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8D5C4-9FEC-B4C4-DB4B-E27FB710D6E8}"/>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8" name="Footer Placeholder 7">
            <a:extLst>
              <a:ext uri="{FF2B5EF4-FFF2-40B4-BE49-F238E27FC236}">
                <a16:creationId xmlns:a16="http://schemas.microsoft.com/office/drawing/2014/main" id="{A4AF5A16-C6A3-3412-0AD5-5D3CC5DB8C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E026DD-3034-8476-41C6-180BFF6D5DA1}"/>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10" name="Text Placeholder 4">
            <a:extLst>
              <a:ext uri="{FF2B5EF4-FFF2-40B4-BE49-F238E27FC236}">
                <a16:creationId xmlns:a16="http://schemas.microsoft.com/office/drawing/2014/main" id="{B698FAB7-9E66-B27A-8A28-F0DCA74856A8}"/>
              </a:ext>
            </a:extLst>
          </p:cNvPr>
          <p:cNvSpPr>
            <a:spLocks noGrp="1"/>
          </p:cNvSpPr>
          <p:nvPr>
            <p:ph type="body" sz="quarter" idx="14"/>
          </p:nvPr>
        </p:nvSpPr>
        <p:spPr>
          <a:xfrm>
            <a:off x="7970517" y="1866105"/>
            <a:ext cx="3794760" cy="638970"/>
          </a:xfrm>
          <a:prstGeom prst="round2SameRect">
            <a:avLst/>
          </a:prstGeom>
          <a:solidFill>
            <a:schemeClr val="accent4"/>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9A81DC47-2084-FAAD-BBC7-F13C89CBC332}"/>
              </a:ext>
            </a:extLst>
          </p:cNvPr>
          <p:cNvSpPr>
            <a:spLocks noGrp="1"/>
          </p:cNvSpPr>
          <p:nvPr>
            <p:ph sz="quarter" idx="15"/>
          </p:nvPr>
        </p:nvSpPr>
        <p:spPr>
          <a:xfrm>
            <a:off x="7970516" y="2505075"/>
            <a:ext cx="3794760" cy="3111955"/>
          </a:xfrm>
          <a:solidFill>
            <a:schemeClr val="accent4">
              <a:alpha val="25000"/>
            </a:schemeClr>
          </a:solidFill>
        </p:spPr>
        <p:txBody>
          <a:bodyPr lIns="274320" tIns="182880" rIns="274320"/>
          <a:lstStyle>
            <a:lvl2pPr>
              <a:buClr>
                <a:schemeClr val="accent4"/>
              </a:buClr>
              <a:defRPr b="1" baseline="0">
                <a:solidFill>
                  <a:schemeClr val="accent4"/>
                </a:solidFill>
              </a:defRPr>
            </a:lvl2pPr>
            <a:lvl3pPr>
              <a:buClr>
                <a:schemeClr val="accent4"/>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2">
            <a:extLst>
              <a:ext uri="{FF2B5EF4-FFF2-40B4-BE49-F238E27FC236}">
                <a16:creationId xmlns:a16="http://schemas.microsoft.com/office/drawing/2014/main" id="{7960443D-7F11-F549-17D9-22BD34915B58}"/>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717010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F6C6-3F23-BF35-0F72-CBDD96F298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11A749-1944-9F63-8B7B-48D2E42EDDF9}"/>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4" name="Footer Placeholder 3">
            <a:extLst>
              <a:ext uri="{FF2B5EF4-FFF2-40B4-BE49-F238E27FC236}">
                <a16:creationId xmlns:a16="http://schemas.microsoft.com/office/drawing/2014/main" id="{7FAAE6D9-5660-3A53-E184-85F9792C57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6F7226-31F1-55CA-B8EC-1DF8E218D79C}"/>
              </a:ext>
            </a:extLst>
          </p:cNvPr>
          <p:cNvSpPr>
            <a:spLocks noGrp="1"/>
          </p:cNvSpPr>
          <p:nvPr>
            <p:ph type="sldNum" sz="quarter" idx="12"/>
          </p:nvPr>
        </p:nvSpPr>
        <p:spPr/>
        <p:txBody>
          <a:bodyPr/>
          <a:lstStyle/>
          <a:p>
            <a:fld id="{12E70EDA-7470-5840-A5B3-71ACA89A0A8B}" type="slidenum">
              <a:rPr lang="en-US" smtClean="0"/>
              <a:t>‹#›</a:t>
            </a:fld>
            <a:endParaRPr lang="en-US"/>
          </a:p>
        </p:txBody>
      </p:sp>
      <p:sp>
        <p:nvSpPr>
          <p:cNvPr id="6" name="Text Placeholder 32">
            <a:extLst>
              <a:ext uri="{FF2B5EF4-FFF2-40B4-BE49-F238E27FC236}">
                <a16:creationId xmlns:a16="http://schemas.microsoft.com/office/drawing/2014/main" id="{C2AC2767-D297-E3A0-D80D-BA35BE9978E9}"/>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049816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09E71-FFA1-501C-176B-13077A7A82FA}"/>
              </a:ext>
            </a:extLst>
          </p:cNvPr>
          <p:cNvSpPr>
            <a:spLocks noGrp="1"/>
          </p:cNvSpPr>
          <p:nvPr>
            <p:ph type="dt" sz="half" idx="10"/>
          </p:nvPr>
        </p:nvSpPr>
        <p:spPr/>
        <p:txBody>
          <a:bodyPr/>
          <a:lstStyle/>
          <a:p>
            <a:fld id="{9BCE283D-011C-3D4C-A4D9-8E4596854586}" type="datetimeFigureOut">
              <a:rPr lang="en-US" smtClean="0"/>
              <a:t>9/19/2024</a:t>
            </a:fld>
            <a:endParaRPr lang="en-US"/>
          </a:p>
        </p:txBody>
      </p:sp>
      <p:sp>
        <p:nvSpPr>
          <p:cNvPr id="3" name="Footer Placeholder 2">
            <a:extLst>
              <a:ext uri="{FF2B5EF4-FFF2-40B4-BE49-F238E27FC236}">
                <a16:creationId xmlns:a16="http://schemas.microsoft.com/office/drawing/2014/main" id="{5F3AA419-8D3B-3939-114F-604B3CDEE7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EC8EB0-9B28-707B-08F5-D6E95E18C123}"/>
              </a:ext>
            </a:extLst>
          </p:cNvPr>
          <p:cNvSpPr>
            <a:spLocks noGrp="1"/>
          </p:cNvSpPr>
          <p:nvPr>
            <p:ph type="sldNum" sz="quarter" idx="12"/>
          </p:nvPr>
        </p:nvSpPr>
        <p:spPr/>
        <p:txBody>
          <a:bodyPr/>
          <a:lstStyle/>
          <a:p>
            <a:fld id="{12E70EDA-7470-5840-A5B3-71ACA89A0A8B}" type="slidenum">
              <a:rPr lang="en-US" smtClean="0"/>
              <a:t>‹#›</a:t>
            </a:fld>
            <a:endParaRPr lang="en-US"/>
          </a:p>
        </p:txBody>
      </p:sp>
    </p:spTree>
    <p:extLst>
      <p:ext uri="{BB962C8B-B14F-4D97-AF65-F5344CB8AC3E}">
        <p14:creationId xmlns:p14="http://schemas.microsoft.com/office/powerpoint/2010/main" val="1562577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feature">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2B47170-E853-5B63-6BA4-8035D56C6AF3}"/>
              </a:ext>
            </a:extLst>
          </p:cNvPr>
          <p:cNvSpPr/>
          <p:nvPr/>
        </p:nvSpPr>
        <p:spPr>
          <a:xfrm>
            <a:off x="9024292"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2"/>
          </a:solidFill>
          <a:ln w="1258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C92A82F-F46C-8B0E-5CD3-C1F7AD75586C}"/>
              </a:ext>
            </a:extLst>
          </p:cNvPr>
          <p:cNvSpPr/>
          <p:nvPr/>
        </p:nvSpPr>
        <p:spPr>
          <a:xfrm>
            <a:off x="8402552"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2"/>
          </a:solidFill>
          <a:ln w="1258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2C3336C-DCC8-C888-4626-3758A7B19CB3}"/>
              </a:ext>
            </a:extLst>
          </p:cNvPr>
          <p:cNvSpPr/>
          <p:nvPr/>
        </p:nvSpPr>
        <p:spPr>
          <a:xfrm>
            <a:off x="3927" y="46"/>
            <a:ext cx="11235943" cy="6876854"/>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 name="connsiteX0" fmla="*/ 11235943 w 11235943"/>
              <a:gd name="connsiteY0" fmla="*/ 216833 h 6858000"/>
              <a:gd name="connsiteX1" fmla="*/ 7770209 w 11235943"/>
              <a:gd name="connsiteY1" fmla="*/ 6858000 h 6858000"/>
              <a:gd name="connsiteX2" fmla="*/ 377072 w 11235943"/>
              <a:gd name="connsiteY2" fmla="*/ 6858000 h 6858000"/>
              <a:gd name="connsiteX3" fmla="*/ 0 w 11235943"/>
              <a:gd name="connsiteY3" fmla="*/ 9427 h 6858000"/>
              <a:gd name="connsiteX4" fmla="*/ 11233047 w 11235943"/>
              <a:gd name="connsiteY4" fmla="*/ 0 h 6858000"/>
              <a:gd name="connsiteX5" fmla="*/ 11235943 w 11235943"/>
              <a:gd name="connsiteY5" fmla="*/ 216833 h 6858000"/>
              <a:gd name="connsiteX0" fmla="*/ 11235943 w 11235943"/>
              <a:gd name="connsiteY0" fmla="*/ 216833 h 6876854"/>
              <a:gd name="connsiteX1" fmla="*/ 7770209 w 11235943"/>
              <a:gd name="connsiteY1" fmla="*/ 6858000 h 6876854"/>
              <a:gd name="connsiteX2" fmla="*/ 0 w 11235943"/>
              <a:gd name="connsiteY2" fmla="*/ 6876854 h 6876854"/>
              <a:gd name="connsiteX3" fmla="*/ 0 w 11235943"/>
              <a:gd name="connsiteY3" fmla="*/ 9427 h 6876854"/>
              <a:gd name="connsiteX4" fmla="*/ 11233047 w 11235943"/>
              <a:gd name="connsiteY4" fmla="*/ 0 h 6876854"/>
              <a:gd name="connsiteX5" fmla="*/ 11235943 w 11235943"/>
              <a:gd name="connsiteY5" fmla="*/ 216833 h 68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5943" h="6876854">
                <a:moveTo>
                  <a:pt x="11235943" y="216833"/>
                </a:moveTo>
                <a:cubicBezTo>
                  <a:pt x="11235943" y="2966841"/>
                  <a:pt x="9865139" y="5396388"/>
                  <a:pt x="7770209" y="6858000"/>
                </a:cubicBezTo>
                <a:lnTo>
                  <a:pt x="0" y="6876854"/>
                </a:lnTo>
                <a:lnTo>
                  <a:pt x="0" y="9427"/>
                </a:lnTo>
                <a:lnTo>
                  <a:pt x="11233047" y="0"/>
                </a:lnTo>
                <a:cubicBezTo>
                  <a:pt x="11234934" y="71983"/>
                  <a:pt x="11235943" y="144345"/>
                  <a:pt x="11235943" y="216833"/>
                </a:cubicBezTo>
                <a:close/>
              </a:path>
            </a:pathLst>
          </a:custGeom>
          <a:solidFill>
            <a:srgbClr val="003CAB"/>
          </a:solidFill>
          <a:ln w="1258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99AC5B-4A45-E727-664F-08950B9B6BC0}"/>
              </a:ext>
            </a:extLst>
          </p:cNvPr>
          <p:cNvSpPr/>
          <p:nvPr/>
        </p:nvSpPr>
        <p:spPr>
          <a:xfrm>
            <a:off x="6895238"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5082F0"/>
          </a:solidFill>
          <a:ln w="12588" cap="flat">
            <a:noFill/>
            <a:prstDash val="solid"/>
            <a:miter/>
          </a:ln>
        </p:spPr>
        <p:txBody>
          <a:bodyPr rtlCol="0" anchor="ctr"/>
          <a:lstStyle/>
          <a:p>
            <a:endParaRPr lang="en-US"/>
          </a:p>
        </p:txBody>
      </p:sp>
      <p:sp>
        <p:nvSpPr>
          <p:cNvPr id="14" name="Picture Placeholder 9">
            <a:extLst>
              <a:ext uri="{FF2B5EF4-FFF2-40B4-BE49-F238E27FC236}">
                <a16:creationId xmlns:a16="http://schemas.microsoft.com/office/drawing/2014/main" id="{D75EE6B5-C0D3-1C2A-6AAD-977FC6982B9E}"/>
              </a:ext>
            </a:extLst>
          </p:cNvPr>
          <p:cNvSpPr>
            <a:spLocks noGrp="1"/>
          </p:cNvSpPr>
          <p:nvPr>
            <p:ph type="pic" sz="quarter" idx="19"/>
          </p:nvPr>
        </p:nvSpPr>
        <p:spPr>
          <a:xfrm>
            <a:off x="0" y="-884"/>
            <a:ext cx="10771982" cy="6858838"/>
          </a:xfrm>
          <a:custGeom>
            <a:avLst/>
            <a:gdLst>
              <a:gd name="connsiteX0" fmla="*/ 0 w 6895238"/>
              <a:gd name="connsiteY0" fmla="*/ 0 h 6857954"/>
              <a:gd name="connsiteX1" fmla="*/ 6895238 w 6895238"/>
              <a:gd name="connsiteY1" fmla="*/ 0 h 6857954"/>
              <a:gd name="connsiteX2" fmla="*/ 6895238 w 6895238"/>
              <a:gd name="connsiteY2" fmla="*/ 6857954 h 6857954"/>
              <a:gd name="connsiteX3" fmla="*/ 0 w 6895238"/>
              <a:gd name="connsiteY3" fmla="*/ 6857954 h 6857954"/>
              <a:gd name="connsiteX4" fmla="*/ 0 w 6895238"/>
              <a:gd name="connsiteY4" fmla="*/ 0 h 6857954"/>
              <a:gd name="connsiteX0" fmla="*/ 0 w 10777691"/>
              <a:gd name="connsiteY0" fmla="*/ 0 h 6857954"/>
              <a:gd name="connsiteX1" fmla="*/ 10777691 w 10777691"/>
              <a:gd name="connsiteY1" fmla="*/ 14991 h 6857954"/>
              <a:gd name="connsiteX2" fmla="*/ 6895238 w 10777691"/>
              <a:gd name="connsiteY2" fmla="*/ 6857954 h 6857954"/>
              <a:gd name="connsiteX3" fmla="*/ 0 w 10777691"/>
              <a:gd name="connsiteY3" fmla="*/ 6857954 h 6857954"/>
              <a:gd name="connsiteX4" fmla="*/ 0 w 10777691"/>
              <a:gd name="connsiteY4" fmla="*/ 0 h 6857954"/>
              <a:gd name="connsiteX0" fmla="*/ 0 w 10768166"/>
              <a:gd name="connsiteY0" fmla="*/ 884 h 6858838"/>
              <a:gd name="connsiteX1" fmla="*/ 10768166 w 10768166"/>
              <a:gd name="connsiteY1" fmla="*/ 0 h 6858838"/>
              <a:gd name="connsiteX2" fmla="*/ 6895238 w 10768166"/>
              <a:gd name="connsiteY2" fmla="*/ 6858838 h 6858838"/>
              <a:gd name="connsiteX3" fmla="*/ 0 w 10768166"/>
              <a:gd name="connsiteY3" fmla="*/ 6858838 h 6858838"/>
              <a:gd name="connsiteX4" fmla="*/ 0 w 10768166"/>
              <a:gd name="connsiteY4" fmla="*/ 884 h 6858838"/>
              <a:gd name="connsiteX0" fmla="*/ 0 w 10770390"/>
              <a:gd name="connsiteY0" fmla="*/ 884 h 6858838"/>
              <a:gd name="connsiteX1" fmla="*/ 10768166 w 10770390"/>
              <a:gd name="connsiteY1" fmla="*/ 0 h 6858838"/>
              <a:gd name="connsiteX2" fmla="*/ 6895238 w 10770390"/>
              <a:gd name="connsiteY2" fmla="*/ 6858838 h 6858838"/>
              <a:gd name="connsiteX3" fmla="*/ 0 w 10770390"/>
              <a:gd name="connsiteY3" fmla="*/ 6858838 h 6858838"/>
              <a:gd name="connsiteX4" fmla="*/ 0 w 10770390"/>
              <a:gd name="connsiteY4" fmla="*/ 884 h 6858838"/>
              <a:gd name="connsiteX0" fmla="*/ 0 w 10771982"/>
              <a:gd name="connsiteY0" fmla="*/ 884 h 6858838"/>
              <a:gd name="connsiteX1" fmla="*/ 10768166 w 10771982"/>
              <a:gd name="connsiteY1" fmla="*/ 0 h 6858838"/>
              <a:gd name="connsiteX2" fmla="*/ 6895238 w 10771982"/>
              <a:gd name="connsiteY2" fmla="*/ 6858838 h 6858838"/>
              <a:gd name="connsiteX3" fmla="*/ 0 w 10771982"/>
              <a:gd name="connsiteY3" fmla="*/ 6858838 h 6858838"/>
              <a:gd name="connsiteX4" fmla="*/ 0 w 10771982"/>
              <a:gd name="connsiteY4" fmla="*/ 884 h 6858838"/>
              <a:gd name="connsiteX0" fmla="*/ 0 w 10771982"/>
              <a:gd name="connsiteY0" fmla="*/ 884 h 6858838"/>
              <a:gd name="connsiteX1" fmla="*/ 10768166 w 10771982"/>
              <a:gd name="connsiteY1" fmla="*/ 0 h 6858838"/>
              <a:gd name="connsiteX2" fmla="*/ 6895238 w 10771982"/>
              <a:gd name="connsiteY2" fmla="*/ 6858838 h 6858838"/>
              <a:gd name="connsiteX3" fmla="*/ 0 w 10771982"/>
              <a:gd name="connsiteY3" fmla="*/ 6858838 h 6858838"/>
              <a:gd name="connsiteX4" fmla="*/ 0 w 10771982"/>
              <a:gd name="connsiteY4" fmla="*/ 884 h 6858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1982" h="6858838">
                <a:moveTo>
                  <a:pt x="0" y="884"/>
                </a:moveTo>
                <a:lnTo>
                  <a:pt x="10768166" y="0"/>
                </a:lnTo>
                <a:cubicBezTo>
                  <a:pt x="10858315" y="2851429"/>
                  <a:pt x="9345089" y="5471084"/>
                  <a:pt x="6895238" y="6858838"/>
                </a:cubicBezTo>
                <a:lnTo>
                  <a:pt x="0" y="6858838"/>
                </a:lnTo>
                <a:lnTo>
                  <a:pt x="0" y="884"/>
                </a:lnTo>
                <a:close/>
              </a:path>
            </a:pathLst>
          </a:custGeom>
          <a:solidFill>
            <a:schemeClr val="bg1">
              <a:lumMod val="50000"/>
            </a:schemeClr>
          </a:solidFill>
        </p:spPr>
        <p:txBody>
          <a:bodyPr tIns="1737360"/>
          <a:lstStyle>
            <a:lvl1pPr marL="0" indent="0" algn="ctr">
              <a:buNone/>
              <a:defRPr>
                <a:solidFill>
                  <a:schemeClr val="bg1"/>
                </a:solidFill>
              </a:defRPr>
            </a:lvl1pPr>
          </a:lstStyle>
          <a:p>
            <a:r>
              <a:rPr lang="en-US"/>
              <a:t>Click icon to add picture</a:t>
            </a:r>
          </a:p>
        </p:txBody>
      </p:sp>
      <p:sp>
        <p:nvSpPr>
          <p:cNvPr id="8" name="Slide Number Placeholder 5">
            <a:extLst>
              <a:ext uri="{FF2B5EF4-FFF2-40B4-BE49-F238E27FC236}">
                <a16:creationId xmlns:a16="http://schemas.microsoft.com/office/drawing/2014/main" id="{BA55ABF9-2235-05B4-A7A6-65D4926DC5D9}"/>
              </a:ext>
            </a:extLst>
          </p:cNvPr>
          <p:cNvSpPr>
            <a:spLocks noGrp="1"/>
          </p:cNvSpPr>
          <p:nvPr>
            <p:ph type="sldNum" sz="quarter" idx="12"/>
          </p:nvPr>
        </p:nvSpPr>
        <p:spPr>
          <a:xfrm>
            <a:off x="380999" y="6311900"/>
            <a:ext cx="499534" cy="335266"/>
          </a:xfrm>
        </p:spPr>
        <p:txBody>
          <a:bodyPr/>
          <a:lstStyle>
            <a:lvl1pPr>
              <a:defRPr>
                <a:solidFill>
                  <a:schemeClr val="bg1">
                    <a:alpha val="75000"/>
                  </a:schemeClr>
                </a:solidFill>
              </a:defRPr>
            </a:lvl1pPr>
          </a:lstStyle>
          <a:p>
            <a:fld id="{12E70EDA-7470-5840-A5B3-71ACA89A0A8B}" type="slidenum">
              <a:rPr lang="en-US" smtClean="0"/>
              <a:t>‹#›</a:t>
            </a:fld>
            <a:endParaRPr lang="en-US"/>
          </a:p>
        </p:txBody>
      </p:sp>
    </p:spTree>
    <p:extLst>
      <p:ext uri="{BB962C8B-B14F-4D97-AF65-F5344CB8AC3E}">
        <p14:creationId xmlns:p14="http://schemas.microsoft.com/office/powerpoint/2010/main" val="2297807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END_Slide1">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365CB880-7507-EDAC-96DB-C4A6CAB36A46}"/>
              </a:ext>
            </a:extLst>
          </p:cNvPr>
          <p:cNvSpPr/>
          <p:nvPr/>
        </p:nvSpPr>
        <p:spPr>
          <a:xfrm rot="10800000">
            <a:off x="4709609"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64C7C7-D069-2364-F3FD-11955561ED64}"/>
              </a:ext>
            </a:extLst>
          </p:cNvPr>
          <p:cNvSpPr/>
          <p:nvPr/>
        </p:nvSpPr>
        <p:spPr>
          <a:xfrm rot="10800000">
            <a:off x="4927122"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hasCustomPrompt="1"/>
          </p:nvPr>
        </p:nvSpPr>
        <p:spPr>
          <a:xfrm>
            <a:off x="5855304" y="740336"/>
            <a:ext cx="5748867" cy="2852737"/>
          </a:xfrm>
        </p:spPr>
        <p:txBody>
          <a:bodyPr anchor="b"/>
          <a:lstStyle>
            <a:lvl1pPr>
              <a:defRPr sz="6000">
                <a:solidFill>
                  <a:schemeClr val="bg1"/>
                </a:solidFill>
              </a:defRPr>
            </a:lvl1pPr>
          </a:lstStyle>
          <a:p>
            <a:r>
              <a:rPr lang="en-US"/>
              <a:t>Thank you </a:t>
            </a:r>
            <a:br>
              <a:rPr lang="en-US"/>
            </a:br>
            <a:r>
              <a:rPr lang="en-US"/>
              <a:t>for listening</a:t>
            </a:r>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a:xfrm>
            <a:off x="5855304" y="6311900"/>
            <a:ext cx="4170439" cy="335266"/>
          </a:xfrm>
        </p:spPr>
        <p:txBody>
          <a:bodyPr/>
          <a:lstStyle>
            <a:lvl1pPr>
              <a:defRPr>
                <a:solidFill>
                  <a:schemeClr val="bg1">
                    <a:alpha val="75000"/>
                  </a:schemeClr>
                </a:solidFill>
              </a:defRPr>
            </a:lvl1pPr>
          </a:lstStyle>
          <a:p>
            <a:endParaRPr lang="en-US"/>
          </a:p>
        </p:txBody>
      </p:sp>
      <p:sp>
        <p:nvSpPr>
          <p:cNvPr id="10" name="Text Placeholder 9">
            <a:extLst>
              <a:ext uri="{FF2B5EF4-FFF2-40B4-BE49-F238E27FC236}">
                <a16:creationId xmlns:a16="http://schemas.microsoft.com/office/drawing/2014/main" id="{6AFFC960-CCDF-75A8-FAC8-7E92F1DA5867}"/>
              </a:ext>
            </a:extLst>
          </p:cNvPr>
          <p:cNvSpPr>
            <a:spLocks noGrp="1"/>
          </p:cNvSpPr>
          <p:nvPr>
            <p:ph type="body" sz="quarter" idx="15" hasCustomPrompt="1"/>
          </p:nvPr>
        </p:nvSpPr>
        <p:spPr>
          <a:xfrm>
            <a:off x="5855304" y="3868171"/>
            <a:ext cx="5749321" cy="1746775"/>
          </a:xfrm>
        </p:spPr>
        <p:txBody>
          <a:bodyPr/>
          <a:lstStyle>
            <a:lvl1pPr marL="0" indent="0">
              <a:spcBef>
                <a:spcPts val="1400"/>
              </a:spcBef>
              <a:spcAft>
                <a:spcPts val="0"/>
              </a:spcAft>
              <a:buNone/>
              <a:defRPr baseline="0">
                <a:solidFill>
                  <a:schemeClr val="bg1"/>
                </a:solidFill>
              </a:defRPr>
            </a:lvl1pPr>
            <a:lvl2pPr marL="0" indent="0">
              <a:spcBef>
                <a:spcPts val="0"/>
              </a:spcBef>
              <a:spcAft>
                <a:spcPts val="1400"/>
              </a:spcAft>
              <a:buNone/>
              <a:defRPr sz="1400" baseline="0">
                <a:solidFill>
                  <a:schemeClr val="bg1"/>
                </a:solidFill>
                <a:latin typeface="Palanquin Thin" panose="020B0004020203020204" pitchFamily="34" charset="77"/>
              </a:defRPr>
            </a:lvl2pPr>
            <a:lvl3pPr marL="0" indent="0">
              <a:spcBef>
                <a:spcPts val="0"/>
              </a:spcBef>
              <a:buNone/>
              <a:defRPr sz="1400" baseline="0">
                <a:solidFill>
                  <a:schemeClr val="bg1"/>
                </a:solidFill>
                <a:latin typeface="Palanquin Light" panose="020B0004020203020204" pitchFamily="34" charset="77"/>
              </a:defRPr>
            </a:lvl3pPr>
          </a:lstStyle>
          <a:p>
            <a:pPr lvl="0"/>
            <a:r>
              <a:rPr lang="en-US"/>
              <a:t>FirstName </a:t>
            </a:r>
            <a:r>
              <a:rPr lang="en-US" err="1"/>
              <a:t>LastName</a:t>
            </a:r>
            <a:endParaRPr lang="en-US"/>
          </a:p>
          <a:p>
            <a:pPr lvl="1"/>
            <a:r>
              <a:rPr lang="en-US"/>
              <a:t>Job Title</a:t>
            </a:r>
          </a:p>
          <a:p>
            <a:pPr lvl="2"/>
            <a:r>
              <a:rPr lang="en-US"/>
              <a:t>123-465-8790</a:t>
            </a:r>
          </a:p>
          <a:p>
            <a:pPr lvl="2"/>
            <a:r>
              <a:rPr lang="en-US"/>
              <a:t>321 Address St.</a:t>
            </a:r>
            <a:br>
              <a:rPr lang="en-US"/>
            </a:br>
            <a:r>
              <a:rPr lang="en-US"/>
              <a:t>City, ST, 12345</a:t>
            </a:r>
          </a:p>
        </p:txBody>
      </p:sp>
      <p:pic>
        <p:nvPicPr>
          <p:cNvPr id="8" name="Picture 7">
            <a:extLst>
              <a:ext uri="{FF2B5EF4-FFF2-40B4-BE49-F238E27FC236}">
                <a16:creationId xmlns:a16="http://schemas.microsoft.com/office/drawing/2014/main" id="{2EC4171A-E6AD-FBEC-35C4-D1A967D21BF7}"/>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15" name="Picture Placeholder 9">
            <a:extLst>
              <a:ext uri="{FF2B5EF4-FFF2-40B4-BE49-F238E27FC236}">
                <a16:creationId xmlns:a16="http://schemas.microsoft.com/office/drawing/2014/main" id="{239429A1-8824-6640-C404-255B0E03C119}"/>
              </a:ext>
            </a:extLst>
          </p:cNvPr>
          <p:cNvSpPr>
            <a:spLocks noGrp="1"/>
          </p:cNvSpPr>
          <p:nvPr>
            <p:ph type="pic" sz="quarter" idx="14"/>
          </p:nvPr>
        </p:nvSpPr>
        <p:spPr>
          <a:xfrm>
            <a:off x="1" y="0"/>
            <a:ext cx="5776685" cy="6858000"/>
          </a:xfrm>
          <a:custGeom>
            <a:avLst/>
            <a:gdLst>
              <a:gd name="connsiteX0" fmla="*/ 0 w 5384800"/>
              <a:gd name="connsiteY0" fmla="*/ 0 h 6858000"/>
              <a:gd name="connsiteX1" fmla="*/ 5384800 w 5384800"/>
              <a:gd name="connsiteY1" fmla="*/ 0 h 6858000"/>
              <a:gd name="connsiteX2" fmla="*/ 5384800 w 5384800"/>
              <a:gd name="connsiteY2" fmla="*/ 6858000 h 6858000"/>
              <a:gd name="connsiteX3" fmla="*/ 0 w 5384800"/>
              <a:gd name="connsiteY3" fmla="*/ 6858000 h 6858000"/>
              <a:gd name="connsiteX4" fmla="*/ 0 w 5384800"/>
              <a:gd name="connsiteY4" fmla="*/ 0 h 6858000"/>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76685"/>
              <a:gd name="connsiteY0" fmla="*/ 0 h 6858000"/>
              <a:gd name="connsiteX1" fmla="*/ 5776685 w 5776685"/>
              <a:gd name="connsiteY1" fmla="*/ 7257 h 6858000"/>
              <a:gd name="connsiteX2" fmla="*/ 5384800 w 5776685"/>
              <a:gd name="connsiteY2" fmla="*/ 6858000 h 6858000"/>
              <a:gd name="connsiteX3" fmla="*/ 0 w 5776685"/>
              <a:gd name="connsiteY3" fmla="*/ 6858000 h 6858000"/>
              <a:gd name="connsiteX4" fmla="*/ 0 w 5776685"/>
              <a:gd name="connsiteY4" fmla="*/ 0 h 6858000"/>
              <a:gd name="connsiteX0" fmla="*/ 0 w 5776685"/>
              <a:gd name="connsiteY0" fmla="*/ 0 h 6858000"/>
              <a:gd name="connsiteX1" fmla="*/ 5776685 w 5776685"/>
              <a:gd name="connsiteY1" fmla="*/ 7257 h 6858000"/>
              <a:gd name="connsiteX2" fmla="*/ 5384800 w 5776685"/>
              <a:gd name="connsiteY2" fmla="*/ 6858000 h 6858000"/>
              <a:gd name="connsiteX3" fmla="*/ 0 w 5776685"/>
              <a:gd name="connsiteY3" fmla="*/ 6858000 h 6858000"/>
              <a:gd name="connsiteX4" fmla="*/ 0 w 57766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6685" h="6858000">
                <a:moveTo>
                  <a:pt x="0" y="0"/>
                </a:moveTo>
                <a:lnTo>
                  <a:pt x="5776685" y="7257"/>
                </a:lnTo>
                <a:cubicBezTo>
                  <a:pt x="4301067" y="2404533"/>
                  <a:pt x="4552646" y="5092096"/>
                  <a:pt x="5384800" y="6858000"/>
                </a:cubicBezTo>
                <a:lnTo>
                  <a:pt x="0" y="6858000"/>
                </a:lnTo>
                <a:lnTo>
                  <a:pt x="0" y="0"/>
                </a:ln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418329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ND_Slide2">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77C745B1-E3C0-3FAE-24D9-019BD326BDF0}"/>
              </a:ext>
            </a:extLst>
          </p:cNvPr>
          <p:cNvSpPr/>
          <p:nvPr/>
        </p:nvSpPr>
        <p:spPr>
          <a:xfrm>
            <a:off x="8643240"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2"/>
          </a:solidFill>
          <a:ln w="1258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435A61-716E-86F3-4DA7-1C8ED21BE53B}"/>
              </a:ext>
            </a:extLst>
          </p:cNvPr>
          <p:cNvSpPr/>
          <p:nvPr/>
        </p:nvSpPr>
        <p:spPr>
          <a:xfrm>
            <a:off x="8021500"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2"/>
          </a:solidFill>
          <a:ln w="1258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6A425F0-51CD-8845-FE0C-D27241318AF5}"/>
              </a:ext>
            </a:extLst>
          </p:cNvPr>
          <p:cNvSpPr/>
          <p:nvPr/>
        </p:nvSpPr>
        <p:spPr>
          <a:xfrm>
            <a:off x="-53" y="45"/>
            <a:ext cx="10858871" cy="6857999"/>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871" h="6857999">
                <a:moveTo>
                  <a:pt x="10858871" y="216833"/>
                </a:moveTo>
                <a:cubicBezTo>
                  <a:pt x="10858871" y="2966841"/>
                  <a:pt x="9488067" y="5396388"/>
                  <a:pt x="7393137" y="6858000"/>
                </a:cubicBezTo>
                <a:lnTo>
                  <a:pt x="0" y="6858000"/>
                </a:lnTo>
                <a:lnTo>
                  <a:pt x="0" y="0"/>
                </a:lnTo>
                <a:lnTo>
                  <a:pt x="10855975" y="0"/>
                </a:lnTo>
                <a:cubicBezTo>
                  <a:pt x="10857862" y="71983"/>
                  <a:pt x="10858871" y="144345"/>
                  <a:pt x="10858871" y="216833"/>
                </a:cubicBezTo>
                <a:close/>
              </a:path>
            </a:pathLst>
          </a:custGeom>
          <a:solidFill>
            <a:srgbClr val="003CAB"/>
          </a:solidFill>
          <a:ln w="1258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2A433A-6470-2999-609B-6094DFE71872}"/>
              </a:ext>
            </a:extLst>
          </p:cNvPr>
          <p:cNvSpPr/>
          <p:nvPr/>
        </p:nvSpPr>
        <p:spPr>
          <a:xfrm>
            <a:off x="6514186"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5082F0"/>
          </a:solidFill>
          <a:ln w="1258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hasCustomPrompt="1"/>
          </p:nvPr>
        </p:nvSpPr>
        <p:spPr>
          <a:xfrm>
            <a:off x="880533" y="323390"/>
            <a:ext cx="9692218" cy="2852737"/>
          </a:xfrm>
        </p:spPr>
        <p:txBody>
          <a:bodyPr anchor="b"/>
          <a:lstStyle>
            <a:lvl1pPr>
              <a:defRPr sz="6000">
                <a:solidFill>
                  <a:schemeClr val="bg1"/>
                </a:solidFill>
              </a:defRPr>
            </a:lvl1pPr>
          </a:lstStyle>
          <a:p>
            <a:r>
              <a:rPr lang="en-US"/>
              <a:t>Thank you </a:t>
            </a:r>
            <a:br>
              <a:rPr lang="en-US"/>
            </a:br>
            <a:r>
              <a:rPr lang="en-US"/>
              <a:t>for listening</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a:xfrm>
            <a:off x="1704623" y="6311900"/>
            <a:ext cx="5044969" cy="335266"/>
          </a:xfrm>
        </p:spPr>
        <p:txBody>
          <a:bodyPr/>
          <a:lstStyle>
            <a:lvl1pPr algn="l">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12E70EDA-7470-5840-A5B3-71ACA89A0A8B}" type="slidenum">
              <a:rPr lang="en-US" smtClean="0"/>
              <a:t>‹#›</a:t>
            </a:fld>
            <a:endParaRPr lang="en-US"/>
          </a:p>
        </p:txBody>
      </p:sp>
      <p:sp>
        <p:nvSpPr>
          <p:cNvPr id="10" name="Text Placeholder 9">
            <a:extLst>
              <a:ext uri="{FF2B5EF4-FFF2-40B4-BE49-F238E27FC236}">
                <a16:creationId xmlns:a16="http://schemas.microsoft.com/office/drawing/2014/main" id="{6AFFC960-CCDF-75A8-FAC8-7E92F1DA5867}"/>
              </a:ext>
            </a:extLst>
          </p:cNvPr>
          <p:cNvSpPr>
            <a:spLocks noGrp="1"/>
          </p:cNvSpPr>
          <p:nvPr>
            <p:ph type="body" sz="quarter" idx="15" hasCustomPrompt="1"/>
          </p:nvPr>
        </p:nvSpPr>
        <p:spPr>
          <a:xfrm>
            <a:off x="880533" y="3451225"/>
            <a:ext cx="9692983" cy="1746775"/>
          </a:xfrm>
        </p:spPr>
        <p:txBody>
          <a:bodyPr/>
          <a:lstStyle>
            <a:lvl1pPr marL="0" indent="0">
              <a:spcBef>
                <a:spcPts val="1400"/>
              </a:spcBef>
              <a:spcAft>
                <a:spcPts val="0"/>
              </a:spcAft>
              <a:buNone/>
              <a:defRPr baseline="0">
                <a:solidFill>
                  <a:schemeClr val="bg1"/>
                </a:solidFill>
              </a:defRPr>
            </a:lvl1pPr>
            <a:lvl2pPr marL="0" indent="0">
              <a:spcBef>
                <a:spcPts val="0"/>
              </a:spcBef>
              <a:spcAft>
                <a:spcPts val="1400"/>
              </a:spcAft>
              <a:buNone/>
              <a:defRPr sz="1400" baseline="0">
                <a:solidFill>
                  <a:schemeClr val="bg1"/>
                </a:solidFill>
                <a:latin typeface="Palanquin Thin" panose="020B0004020203020204" pitchFamily="34" charset="77"/>
              </a:defRPr>
            </a:lvl2pPr>
            <a:lvl3pPr marL="0" indent="0">
              <a:spcBef>
                <a:spcPts val="0"/>
              </a:spcBef>
              <a:buNone/>
              <a:defRPr sz="1400" baseline="0">
                <a:solidFill>
                  <a:schemeClr val="bg1"/>
                </a:solidFill>
                <a:latin typeface="Palanquin Light" panose="020B0004020203020204" pitchFamily="34" charset="77"/>
              </a:defRPr>
            </a:lvl3pPr>
          </a:lstStyle>
          <a:p>
            <a:pPr lvl="0"/>
            <a:r>
              <a:rPr lang="en-US"/>
              <a:t>FirstName </a:t>
            </a:r>
            <a:r>
              <a:rPr lang="en-US" err="1"/>
              <a:t>LastName</a:t>
            </a:r>
            <a:endParaRPr lang="en-US"/>
          </a:p>
          <a:p>
            <a:pPr lvl="1"/>
            <a:r>
              <a:rPr lang="en-US"/>
              <a:t>Job Title</a:t>
            </a:r>
          </a:p>
          <a:p>
            <a:pPr lvl="2"/>
            <a:r>
              <a:rPr lang="en-US"/>
              <a:t>123-465-8790</a:t>
            </a:r>
          </a:p>
          <a:p>
            <a:pPr lvl="2"/>
            <a:r>
              <a:rPr lang="en-US"/>
              <a:t>321 Address St.</a:t>
            </a:r>
            <a:br>
              <a:rPr lang="en-US"/>
            </a:br>
            <a:r>
              <a:rPr lang="en-US"/>
              <a:t>City, ST, 12345</a:t>
            </a:r>
          </a:p>
        </p:txBody>
      </p:sp>
    </p:spTree>
    <p:extLst>
      <p:ext uri="{BB962C8B-B14F-4D97-AF65-F5344CB8AC3E}">
        <p14:creationId xmlns:p14="http://schemas.microsoft.com/office/powerpoint/2010/main" val="296369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8343691F-4549-4526-E41F-6D5DC70DC7DC}"/>
              </a:ext>
            </a:extLst>
          </p:cNvPr>
          <p:cNvSpPr>
            <a:spLocks noGrp="1"/>
          </p:cNvSpPr>
          <p:nvPr>
            <p:ph type="pic" sz="quarter" idx="14"/>
          </p:nvPr>
        </p:nvSpPr>
        <p:spPr>
          <a:xfrm>
            <a:off x="-14516" y="0"/>
            <a:ext cx="12206515" cy="4833257"/>
          </a:xfrm>
          <a:custGeom>
            <a:avLst/>
            <a:gdLst>
              <a:gd name="connsiteX0" fmla="*/ 0 w 12206515"/>
              <a:gd name="connsiteY0" fmla="*/ 0 h 4833257"/>
              <a:gd name="connsiteX1" fmla="*/ 12206515 w 12206515"/>
              <a:gd name="connsiteY1" fmla="*/ 0 h 4833257"/>
              <a:gd name="connsiteX2" fmla="*/ 12206515 w 12206515"/>
              <a:gd name="connsiteY2" fmla="*/ 4833257 h 4833257"/>
              <a:gd name="connsiteX3" fmla="*/ 0 w 12206515"/>
              <a:gd name="connsiteY3" fmla="*/ 4833257 h 4833257"/>
              <a:gd name="connsiteX4" fmla="*/ 0 w 12206515"/>
              <a:gd name="connsiteY4" fmla="*/ 0 h 4833257"/>
              <a:gd name="connsiteX0" fmla="*/ 29029 w 12235544"/>
              <a:gd name="connsiteY0" fmla="*/ 0 h 4833257"/>
              <a:gd name="connsiteX1" fmla="*/ 12235544 w 12235544"/>
              <a:gd name="connsiteY1" fmla="*/ 0 h 4833257"/>
              <a:gd name="connsiteX2" fmla="*/ 12235544 w 12235544"/>
              <a:gd name="connsiteY2" fmla="*/ 4833257 h 4833257"/>
              <a:gd name="connsiteX3" fmla="*/ 0 w 12235544"/>
              <a:gd name="connsiteY3" fmla="*/ 2307771 h 4833257"/>
              <a:gd name="connsiteX4" fmla="*/ 29029 w 12235544"/>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3607 w 12206515"/>
              <a:gd name="connsiteY3" fmla="*/ 3347810 h 4833257"/>
              <a:gd name="connsiteX4" fmla="*/ 0 w 12206515"/>
              <a:gd name="connsiteY4" fmla="*/ 0 h 483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5" h="4833257">
                <a:moveTo>
                  <a:pt x="0" y="0"/>
                </a:moveTo>
                <a:lnTo>
                  <a:pt x="12206515" y="0"/>
                </a:lnTo>
                <a:lnTo>
                  <a:pt x="12206515" y="4833257"/>
                </a:lnTo>
                <a:cubicBezTo>
                  <a:pt x="8291287" y="3096078"/>
                  <a:pt x="3773715" y="2652031"/>
                  <a:pt x="13607" y="3347810"/>
                </a:cubicBezTo>
                <a:cubicBezTo>
                  <a:pt x="9071" y="2231873"/>
                  <a:pt x="4536" y="1115937"/>
                  <a:pt x="0" y="0"/>
                </a:cubicBez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2"/>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3">
              <a:alphaModFix/>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0195F7EC-A4E6-0C3A-318E-3ACEE78784FD}"/>
              </a:ext>
            </a:extLst>
          </p:cNvPr>
          <p:cNvSpPr>
            <a:spLocks noGrp="1"/>
          </p:cNvSpPr>
          <p:nvPr>
            <p:ph type="ctrTitle" hasCustomPrompt="1"/>
          </p:nvPr>
        </p:nvSpPr>
        <p:spPr>
          <a:xfrm>
            <a:off x="880534" y="3033103"/>
            <a:ext cx="8553922"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428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B10564E5-F12D-E98C-1F56-7862869907E6}"/>
              </a:ext>
            </a:extLst>
          </p:cNvPr>
          <p:cNvSpPr>
            <a:spLocks noGrp="1"/>
          </p:cNvSpPr>
          <p:nvPr>
            <p:ph type="pic" sz="quarter" idx="14"/>
          </p:nvPr>
        </p:nvSpPr>
        <p:spPr>
          <a:xfrm>
            <a:off x="-14516" y="0"/>
            <a:ext cx="12206515" cy="4833257"/>
          </a:xfrm>
          <a:custGeom>
            <a:avLst/>
            <a:gdLst>
              <a:gd name="connsiteX0" fmla="*/ 0 w 12206515"/>
              <a:gd name="connsiteY0" fmla="*/ 0 h 4833257"/>
              <a:gd name="connsiteX1" fmla="*/ 12206515 w 12206515"/>
              <a:gd name="connsiteY1" fmla="*/ 0 h 4833257"/>
              <a:gd name="connsiteX2" fmla="*/ 12206515 w 12206515"/>
              <a:gd name="connsiteY2" fmla="*/ 4833257 h 4833257"/>
              <a:gd name="connsiteX3" fmla="*/ 0 w 12206515"/>
              <a:gd name="connsiteY3" fmla="*/ 4833257 h 4833257"/>
              <a:gd name="connsiteX4" fmla="*/ 0 w 12206515"/>
              <a:gd name="connsiteY4" fmla="*/ 0 h 4833257"/>
              <a:gd name="connsiteX0" fmla="*/ 29029 w 12235544"/>
              <a:gd name="connsiteY0" fmla="*/ 0 h 4833257"/>
              <a:gd name="connsiteX1" fmla="*/ 12235544 w 12235544"/>
              <a:gd name="connsiteY1" fmla="*/ 0 h 4833257"/>
              <a:gd name="connsiteX2" fmla="*/ 12235544 w 12235544"/>
              <a:gd name="connsiteY2" fmla="*/ 4833257 h 4833257"/>
              <a:gd name="connsiteX3" fmla="*/ 0 w 12235544"/>
              <a:gd name="connsiteY3" fmla="*/ 2307771 h 4833257"/>
              <a:gd name="connsiteX4" fmla="*/ 29029 w 12235544"/>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3607 w 12206515"/>
              <a:gd name="connsiteY3" fmla="*/ 3347810 h 4833257"/>
              <a:gd name="connsiteX4" fmla="*/ 0 w 12206515"/>
              <a:gd name="connsiteY4" fmla="*/ 0 h 483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5" h="4833257">
                <a:moveTo>
                  <a:pt x="0" y="0"/>
                </a:moveTo>
                <a:lnTo>
                  <a:pt x="12206515" y="0"/>
                </a:lnTo>
                <a:lnTo>
                  <a:pt x="12206515" y="4833257"/>
                </a:lnTo>
                <a:cubicBezTo>
                  <a:pt x="8291287" y="3096078"/>
                  <a:pt x="3773715" y="2652031"/>
                  <a:pt x="13607" y="3347810"/>
                </a:cubicBezTo>
                <a:cubicBezTo>
                  <a:pt x="9071" y="2231873"/>
                  <a:pt x="4536" y="1115937"/>
                  <a:pt x="0" y="0"/>
                </a:cubicBez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880534" y="3033103"/>
            <a:ext cx="8553922" cy="2622779"/>
          </a:xfrm>
          <a:noFill/>
        </p:spPr>
        <p:txBody>
          <a:bodyPr wrap="square" lIns="274320" tIns="91440" rIns="274320" bIns="91440" anchor="b" anchorCtr="0">
            <a:noAutofit/>
          </a:bodyPr>
          <a:lstStyle>
            <a:lvl1pPr algn="l">
              <a:defRPr sz="6000" cap="all" baseline="0">
                <a:solidFill>
                  <a:schemeClr val="bg1"/>
                </a:solidFill>
                <a:latin typeface="Antonio Light" pitchFamily="2" charset="77"/>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FCAE43AA-5E2C-6BC3-12DF-8155CBFE90EF}"/>
              </a:ext>
            </a:extLst>
          </p:cNvPr>
          <p:cNvPicPr>
            <a:picLocks noChangeAspect="1"/>
          </p:cNvPicPr>
          <p:nvPr/>
        </p:nvPicPr>
        <p:blipFill rotWithShape="1">
          <a:blip r:embed="rId2"/>
          <a:srcRect l="2" t="1" r="-4400" b="625"/>
          <a:stretch/>
        </p:blipFill>
        <p:spPr>
          <a:xfrm>
            <a:off x="9744620" y="5807087"/>
            <a:ext cx="2243371" cy="736356"/>
          </a:xfrm>
          <a:prstGeom prst="rect">
            <a:avLst/>
          </a:prstGeom>
        </p:spPr>
      </p:pic>
    </p:spTree>
    <p:extLst>
      <p:ext uri="{BB962C8B-B14F-4D97-AF65-F5344CB8AC3E}">
        <p14:creationId xmlns:p14="http://schemas.microsoft.com/office/powerpoint/2010/main" val="397428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AAFDE81-CA01-03C8-EFC0-5685A4EA7A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5400"/>
            <a:ext cx="12192000" cy="6908800"/>
          </a:xfrm>
          <a:prstGeom prst="rect">
            <a:avLst/>
          </a:prstGeom>
        </p:spPr>
      </p:pic>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1298989" y="1534332"/>
            <a:ext cx="6775628" cy="2780773"/>
          </a:xfrm>
          <a:noFill/>
        </p:spPr>
        <p:txBody>
          <a:bodyPr wrap="square" lIns="274320" tIns="91440" rIns="274320" bIns="91440" anchor="b">
            <a:noAutofit/>
          </a:bodyPr>
          <a:lstStyle>
            <a:lvl1pPr algn="l">
              <a:defRPr sz="6000" cap="all" baseline="0">
                <a:solidFill>
                  <a:schemeClr val="bg1"/>
                </a:solidFill>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1298987" y="4315105"/>
            <a:ext cx="5114914" cy="517065"/>
          </a:xfrm>
          <a:noFill/>
        </p:spPr>
        <p:txBody>
          <a:bodyPr wrap="square" lIns="274320" tIns="91440" rIns="274320" bIns="91440">
            <a:no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701E34AE-857F-C27F-3E3D-1D1E9CC8BB59}"/>
              </a:ext>
            </a:extLst>
          </p:cNvPr>
          <p:cNvGrpSpPr/>
          <p:nvPr/>
        </p:nvGrpSpPr>
        <p:grpSpPr>
          <a:xfrm>
            <a:off x="288648" y="286531"/>
            <a:ext cx="2148866" cy="740990"/>
            <a:chOff x="288648" y="286531"/>
            <a:chExt cx="2148866" cy="740990"/>
          </a:xfrm>
        </p:grpSpPr>
        <p:pic>
          <p:nvPicPr>
            <p:cNvPr id="9" name="Picture 8" descr="A close-up of a logo&#10;&#10;Description automatically generated">
              <a:extLst>
                <a:ext uri="{FF2B5EF4-FFF2-40B4-BE49-F238E27FC236}">
                  <a16:creationId xmlns:a16="http://schemas.microsoft.com/office/drawing/2014/main" id="{78BD30D7-E3F3-D0B6-F66E-9625CCEE203C}"/>
                </a:ext>
              </a:extLst>
            </p:cNvPr>
            <p:cNvPicPr>
              <a:picLocks noChangeAspect="1"/>
            </p:cNvPicPr>
            <p:nvPr/>
          </p:nvPicPr>
          <p:blipFill rotWithShape="1">
            <a:blip r:embed="rId4"/>
            <a:srcRect r="65946"/>
            <a:stretch/>
          </p:blipFill>
          <p:spPr>
            <a:xfrm>
              <a:off x="288648" y="286532"/>
              <a:ext cx="731769" cy="740989"/>
            </a:xfrm>
            <a:prstGeom prst="rect">
              <a:avLst/>
            </a:prstGeom>
          </p:spPr>
        </p:pic>
        <p:pic>
          <p:nvPicPr>
            <p:cNvPr id="10" name="Picture 9">
              <a:extLst>
                <a:ext uri="{FF2B5EF4-FFF2-40B4-BE49-F238E27FC236}">
                  <a16:creationId xmlns:a16="http://schemas.microsoft.com/office/drawing/2014/main" id="{90FAF5C2-9369-AC40-E64F-1E0CA0E6C076}"/>
                </a:ext>
              </a:extLst>
            </p:cNvPr>
            <p:cNvPicPr>
              <a:picLocks noChangeAspect="1"/>
            </p:cNvPicPr>
            <p:nvPr/>
          </p:nvPicPr>
          <p:blipFill rotWithShape="1">
            <a:blip r:embed="rId5">
              <a:alphaModFix/>
            </a:blip>
            <a:srcRect l="34054"/>
            <a:stretch/>
          </p:blipFill>
          <p:spPr>
            <a:xfrm>
              <a:off x="1020417" y="286531"/>
              <a:ext cx="1417097" cy="740989"/>
            </a:xfrm>
            <a:prstGeom prst="rect">
              <a:avLst/>
            </a:prstGeom>
          </p:spPr>
        </p:pic>
      </p:grpSp>
    </p:spTree>
    <p:extLst>
      <p:ext uri="{BB962C8B-B14F-4D97-AF65-F5344CB8AC3E}">
        <p14:creationId xmlns:p14="http://schemas.microsoft.com/office/powerpoint/2010/main" val="107505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C72E0F0-B2B6-DCAC-51CA-B8E647C002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5400"/>
            <a:ext cx="12192000" cy="6908800"/>
          </a:xfrm>
          <a:prstGeom prst="rect">
            <a:avLst/>
          </a:prstGeom>
        </p:spPr>
      </p:pic>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1298989" y="1534332"/>
            <a:ext cx="6775628" cy="2780773"/>
          </a:xfrm>
          <a:noFill/>
        </p:spPr>
        <p:txBody>
          <a:bodyPr wrap="square" lIns="274320" tIns="91440" rIns="274320" bIns="91440" anchor="b">
            <a:noAutofit/>
          </a:bodyPr>
          <a:lstStyle>
            <a:lvl1pPr algn="l">
              <a:defRPr sz="6000" cap="all" baseline="0">
                <a:solidFill>
                  <a:schemeClr val="bg1"/>
                </a:solidFill>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1298987" y="4315105"/>
            <a:ext cx="5114914" cy="517065"/>
          </a:xfrm>
          <a:noFill/>
        </p:spPr>
        <p:txBody>
          <a:bodyPr wrap="square" lIns="274320" tIns="91440" rIns="274320" bIns="91440">
            <a:no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701E34AE-857F-C27F-3E3D-1D1E9CC8BB59}"/>
              </a:ext>
            </a:extLst>
          </p:cNvPr>
          <p:cNvGrpSpPr/>
          <p:nvPr/>
        </p:nvGrpSpPr>
        <p:grpSpPr>
          <a:xfrm>
            <a:off x="288648" y="286531"/>
            <a:ext cx="2148866" cy="740990"/>
            <a:chOff x="288648" y="286531"/>
            <a:chExt cx="2148866" cy="740990"/>
          </a:xfrm>
        </p:grpSpPr>
        <p:pic>
          <p:nvPicPr>
            <p:cNvPr id="9" name="Picture 8" descr="A close-up of a logo&#10;&#10;Description automatically generated">
              <a:extLst>
                <a:ext uri="{FF2B5EF4-FFF2-40B4-BE49-F238E27FC236}">
                  <a16:creationId xmlns:a16="http://schemas.microsoft.com/office/drawing/2014/main" id="{78BD30D7-E3F3-D0B6-F66E-9625CCEE203C}"/>
                </a:ext>
              </a:extLst>
            </p:cNvPr>
            <p:cNvPicPr>
              <a:picLocks noChangeAspect="1"/>
            </p:cNvPicPr>
            <p:nvPr/>
          </p:nvPicPr>
          <p:blipFill rotWithShape="1">
            <a:blip r:embed="rId4"/>
            <a:srcRect r="65946"/>
            <a:stretch/>
          </p:blipFill>
          <p:spPr>
            <a:xfrm>
              <a:off x="288648" y="286532"/>
              <a:ext cx="731769" cy="740989"/>
            </a:xfrm>
            <a:prstGeom prst="rect">
              <a:avLst/>
            </a:prstGeom>
          </p:spPr>
        </p:pic>
        <p:pic>
          <p:nvPicPr>
            <p:cNvPr id="10" name="Picture 9">
              <a:extLst>
                <a:ext uri="{FF2B5EF4-FFF2-40B4-BE49-F238E27FC236}">
                  <a16:creationId xmlns:a16="http://schemas.microsoft.com/office/drawing/2014/main" id="{90FAF5C2-9369-AC40-E64F-1E0CA0E6C076}"/>
                </a:ext>
              </a:extLst>
            </p:cNvPr>
            <p:cNvPicPr>
              <a:picLocks noChangeAspect="1"/>
            </p:cNvPicPr>
            <p:nvPr/>
          </p:nvPicPr>
          <p:blipFill rotWithShape="1">
            <a:blip r:embed="rId5">
              <a:alphaModFix/>
            </a:blip>
            <a:srcRect l="34054"/>
            <a:stretch/>
          </p:blipFill>
          <p:spPr>
            <a:xfrm>
              <a:off x="1020417" y="286531"/>
              <a:ext cx="1417097" cy="740989"/>
            </a:xfrm>
            <a:prstGeom prst="rect">
              <a:avLst/>
            </a:prstGeom>
          </p:spPr>
        </p:pic>
      </p:grpSp>
    </p:spTree>
    <p:extLst>
      <p:ext uri="{BB962C8B-B14F-4D97-AF65-F5344CB8AC3E}">
        <p14:creationId xmlns:p14="http://schemas.microsoft.com/office/powerpoint/2010/main" val="394344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2610798-A639-C0F2-A5C1-80E3610C8A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5400"/>
            <a:ext cx="12192000" cy="6908800"/>
          </a:xfrm>
          <a:prstGeom prst="rect">
            <a:avLst/>
          </a:prstGeom>
        </p:spPr>
      </p:pic>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1298989" y="1534332"/>
            <a:ext cx="6775628" cy="2780773"/>
          </a:xfrm>
          <a:noFill/>
        </p:spPr>
        <p:txBody>
          <a:bodyPr wrap="square" lIns="274320" tIns="91440" rIns="274320" bIns="91440" anchor="b">
            <a:noAutofit/>
          </a:bodyPr>
          <a:lstStyle>
            <a:lvl1pPr algn="l">
              <a:defRPr sz="6000" cap="all" baseline="0">
                <a:solidFill>
                  <a:schemeClr val="bg1"/>
                </a:solidFill>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1298987" y="4315105"/>
            <a:ext cx="5114914" cy="517065"/>
          </a:xfrm>
          <a:noFill/>
        </p:spPr>
        <p:txBody>
          <a:bodyPr wrap="square" lIns="274320" tIns="91440" rIns="274320" bIns="91440">
            <a:noAutofit/>
          </a:bodyPr>
          <a:lstStyle>
            <a:lvl1pPr marL="0" indent="0" algn="l">
              <a:buNone/>
              <a:defRPr sz="2400" b="1" i="0" spc="100" baseline="0">
                <a:solidFill>
                  <a:schemeClr val="bg1"/>
                </a:solidFill>
                <a:latin typeface="Antoni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close-up of a logo&#10;&#10;Description automatically generated">
            <a:extLst>
              <a:ext uri="{FF2B5EF4-FFF2-40B4-BE49-F238E27FC236}">
                <a16:creationId xmlns:a16="http://schemas.microsoft.com/office/drawing/2014/main" id="{78BD30D7-E3F3-D0B6-F66E-9625CCEE203C}"/>
              </a:ext>
            </a:extLst>
          </p:cNvPr>
          <p:cNvPicPr>
            <a:picLocks noChangeAspect="1"/>
          </p:cNvPicPr>
          <p:nvPr/>
        </p:nvPicPr>
        <p:blipFill rotWithShape="1">
          <a:blip r:embed="rId4"/>
          <a:srcRect l="-1" r="2295"/>
          <a:stretch/>
        </p:blipFill>
        <p:spPr>
          <a:xfrm>
            <a:off x="288648" y="286532"/>
            <a:ext cx="2099550" cy="740989"/>
          </a:xfrm>
          <a:prstGeom prst="rect">
            <a:avLst/>
          </a:prstGeom>
        </p:spPr>
      </p:pic>
    </p:spTree>
    <p:extLst>
      <p:ext uri="{BB962C8B-B14F-4D97-AF65-F5344CB8AC3E}">
        <p14:creationId xmlns:p14="http://schemas.microsoft.com/office/powerpoint/2010/main" val="2747241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C50C0-F5F2-9007-2695-5BEB7A2828EE}"/>
              </a:ext>
            </a:extLst>
          </p:cNvPr>
          <p:cNvSpPr>
            <a:spLocks noGrp="1"/>
          </p:cNvSpPr>
          <p:nvPr>
            <p:ph type="title"/>
          </p:nvPr>
        </p:nvSpPr>
        <p:spPr>
          <a:xfrm>
            <a:off x="380998" y="365126"/>
            <a:ext cx="11476385" cy="1156494"/>
          </a:xfrm>
          <a:prstGeom prst="rect">
            <a:avLst/>
          </a:prstGeom>
        </p:spPr>
        <p:txBody>
          <a:bodyPr vert="horz" lIns="91440" tIns="45720" rIns="91440" bIns="45720" rtlCol="0" anchor="b" anchorCtr="0">
            <a:normAutofit/>
          </a:bodyPr>
          <a:lstStyle/>
          <a:p>
            <a:r>
              <a:rPr lang="en-US"/>
              <a:t>Headline goes here</a:t>
            </a:r>
          </a:p>
        </p:txBody>
      </p:sp>
      <p:sp>
        <p:nvSpPr>
          <p:cNvPr id="3" name="Text Placeholder 2">
            <a:extLst>
              <a:ext uri="{FF2B5EF4-FFF2-40B4-BE49-F238E27FC236}">
                <a16:creationId xmlns:a16="http://schemas.microsoft.com/office/drawing/2014/main" id="{A5F39033-EB12-D173-9F17-2780ED19241E}"/>
              </a:ext>
            </a:extLst>
          </p:cNvPr>
          <p:cNvSpPr>
            <a:spLocks noGrp="1"/>
          </p:cNvSpPr>
          <p:nvPr>
            <p:ph type="body" idx="1"/>
          </p:nvPr>
        </p:nvSpPr>
        <p:spPr>
          <a:xfrm>
            <a:off x="380998" y="1993106"/>
            <a:ext cx="11476385" cy="3870982"/>
          </a:xfrm>
          <a:prstGeom prst="rect">
            <a:avLst/>
          </a:prstGeom>
        </p:spPr>
        <p:txBody>
          <a:bodyPr vert="horz" lIns="91440" tIns="45720" rIns="91440" bIns="45720" rtlCol="0">
            <a:normAutofit/>
          </a:bodyPr>
          <a:lstStyle/>
          <a:p>
            <a:pPr lvl="0"/>
            <a:r>
              <a:rPr lang="en-US"/>
              <a:t>Tab style one standard copy</a:t>
            </a:r>
          </a:p>
          <a:p>
            <a:pPr lvl="1"/>
            <a:r>
              <a:rPr lang="en-US"/>
              <a:t>Tab style two </a:t>
            </a:r>
            <a:r>
              <a:rPr lang="en-US" err="1"/>
              <a:t>subheader</a:t>
            </a:r>
            <a:endParaRPr lang="en-US"/>
          </a:p>
          <a:p>
            <a:pPr lvl="2"/>
            <a:r>
              <a:rPr lang="en-US"/>
              <a:t>Tab style three</a:t>
            </a:r>
          </a:p>
          <a:p>
            <a:pPr lvl="3"/>
            <a:r>
              <a:rPr lang="en-US"/>
              <a:t>Tab style four </a:t>
            </a:r>
          </a:p>
          <a:p>
            <a:pPr lvl="4"/>
            <a:r>
              <a:rPr lang="en-US"/>
              <a:t>Tab style five</a:t>
            </a:r>
          </a:p>
          <a:p>
            <a:pPr lvl="5"/>
            <a:r>
              <a:rPr lang="en-US"/>
              <a:t>Tab style six</a:t>
            </a:r>
          </a:p>
        </p:txBody>
      </p:sp>
      <p:sp>
        <p:nvSpPr>
          <p:cNvPr id="4" name="Date Placeholder 3">
            <a:extLst>
              <a:ext uri="{FF2B5EF4-FFF2-40B4-BE49-F238E27FC236}">
                <a16:creationId xmlns:a16="http://schemas.microsoft.com/office/drawing/2014/main" id="{DC7C51FF-F261-212C-EB04-211CED365D67}"/>
              </a:ext>
            </a:extLst>
          </p:cNvPr>
          <p:cNvSpPr>
            <a:spLocks noGrp="1"/>
          </p:cNvSpPr>
          <p:nvPr>
            <p:ph type="dt" sz="half" idx="2"/>
          </p:nvPr>
        </p:nvSpPr>
        <p:spPr>
          <a:xfrm>
            <a:off x="880533" y="6311900"/>
            <a:ext cx="824089" cy="335266"/>
          </a:xfrm>
          <a:prstGeom prst="rect">
            <a:avLst/>
          </a:prstGeom>
        </p:spPr>
        <p:txBody>
          <a:bodyPr vert="horz" lIns="91440" tIns="45720" rIns="91440" bIns="45720" rtlCol="0" anchor="b" anchorCtr="0"/>
          <a:lstStyle>
            <a:lvl1pPr algn="l">
              <a:defRPr sz="1200" baseline="0">
                <a:solidFill>
                  <a:schemeClr val="tx1">
                    <a:tint val="82000"/>
                  </a:schemeClr>
                </a:solidFill>
                <a:latin typeface="Palanquin" panose="020B0004020203020204" pitchFamily="34" charset="77"/>
              </a:defRPr>
            </a:lvl1pPr>
          </a:lstStyle>
          <a:p>
            <a:fld id="{9BCE283D-011C-3D4C-A4D9-8E4596854586}" type="datetimeFigureOut">
              <a:rPr lang="en-US" smtClean="0"/>
              <a:t>9/19/2024</a:t>
            </a:fld>
            <a:endParaRPr lang="en-US"/>
          </a:p>
        </p:txBody>
      </p:sp>
      <p:sp>
        <p:nvSpPr>
          <p:cNvPr id="5" name="Footer Placeholder 4">
            <a:extLst>
              <a:ext uri="{FF2B5EF4-FFF2-40B4-BE49-F238E27FC236}">
                <a16:creationId xmlns:a16="http://schemas.microsoft.com/office/drawing/2014/main" id="{F9C292A2-266C-EE50-5987-D9504645A006}"/>
              </a:ext>
            </a:extLst>
          </p:cNvPr>
          <p:cNvSpPr>
            <a:spLocks noGrp="1"/>
          </p:cNvSpPr>
          <p:nvPr>
            <p:ph type="ftr" sz="quarter" idx="3"/>
          </p:nvPr>
        </p:nvSpPr>
        <p:spPr>
          <a:xfrm>
            <a:off x="1704623" y="6311900"/>
            <a:ext cx="8363716" cy="335266"/>
          </a:xfrm>
          <a:prstGeom prst="rect">
            <a:avLst/>
          </a:prstGeom>
        </p:spPr>
        <p:txBody>
          <a:bodyPr vert="horz" lIns="91440" tIns="45720" rIns="91440" bIns="45720" rtlCol="0" anchor="b" anchorCtr="0"/>
          <a:lstStyle>
            <a:lvl1pPr algn="l">
              <a:defRPr sz="1200" baseline="0">
                <a:solidFill>
                  <a:schemeClr val="tx1">
                    <a:tint val="82000"/>
                  </a:schemeClr>
                </a:solidFill>
                <a:latin typeface="Palanquin" panose="020B0004020203020204" pitchFamily="34" charset="77"/>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3AF9ACB-FE7F-9A15-0E1C-EA6DB88B3FA4}"/>
              </a:ext>
            </a:extLst>
          </p:cNvPr>
          <p:cNvSpPr>
            <a:spLocks noGrp="1"/>
          </p:cNvSpPr>
          <p:nvPr>
            <p:ph type="sldNum" sz="quarter" idx="4"/>
          </p:nvPr>
        </p:nvSpPr>
        <p:spPr>
          <a:xfrm>
            <a:off x="380999" y="6311900"/>
            <a:ext cx="499534" cy="335266"/>
          </a:xfrm>
          <a:prstGeom prst="rect">
            <a:avLst/>
          </a:prstGeom>
        </p:spPr>
        <p:txBody>
          <a:bodyPr vert="horz" lIns="91440" tIns="45720" rIns="91440" bIns="45720" rtlCol="0" anchor="b" anchorCtr="0"/>
          <a:lstStyle>
            <a:lvl1pPr algn="l">
              <a:defRPr sz="1200" baseline="0">
                <a:solidFill>
                  <a:schemeClr val="tx1">
                    <a:tint val="82000"/>
                  </a:schemeClr>
                </a:solidFill>
                <a:latin typeface="Palanquin" panose="020B0004020203020204" pitchFamily="34" charset="77"/>
              </a:defRPr>
            </a:lvl1pPr>
          </a:lstStyle>
          <a:p>
            <a:fld id="{12E70EDA-7470-5840-A5B3-71ACA89A0A8B}" type="slidenum">
              <a:rPr lang="en-US" smtClean="0"/>
              <a:t>‹#›</a:t>
            </a:fld>
            <a:endParaRPr lang="en-US"/>
          </a:p>
        </p:txBody>
      </p:sp>
      <p:pic>
        <p:nvPicPr>
          <p:cNvPr id="10" name="Picture 9" descr="A close-up of a logo&#10;&#10;Description automatically generated">
            <a:extLst>
              <a:ext uri="{FF2B5EF4-FFF2-40B4-BE49-F238E27FC236}">
                <a16:creationId xmlns:a16="http://schemas.microsoft.com/office/drawing/2014/main" id="{1CC6A7C0-FD6D-30A4-6E99-2E1208FF95E1}"/>
              </a:ext>
            </a:extLst>
          </p:cNvPr>
          <p:cNvPicPr>
            <a:picLocks noChangeAspect="1"/>
          </p:cNvPicPr>
          <p:nvPr/>
        </p:nvPicPr>
        <p:blipFill>
          <a:blip r:embed="rId47"/>
          <a:stretch>
            <a:fillRect/>
          </a:stretch>
        </p:blipFill>
        <p:spPr>
          <a:xfrm>
            <a:off x="10201871" y="6062638"/>
            <a:ext cx="1832235" cy="631805"/>
          </a:xfrm>
          <a:prstGeom prst="rect">
            <a:avLst/>
          </a:prstGeom>
        </p:spPr>
      </p:pic>
    </p:spTree>
    <p:extLst>
      <p:ext uri="{BB962C8B-B14F-4D97-AF65-F5344CB8AC3E}">
        <p14:creationId xmlns:p14="http://schemas.microsoft.com/office/powerpoint/2010/main" val="61610970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Lst>
  <p:txStyles>
    <p:title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chart" Target="../charts/chart1.xml"/><Relationship Id="rId1" Type="http://schemas.openxmlformats.org/officeDocument/2006/relationships/slideLayout" Target="../slideLayouts/slideLayout42.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6.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44.svg"/><Relationship Id="rId2" Type="http://schemas.microsoft.com/office/2014/relationships/chartEx" Target="../charts/chartEx1.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44.svg"/><Relationship Id="rId2" Type="http://schemas.microsoft.com/office/2014/relationships/chartEx" Target="../charts/chartEx2.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44.svg"/><Relationship Id="rId2" Type="http://schemas.microsoft.com/office/2014/relationships/chartEx" Target="../charts/chartEx3.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44.svg"/><Relationship Id="rId2" Type="http://schemas.microsoft.com/office/2014/relationships/chartEx" Target="../charts/chartEx4.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44.svg"/><Relationship Id="rId2" Type="http://schemas.microsoft.com/office/2014/relationships/chartEx" Target="../charts/chartEx5.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0.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3A237A-432F-0BA8-4668-E106B2C5B84F}"/>
              </a:ext>
            </a:extLst>
          </p:cNvPr>
          <p:cNvSpPr>
            <a:spLocks noGrp="1"/>
          </p:cNvSpPr>
          <p:nvPr>
            <p:ph type="ctrTitle"/>
          </p:nvPr>
        </p:nvSpPr>
        <p:spPr>
          <a:xfrm>
            <a:off x="880534" y="2799924"/>
            <a:ext cx="5908573" cy="2622779"/>
          </a:xfrm>
        </p:spPr>
        <p:txBody>
          <a:bodyPr anchor="t" anchorCtr="0"/>
          <a:lstStyle/>
          <a:p>
            <a:r>
              <a:rPr lang="en-US"/>
              <a:t>There is only one</a:t>
            </a:r>
            <a:br>
              <a:rPr lang="en-US"/>
            </a:br>
            <a:r>
              <a:rPr lang="en-US"/>
              <a:t>United way.</a:t>
            </a:r>
          </a:p>
        </p:txBody>
      </p:sp>
      <p:sp>
        <p:nvSpPr>
          <p:cNvPr id="2" name="Subtitle 1">
            <a:extLst>
              <a:ext uri="{FF2B5EF4-FFF2-40B4-BE49-F238E27FC236}">
                <a16:creationId xmlns:a16="http://schemas.microsoft.com/office/drawing/2014/main" id="{97EC5A67-1FA3-5E09-7305-79D53F23EF10}"/>
              </a:ext>
            </a:extLst>
          </p:cNvPr>
          <p:cNvSpPr>
            <a:spLocks noGrp="1"/>
          </p:cNvSpPr>
          <p:nvPr>
            <p:ph type="subTitle" idx="1"/>
          </p:nvPr>
        </p:nvSpPr>
        <p:spPr>
          <a:xfrm>
            <a:off x="880533" y="2393755"/>
            <a:ext cx="5114914" cy="517065"/>
          </a:xfrm>
        </p:spPr>
        <p:txBody>
          <a:bodyPr/>
          <a:lstStyle/>
          <a:p>
            <a:r>
              <a:rPr lang="en-US"/>
              <a:t>There are many ways to give.</a:t>
            </a:r>
          </a:p>
        </p:txBody>
      </p:sp>
    </p:spTree>
    <p:extLst>
      <p:ext uri="{BB962C8B-B14F-4D97-AF65-F5344CB8AC3E}">
        <p14:creationId xmlns:p14="http://schemas.microsoft.com/office/powerpoint/2010/main" val="24263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D8ABFB-0682-60B4-67D0-181D71476655}"/>
              </a:ext>
            </a:extLst>
          </p:cNvPr>
          <p:cNvGrpSpPr/>
          <p:nvPr/>
        </p:nvGrpSpPr>
        <p:grpSpPr>
          <a:xfrm>
            <a:off x="1" y="1943014"/>
            <a:ext cx="12206529" cy="2749550"/>
            <a:chOff x="-2854840" y="1244687"/>
            <a:chExt cx="16688834" cy="3759200"/>
          </a:xfrm>
        </p:grpSpPr>
        <p:sp>
          <p:nvSpPr>
            <p:cNvPr id="11" name="Freeform 10">
              <a:extLst>
                <a:ext uri="{FF2B5EF4-FFF2-40B4-BE49-F238E27FC236}">
                  <a16:creationId xmlns:a16="http://schemas.microsoft.com/office/drawing/2014/main" id="{E890FED6-DCB4-838F-3861-DA245B148BE6}"/>
                </a:ext>
              </a:extLst>
            </p:cNvPr>
            <p:cNvSpPr/>
            <p:nvPr/>
          </p:nvSpPr>
          <p:spPr>
            <a:xfrm>
              <a:off x="-2854840" y="1244687"/>
              <a:ext cx="12752478"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3"/>
            </a:solidFill>
            <a:ln w="704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78EB3BB-0E7C-1F45-7BC7-AA9CA706A330}"/>
                </a:ext>
              </a:extLst>
            </p:cNvPr>
            <p:cNvSpPr/>
            <p:nvPr/>
          </p:nvSpPr>
          <p:spPr>
            <a:xfrm>
              <a:off x="2199504" y="1244687"/>
              <a:ext cx="11634490"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rgbClr val="0044B5"/>
            </a:solidFill>
            <a:ln w="704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0E2B39F-34CC-4D97-0635-A47793700A92}"/>
                </a:ext>
              </a:extLst>
            </p:cNvPr>
            <p:cNvSpPr/>
            <p:nvPr/>
          </p:nvSpPr>
          <p:spPr>
            <a:xfrm>
              <a:off x="2199504" y="1263355"/>
              <a:ext cx="1724824" cy="3721864"/>
            </a:xfrm>
            <a:custGeom>
              <a:avLst/>
              <a:gdLst>
                <a:gd name="connsiteX0" fmla="*/ 0 w 1724824"/>
                <a:gd name="connsiteY0" fmla="*/ 0 h 3721864"/>
                <a:gd name="connsiteX1" fmla="*/ 1629962 w 1724824"/>
                <a:gd name="connsiteY1" fmla="*/ 1631659 h 3721864"/>
                <a:gd name="connsiteX2" fmla="*/ 1629962 w 1724824"/>
                <a:gd name="connsiteY2" fmla="*/ 2090115 h 3721864"/>
                <a:gd name="connsiteX3" fmla="*/ 0 w 1724824"/>
                <a:gd name="connsiteY3" fmla="*/ 3721864 h 3721864"/>
              </a:gdLst>
              <a:ahLst/>
              <a:cxnLst>
                <a:cxn ang="0">
                  <a:pos x="connsiteX0" y="connsiteY0"/>
                </a:cxn>
                <a:cxn ang="0">
                  <a:pos x="connsiteX1" y="connsiteY1"/>
                </a:cxn>
                <a:cxn ang="0">
                  <a:pos x="connsiteX2" y="connsiteY2"/>
                </a:cxn>
                <a:cxn ang="0">
                  <a:pos x="connsiteX3" y="connsiteY3"/>
                </a:cxn>
              </a:cxnLst>
              <a:rect l="l" t="t" r="r" b="b"/>
              <a:pathLst>
                <a:path w="1724824" h="3721864">
                  <a:moveTo>
                    <a:pt x="0" y="0"/>
                  </a:moveTo>
                  <a:lnTo>
                    <a:pt x="1629962" y="1631659"/>
                  </a:lnTo>
                  <a:cubicBezTo>
                    <a:pt x="1756445" y="1758274"/>
                    <a:pt x="1756445" y="1963502"/>
                    <a:pt x="1629962" y="2090115"/>
                  </a:cubicBezTo>
                  <a:lnTo>
                    <a:pt x="0" y="3721864"/>
                  </a:lnTo>
                  <a:close/>
                </a:path>
              </a:pathLst>
            </a:custGeom>
            <a:solidFill>
              <a:schemeClr val="accent3"/>
            </a:solidFill>
            <a:ln w="7047" cap="flat">
              <a:noFill/>
              <a:prstDash val="solid"/>
              <a:miter/>
            </a:ln>
          </p:spPr>
          <p:txBody>
            <a:bodyPr wrap="square" rtlCol="0" anchor="ctr">
              <a:noAutofit/>
            </a:bodyPr>
            <a:lstStyle/>
            <a:p>
              <a:endParaRPr lang="en-US"/>
            </a:p>
          </p:txBody>
        </p:sp>
        <p:grpSp>
          <p:nvGrpSpPr>
            <p:cNvPr id="6" name="Group 5">
              <a:extLst>
                <a:ext uri="{FF2B5EF4-FFF2-40B4-BE49-F238E27FC236}">
                  <a16:creationId xmlns:a16="http://schemas.microsoft.com/office/drawing/2014/main" id="{02D16B5A-4E1A-DFA7-8BFC-2EA0AB6CDBBB}"/>
                </a:ext>
              </a:extLst>
            </p:cNvPr>
            <p:cNvGrpSpPr/>
            <p:nvPr/>
          </p:nvGrpSpPr>
          <p:grpSpPr>
            <a:xfrm>
              <a:off x="2528455" y="1244687"/>
              <a:ext cx="2519331" cy="3759200"/>
              <a:chOff x="328952" y="1244687"/>
              <a:chExt cx="2519331" cy="3759200"/>
            </a:xfrm>
            <a:solidFill>
              <a:srgbClr val="A7D2FF"/>
            </a:solidFill>
          </p:grpSpPr>
          <p:sp>
            <p:nvSpPr>
              <p:cNvPr id="7" name="Freeform 6">
                <a:extLst>
                  <a:ext uri="{FF2B5EF4-FFF2-40B4-BE49-F238E27FC236}">
                    <a16:creationId xmlns:a16="http://schemas.microsoft.com/office/drawing/2014/main" id="{EC0F9D59-D9D9-F288-0EE3-C6E820E19849}"/>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AB78011-F875-3187-D943-A280281513AE}"/>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FD58E7-AF6C-CEE8-5D85-085A16748988}"/>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grpSp>
      <p:pic>
        <p:nvPicPr>
          <p:cNvPr id="3" name="Picture 2" descr="A close-up of a logo&#10;&#10;Description automatically generated">
            <a:extLst>
              <a:ext uri="{FF2B5EF4-FFF2-40B4-BE49-F238E27FC236}">
                <a16:creationId xmlns:a16="http://schemas.microsoft.com/office/drawing/2014/main" id="{40DC7A61-3B28-A697-96D8-35DB1216F01A}"/>
              </a:ext>
            </a:extLst>
          </p:cNvPr>
          <p:cNvPicPr>
            <a:picLocks noChangeAspect="1"/>
          </p:cNvPicPr>
          <p:nvPr/>
        </p:nvPicPr>
        <p:blipFill>
          <a:blip r:embed="rId2"/>
          <a:stretch>
            <a:fillRect/>
          </a:stretch>
        </p:blipFill>
        <p:spPr>
          <a:xfrm>
            <a:off x="157744" y="2604847"/>
            <a:ext cx="4063394" cy="1401170"/>
          </a:xfrm>
          <a:prstGeom prst="rect">
            <a:avLst/>
          </a:prstGeom>
        </p:spPr>
      </p:pic>
      <p:sp>
        <p:nvSpPr>
          <p:cNvPr id="2" name="Title 1">
            <a:extLst>
              <a:ext uri="{FF2B5EF4-FFF2-40B4-BE49-F238E27FC236}">
                <a16:creationId xmlns:a16="http://schemas.microsoft.com/office/drawing/2014/main" id="{22D9FEF8-FDB6-5CB2-8275-65EA1A3B9901}"/>
              </a:ext>
            </a:extLst>
          </p:cNvPr>
          <p:cNvSpPr>
            <a:spLocks noGrp="1"/>
          </p:cNvSpPr>
          <p:nvPr>
            <p:ph type="title"/>
          </p:nvPr>
        </p:nvSpPr>
        <p:spPr>
          <a:xfrm>
            <a:off x="5642383" y="2387274"/>
            <a:ext cx="6564146" cy="1861030"/>
          </a:xfrm>
        </p:spPr>
        <p:txBody>
          <a:bodyPr/>
          <a:lstStyle/>
          <a:p>
            <a:r>
              <a:rPr lang="en-US" sz="6000">
                <a:solidFill>
                  <a:schemeClr val="bg1"/>
                </a:solidFill>
              </a:rPr>
              <a:t>Proud to be part of </a:t>
            </a:r>
            <a:br>
              <a:rPr lang="en-US" sz="6000">
                <a:solidFill>
                  <a:schemeClr val="bg1"/>
                </a:solidFill>
              </a:rPr>
            </a:br>
            <a:r>
              <a:rPr lang="en-US" sz="6000">
                <a:solidFill>
                  <a:schemeClr val="bg1"/>
                </a:solidFill>
              </a:rPr>
              <a:t>the United Way team!</a:t>
            </a:r>
          </a:p>
        </p:txBody>
      </p:sp>
    </p:spTree>
    <p:extLst>
      <p:ext uri="{BB962C8B-B14F-4D97-AF65-F5344CB8AC3E}">
        <p14:creationId xmlns:p14="http://schemas.microsoft.com/office/powerpoint/2010/main" val="28435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5E34F2-CB11-B7A9-8F7F-C0EC249E4D35}"/>
              </a:ext>
            </a:extLst>
          </p:cNvPr>
          <p:cNvSpPr>
            <a:spLocks noGrp="1"/>
          </p:cNvSpPr>
          <p:nvPr>
            <p:ph idx="1"/>
          </p:nvPr>
        </p:nvSpPr>
        <p:spPr>
          <a:xfrm>
            <a:off x="380999" y="1993105"/>
            <a:ext cx="6977064" cy="4164807"/>
          </a:xfrm>
        </p:spPr>
        <p:txBody>
          <a:bodyPr/>
          <a:lstStyle/>
          <a:p>
            <a:pPr marL="0" lvl="1" indent="0">
              <a:buNone/>
            </a:pPr>
            <a:r>
              <a:rPr lang="en-US"/>
              <a:t>We are invested in building a strong community.</a:t>
            </a:r>
          </a:p>
          <a:p>
            <a:pPr marL="0" indent="0">
              <a:buNone/>
            </a:pPr>
            <a:r>
              <a:rPr lang="en-US"/>
              <a:t>Giving back is more than individual choice. It’s vital to the sustainability of the region we call home. We believe in helping families and individuals have access to basic needs like food and housing, build pathways to achieve financial security and provide learning opportunities so children can become successful adults.</a:t>
            </a:r>
          </a:p>
          <a:p>
            <a:pPr marL="0" indent="0">
              <a:buNone/>
            </a:pPr>
            <a:r>
              <a:rPr lang="en-US"/>
              <a:t>United Way shares our core values </a:t>
            </a:r>
            <a:br>
              <a:rPr lang="en-US"/>
            </a:br>
            <a:r>
              <a:rPr lang="en-US"/>
              <a:t>especially in the area of </a:t>
            </a:r>
            <a:r>
              <a:rPr lang="en-US">
                <a:highlight>
                  <a:srgbClr val="00FF00"/>
                </a:highlight>
              </a:rPr>
              <a:t>(XXXXXXXXX).</a:t>
            </a:r>
          </a:p>
          <a:p>
            <a:endParaRPr lang="en-US"/>
          </a:p>
        </p:txBody>
      </p:sp>
      <p:sp>
        <p:nvSpPr>
          <p:cNvPr id="2" name="Title 1">
            <a:extLst>
              <a:ext uri="{FF2B5EF4-FFF2-40B4-BE49-F238E27FC236}">
                <a16:creationId xmlns:a16="http://schemas.microsoft.com/office/drawing/2014/main" id="{FE9B783D-EEC3-A6B8-3FC2-73A9AD99EE53}"/>
              </a:ext>
            </a:extLst>
          </p:cNvPr>
          <p:cNvSpPr>
            <a:spLocks noGrp="1"/>
          </p:cNvSpPr>
          <p:nvPr>
            <p:ph type="title"/>
          </p:nvPr>
        </p:nvSpPr>
        <p:spPr/>
        <p:txBody>
          <a:bodyPr>
            <a:normAutofit/>
          </a:bodyPr>
          <a:lstStyle/>
          <a:p>
            <a:r>
              <a:rPr lang="en-US"/>
              <a:t>Why we stand United</a:t>
            </a:r>
          </a:p>
        </p:txBody>
      </p:sp>
      <p:sp>
        <p:nvSpPr>
          <p:cNvPr id="4" name="Slide Number Placeholder 3">
            <a:extLst>
              <a:ext uri="{FF2B5EF4-FFF2-40B4-BE49-F238E27FC236}">
                <a16:creationId xmlns:a16="http://schemas.microsoft.com/office/drawing/2014/main" id="{144751B3-38C2-09C6-1203-5C85D9076ECB}"/>
              </a:ext>
            </a:extLst>
          </p:cNvPr>
          <p:cNvSpPr>
            <a:spLocks noGrp="1"/>
          </p:cNvSpPr>
          <p:nvPr>
            <p:ph type="sldNum" sz="quarter" idx="12"/>
          </p:nvPr>
        </p:nvSpPr>
        <p:spPr/>
        <p:txBody>
          <a:bodyPr/>
          <a:lstStyle/>
          <a:p>
            <a:fld id="{27BC56BC-1187-5340-A44C-2F3260EFBD9C}" type="slidenum">
              <a:rPr lang="en-US" smtClean="0"/>
              <a:pPr/>
              <a:t>11</a:t>
            </a:fld>
            <a:endParaRPr lang="en-US"/>
          </a:p>
        </p:txBody>
      </p:sp>
      <p:pic>
        <p:nvPicPr>
          <p:cNvPr id="10" name="Picture Placeholder 9" descr="A person wearing headphones and sitting at a desk&#10;&#10;Description automatically generated">
            <a:extLst>
              <a:ext uri="{FF2B5EF4-FFF2-40B4-BE49-F238E27FC236}">
                <a16:creationId xmlns:a16="http://schemas.microsoft.com/office/drawing/2014/main" id="{7C370510-7EA7-AC7D-6DB8-0BA15ECB48CD}"/>
              </a:ext>
            </a:extLst>
          </p:cNvPr>
          <p:cNvPicPr>
            <a:picLocks noGrp="1" noChangeAspect="1"/>
          </p:cNvPicPr>
          <p:nvPr>
            <p:ph type="pic" sz="quarter" idx="14"/>
          </p:nvPr>
        </p:nvPicPr>
        <p:blipFill rotWithShape="1">
          <a:blip r:embed="rId2"/>
          <a:srcRect l="1926" r="27519"/>
          <a:stretch/>
        </p:blipFill>
        <p:spPr>
          <a:xfrm>
            <a:off x="8238149" y="1062552"/>
            <a:ext cx="2291591" cy="2166423"/>
          </a:xfrm>
        </p:spPr>
      </p:pic>
      <p:sp>
        <p:nvSpPr>
          <p:cNvPr id="5" name="Text Placeholder 4">
            <a:extLst>
              <a:ext uri="{FF2B5EF4-FFF2-40B4-BE49-F238E27FC236}">
                <a16:creationId xmlns:a16="http://schemas.microsoft.com/office/drawing/2014/main" id="{8373E018-5588-CB8E-CAC5-25513605C64D}"/>
              </a:ext>
            </a:extLst>
          </p:cNvPr>
          <p:cNvSpPr>
            <a:spLocks noGrp="1"/>
          </p:cNvSpPr>
          <p:nvPr>
            <p:ph type="body" sz="quarter" idx="13"/>
          </p:nvPr>
        </p:nvSpPr>
        <p:spPr/>
        <p:txBody>
          <a:bodyPr>
            <a:normAutofit fontScale="25000" lnSpcReduction="20000"/>
          </a:bodyPr>
          <a:lstStyle/>
          <a:p>
            <a:endParaRPr lang="en-US"/>
          </a:p>
        </p:txBody>
      </p:sp>
      <p:pic>
        <p:nvPicPr>
          <p:cNvPr id="8" name="Picture 7" descr="A picture containing text, person, different, same&#10;&#10;Description automatically generated">
            <a:extLst>
              <a:ext uri="{FF2B5EF4-FFF2-40B4-BE49-F238E27FC236}">
                <a16:creationId xmlns:a16="http://schemas.microsoft.com/office/drawing/2014/main" id="{CF1C13EE-C2C1-49B7-850E-170D19BA7A6A}"/>
              </a:ext>
            </a:extLst>
          </p:cNvPr>
          <p:cNvPicPr>
            <a:picLocks noChangeAspect="1"/>
          </p:cNvPicPr>
          <p:nvPr/>
        </p:nvPicPr>
        <p:blipFill rotWithShape="1">
          <a:blip r:embed="rId3"/>
          <a:srcRect l="67977" t="6056" r="2163" b="3669"/>
          <a:stretch/>
        </p:blipFill>
        <p:spPr>
          <a:xfrm>
            <a:off x="8238149" y="3431744"/>
            <a:ext cx="2291592" cy="2197538"/>
          </a:xfrm>
          <a:prstGeom prst="rect">
            <a:avLst/>
          </a:prstGeom>
        </p:spPr>
      </p:pic>
    </p:spTree>
    <p:extLst>
      <p:ext uri="{BB962C8B-B14F-4D97-AF65-F5344CB8AC3E}">
        <p14:creationId xmlns:p14="http://schemas.microsoft.com/office/powerpoint/2010/main" val="3439853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05B8-DEDA-7E6D-3F92-1BA01B9E0701}"/>
              </a:ext>
            </a:extLst>
          </p:cNvPr>
          <p:cNvSpPr>
            <a:spLocks noGrp="1"/>
          </p:cNvSpPr>
          <p:nvPr>
            <p:ph type="title"/>
          </p:nvPr>
        </p:nvSpPr>
        <p:spPr/>
        <p:txBody>
          <a:bodyPr>
            <a:normAutofit/>
          </a:bodyPr>
          <a:lstStyle/>
          <a:p>
            <a:r>
              <a:rPr lang="en-US"/>
              <a:t>A strong track record of support</a:t>
            </a:r>
          </a:p>
        </p:txBody>
      </p:sp>
      <p:sp>
        <p:nvSpPr>
          <p:cNvPr id="3" name="Content Placeholder 2">
            <a:extLst>
              <a:ext uri="{FF2B5EF4-FFF2-40B4-BE49-F238E27FC236}">
                <a16:creationId xmlns:a16="http://schemas.microsoft.com/office/drawing/2014/main" id="{CC268052-22AF-6FDA-7956-FF6FE266F15E}"/>
              </a:ext>
            </a:extLst>
          </p:cNvPr>
          <p:cNvSpPr>
            <a:spLocks noGrp="1"/>
          </p:cNvSpPr>
          <p:nvPr>
            <p:ph idx="1"/>
          </p:nvPr>
        </p:nvSpPr>
        <p:spPr>
          <a:xfrm>
            <a:off x="380998" y="4208054"/>
            <a:ext cx="11476385" cy="1656034"/>
          </a:xfrm>
        </p:spPr>
        <p:txBody>
          <a:bodyPr/>
          <a:lstStyle/>
          <a:p>
            <a:pPr marL="0" lvl="1" indent="0">
              <a:buNone/>
            </a:pPr>
            <a:r>
              <a:rPr lang="en-US"/>
              <a:t>Last year, this team’s gift was a lifeline for families and individuals in need.</a:t>
            </a:r>
          </a:p>
        </p:txBody>
      </p:sp>
      <p:sp>
        <p:nvSpPr>
          <p:cNvPr id="4" name="Slide Number Placeholder 3">
            <a:extLst>
              <a:ext uri="{FF2B5EF4-FFF2-40B4-BE49-F238E27FC236}">
                <a16:creationId xmlns:a16="http://schemas.microsoft.com/office/drawing/2014/main" id="{9650CFEA-8D9F-DA29-0A11-D9B6781AECB0}"/>
              </a:ext>
            </a:extLst>
          </p:cNvPr>
          <p:cNvSpPr>
            <a:spLocks noGrp="1"/>
          </p:cNvSpPr>
          <p:nvPr>
            <p:ph type="sldNum" sz="quarter" idx="12"/>
          </p:nvPr>
        </p:nvSpPr>
        <p:spPr/>
        <p:txBody>
          <a:bodyPr/>
          <a:lstStyle/>
          <a:p>
            <a:fld id="{27BC56BC-1187-5340-A44C-2F3260EFBD9C}" type="slidenum">
              <a:rPr lang="en-US" smtClean="0"/>
              <a:pPr/>
              <a:t>12</a:t>
            </a:fld>
            <a:endParaRPr lang="en-US"/>
          </a:p>
        </p:txBody>
      </p:sp>
      <p:sp>
        <p:nvSpPr>
          <p:cNvPr id="6" name="Text Placeholder 5">
            <a:extLst>
              <a:ext uri="{FF2B5EF4-FFF2-40B4-BE49-F238E27FC236}">
                <a16:creationId xmlns:a16="http://schemas.microsoft.com/office/drawing/2014/main" id="{E0945436-6022-286E-ED64-7D4FC16BE569}"/>
              </a:ext>
            </a:extLst>
          </p:cNvPr>
          <p:cNvSpPr>
            <a:spLocks noGrp="1"/>
          </p:cNvSpPr>
          <p:nvPr>
            <p:ph type="body" sz="quarter" idx="13"/>
          </p:nvPr>
        </p:nvSpPr>
        <p:spPr/>
        <p:txBody>
          <a:bodyPr/>
          <a:lstStyle/>
          <a:p>
            <a:endParaRPr lang="en-US"/>
          </a:p>
        </p:txBody>
      </p:sp>
      <p:sp>
        <p:nvSpPr>
          <p:cNvPr id="8" name="Rectangle 7">
            <a:extLst>
              <a:ext uri="{FF2B5EF4-FFF2-40B4-BE49-F238E27FC236}">
                <a16:creationId xmlns:a16="http://schemas.microsoft.com/office/drawing/2014/main" id="{7DF1A8D2-6871-20B5-3C59-367C281A9496}"/>
              </a:ext>
            </a:extLst>
          </p:cNvPr>
          <p:cNvSpPr/>
          <p:nvPr/>
        </p:nvSpPr>
        <p:spPr>
          <a:xfrm>
            <a:off x="6091237" y="2004612"/>
            <a:ext cx="6100763" cy="18966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r>
              <a:rPr lang="en-US" sz="6000">
                <a:latin typeface="Antonio Light" pitchFamily="2" charset="77"/>
              </a:rPr>
              <a:t>XX%</a:t>
            </a:r>
          </a:p>
          <a:p>
            <a:r>
              <a:rPr lang="en-US" sz="3000"/>
              <a:t>Employee participation</a:t>
            </a:r>
          </a:p>
        </p:txBody>
      </p:sp>
      <p:sp>
        <p:nvSpPr>
          <p:cNvPr id="11" name="Rectangle 10">
            <a:extLst>
              <a:ext uri="{FF2B5EF4-FFF2-40B4-BE49-F238E27FC236}">
                <a16:creationId xmlns:a16="http://schemas.microsoft.com/office/drawing/2014/main" id="{31C1541E-53E5-71D9-AEAE-CD02C5C6C15E}"/>
              </a:ext>
            </a:extLst>
          </p:cNvPr>
          <p:cNvSpPr/>
          <p:nvPr/>
        </p:nvSpPr>
        <p:spPr>
          <a:xfrm>
            <a:off x="-4763" y="2004612"/>
            <a:ext cx="6096000" cy="1896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pPr algn="r"/>
            <a:r>
              <a:rPr lang="en-US" sz="6000">
                <a:latin typeface="Antonio Light" pitchFamily="2" charset="77"/>
              </a:rPr>
              <a:t>XX%</a:t>
            </a:r>
          </a:p>
          <a:p>
            <a:pPr algn="r"/>
            <a:r>
              <a:rPr lang="en-US" sz="3000"/>
              <a:t>Raised for United Way</a:t>
            </a:r>
          </a:p>
        </p:txBody>
      </p:sp>
    </p:spTree>
    <p:extLst>
      <p:ext uri="{BB962C8B-B14F-4D97-AF65-F5344CB8AC3E}">
        <p14:creationId xmlns:p14="http://schemas.microsoft.com/office/powerpoint/2010/main" val="369720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A3EE-5C36-5F5C-262B-F182549BA639}"/>
              </a:ext>
            </a:extLst>
          </p:cNvPr>
          <p:cNvSpPr>
            <a:spLocks noGrp="1"/>
          </p:cNvSpPr>
          <p:nvPr>
            <p:ph type="title"/>
          </p:nvPr>
        </p:nvSpPr>
        <p:spPr>
          <a:xfrm>
            <a:off x="380999" y="0"/>
            <a:ext cx="8037138" cy="1521620"/>
          </a:xfrm>
        </p:spPr>
        <p:txBody>
          <a:bodyPr>
            <a:normAutofit/>
          </a:bodyPr>
          <a:lstStyle/>
          <a:p>
            <a:r>
              <a:rPr lang="en-US"/>
              <a:t>So proud of our </a:t>
            </a:r>
            <a:br>
              <a:rPr lang="en-US"/>
            </a:br>
            <a:r>
              <a:rPr lang="en-US"/>
              <a:t>United Way top supporters !</a:t>
            </a:r>
          </a:p>
        </p:txBody>
      </p:sp>
      <p:sp>
        <p:nvSpPr>
          <p:cNvPr id="3" name="Content Placeholder 2">
            <a:extLst>
              <a:ext uri="{FF2B5EF4-FFF2-40B4-BE49-F238E27FC236}">
                <a16:creationId xmlns:a16="http://schemas.microsoft.com/office/drawing/2014/main" id="{F9297446-40A3-411B-DE63-0040903C35AC}"/>
              </a:ext>
            </a:extLst>
          </p:cNvPr>
          <p:cNvSpPr>
            <a:spLocks noGrp="1"/>
          </p:cNvSpPr>
          <p:nvPr>
            <p:ph idx="1"/>
          </p:nvPr>
        </p:nvSpPr>
        <p:spPr>
          <a:xfrm>
            <a:off x="3038080" y="2033587"/>
            <a:ext cx="4735113" cy="1395413"/>
          </a:xfrm>
        </p:spPr>
        <p:txBody>
          <a:bodyPr lIns="274320" tIns="0" rIns="0">
            <a:normAutofit/>
          </a:bodyPr>
          <a:lstStyle/>
          <a:p>
            <a:pPr marL="0" lvl="1" indent="0">
              <a:buNone/>
            </a:pPr>
            <a:r>
              <a:rPr lang="en-US" sz="3600">
                <a:solidFill>
                  <a:schemeClr val="accent1"/>
                </a:solidFill>
                <a:latin typeface="Antonio Light" pitchFamily="2" charset="77"/>
              </a:rPr>
              <a:t>Katie Sample</a:t>
            </a:r>
          </a:p>
        </p:txBody>
      </p:sp>
      <p:sp>
        <p:nvSpPr>
          <p:cNvPr id="4" name="Slide Number Placeholder 3">
            <a:extLst>
              <a:ext uri="{FF2B5EF4-FFF2-40B4-BE49-F238E27FC236}">
                <a16:creationId xmlns:a16="http://schemas.microsoft.com/office/drawing/2014/main" id="{9BAB6969-BE6E-FDC1-7E1C-BE832D997853}"/>
              </a:ext>
            </a:extLst>
          </p:cNvPr>
          <p:cNvSpPr>
            <a:spLocks noGrp="1"/>
          </p:cNvSpPr>
          <p:nvPr>
            <p:ph type="sldNum" sz="quarter" idx="12"/>
          </p:nvPr>
        </p:nvSpPr>
        <p:spPr/>
        <p:txBody>
          <a:bodyPr/>
          <a:lstStyle/>
          <a:p>
            <a:fld id="{27BC56BC-1187-5340-A44C-2F3260EFBD9C}" type="slidenum">
              <a:rPr lang="en-US" smtClean="0"/>
              <a:pPr/>
              <a:t>13</a:t>
            </a:fld>
            <a:endParaRPr lang="en-US"/>
          </a:p>
        </p:txBody>
      </p:sp>
      <p:sp>
        <p:nvSpPr>
          <p:cNvPr id="7" name="Picture Placeholder 6">
            <a:extLst>
              <a:ext uri="{FF2B5EF4-FFF2-40B4-BE49-F238E27FC236}">
                <a16:creationId xmlns:a16="http://schemas.microsoft.com/office/drawing/2014/main" id="{A7CEF2EB-65C6-716A-66FB-2868194F08C0}"/>
              </a:ext>
            </a:extLst>
          </p:cNvPr>
          <p:cNvSpPr>
            <a:spLocks noGrp="1"/>
          </p:cNvSpPr>
          <p:nvPr>
            <p:ph type="pic" sz="quarter" idx="14"/>
          </p:nvPr>
        </p:nvSpPr>
        <p:spPr>
          <a:xfrm>
            <a:off x="3038081" y="3564730"/>
            <a:ext cx="2549925" cy="2550320"/>
          </a:xfrm>
        </p:spPr>
        <p:txBody>
          <a:bodyPr/>
          <a:lstStyle/>
          <a:p>
            <a:endParaRPr lang="en-US"/>
          </a:p>
        </p:txBody>
      </p:sp>
      <p:sp>
        <p:nvSpPr>
          <p:cNvPr id="8" name="Picture Placeholder 7">
            <a:extLst>
              <a:ext uri="{FF2B5EF4-FFF2-40B4-BE49-F238E27FC236}">
                <a16:creationId xmlns:a16="http://schemas.microsoft.com/office/drawing/2014/main" id="{A57E6C1E-30FD-B7D6-9940-A732F75C75F4}"/>
              </a:ext>
            </a:extLst>
          </p:cNvPr>
          <p:cNvSpPr>
            <a:spLocks noGrp="1"/>
          </p:cNvSpPr>
          <p:nvPr>
            <p:ph type="pic" sz="quarter" idx="15"/>
          </p:nvPr>
        </p:nvSpPr>
        <p:spPr>
          <a:xfrm>
            <a:off x="488156" y="1993105"/>
            <a:ext cx="2549925" cy="2550320"/>
          </a:xfrm>
        </p:spPr>
        <p:txBody>
          <a:bodyPr/>
          <a:lstStyle/>
          <a:p>
            <a:endParaRPr lang="en-US"/>
          </a:p>
        </p:txBody>
      </p:sp>
      <p:sp>
        <p:nvSpPr>
          <p:cNvPr id="5" name="Text Placeholder 4">
            <a:extLst>
              <a:ext uri="{FF2B5EF4-FFF2-40B4-BE49-F238E27FC236}">
                <a16:creationId xmlns:a16="http://schemas.microsoft.com/office/drawing/2014/main" id="{815069EC-8CEA-81DE-869E-04B714410DD2}"/>
              </a:ext>
            </a:extLst>
          </p:cNvPr>
          <p:cNvSpPr>
            <a:spLocks noGrp="1"/>
          </p:cNvSpPr>
          <p:nvPr>
            <p:ph type="body" sz="quarter" idx="13"/>
          </p:nvPr>
        </p:nvSpPr>
        <p:spPr/>
        <p:txBody>
          <a:bodyPr>
            <a:normAutofit fontScale="25000" lnSpcReduction="20000"/>
          </a:bodyPr>
          <a:lstStyle/>
          <a:p>
            <a:endParaRPr lang="en-US"/>
          </a:p>
        </p:txBody>
      </p:sp>
      <p:sp>
        <p:nvSpPr>
          <p:cNvPr id="9" name="Content Placeholder 2">
            <a:extLst>
              <a:ext uri="{FF2B5EF4-FFF2-40B4-BE49-F238E27FC236}">
                <a16:creationId xmlns:a16="http://schemas.microsoft.com/office/drawing/2014/main" id="{581775FF-3051-66D8-E9C0-F51A1AD66A4D}"/>
              </a:ext>
            </a:extLst>
          </p:cNvPr>
          <p:cNvSpPr txBox="1">
            <a:spLocks/>
          </p:cNvSpPr>
          <p:nvPr/>
        </p:nvSpPr>
        <p:spPr>
          <a:xfrm>
            <a:off x="5609831" y="3576637"/>
            <a:ext cx="4062808" cy="1395413"/>
          </a:xfrm>
          <a:prstGeom prst="rect">
            <a:avLst/>
          </a:prstGeom>
        </p:spPr>
        <p:txBody>
          <a:bodyPr vert="horz" lIns="274320" tIns="0" rIns="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sz="3600">
                <a:solidFill>
                  <a:schemeClr val="accent1"/>
                </a:solidFill>
                <a:latin typeface="Antonio Light" pitchFamily="2" charset="77"/>
              </a:rPr>
              <a:t>Joe Example</a:t>
            </a:r>
            <a:br>
              <a:rPr lang="en-US" sz="3600">
                <a:solidFill>
                  <a:schemeClr val="accent1"/>
                </a:solidFill>
                <a:latin typeface="Antonio Light" pitchFamily="2" charset="77"/>
              </a:rPr>
            </a:br>
            <a:r>
              <a:rPr lang="en-US" sz="3600" err="1">
                <a:solidFill>
                  <a:schemeClr val="accent1"/>
                </a:solidFill>
                <a:latin typeface="Antonio Light" pitchFamily="2" charset="77"/>
              </a:rPr>
              <a:t>LongNamePossible</a:t>
            </a:r>
            <a:endParaRPr lang="en-US" sz="3600">
              <a:solidFill>
                <a:schemeClr val="accent1"/>
              </a:solidFill>
              <a:latin typeface="Antonio Light" pitchFamily="2" charset="77"/>
            </a:endParaRPr>
          </a:p>
        </p:txBody>
      </p:sp>
      <p:sp>
        <p:nvSpPr>
          <p:cNvPr id="10" name="Rectangle 9">
            <a:extLst>
              <a:ext uri="{FF2B5EF4-FFF2-40B4-BE49-F238E27FC236}">
                <a16:creationId xmlns:a16="http://schemas.microsoft.com/office/drawing/2014/main" id="{D3416BCD-3FA7-7E6B-AA27-6097EF20E594}"/>
              </a:ext>
            </a:extLst>
          </p:cNvPr>
          <p:cNvSpPr/>
          <p:nvPr/>
        </p:nvSpPr>
        <p:spPr>
          <a:xfrm>
            <a:off x="6757988" y="1527633"/>
            <a:ext cx="5434012" cy="675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640080" rtlCol="0" anchor="ctr"/>
          <a:lstStyle/>
          <a:p>
            <a:pPr algn="r"/>
            <a:r>
              <a:rPr lang="en-US"/>
              <a:t>Who will step up and lead the way this year?</a:t>
            </a:r>
          </a:p>
        </p:txBody>
      </p:sp>
    </p:spTree>
    <p:extLst>
      <p:ext uri="{BB962C8B-B14F-4D97-AF65-F5344CB8AC3E}">
        <p14:creationId xmlns:p14="http://schemas.microsoft.com/office/powerpoint/2010/main" val="1157488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A3EE-5C36-5F5C-262B-F182549BA639}"/>
              </a:ext>
            </a:extLst>
          </p:cNvPr>
          <p:cNvSpPr>
            <a:spLocks noGrp="1"/>
          </p:cNvSpPr>
          <p:nvPr>
            <p:ph type="title"/>
          </p:nvPr>
        </p:nvSpPr>
        <p:spPr>
          <a:xfrm>
            <a:off x="380999" y="0"/>
            <a:ext cx="8037138" cy="1521620"/>
          </a:xfrm>
        </p:spPr>
        <p:txBody>
          <a:bodyPr>
            <a:normAutofit/>
          </a:bodyPr>
          <a:lstStyle/>
          <a:p>
            <a:r>
              <a:rPr lang="en-US"/>
              <a:t>So proud of our </a:t>
            </a:r>
            <a:br>
              <a:rPr lang="en-US"/>
            </a:br>
            <a:r>
              <a:rPr lang="en-US"/>
              <a:t>United Way top supporters !</a:t>
            </a:r>
          </a:p>
        </p:txBody>
      </p:sp>
      <p:sp>
        <p:nvSpPr>
          <p:cNvPr id="10" name="Content Placeholder 9">
            <a:extLst>
              <a:ext uri="{FF2B5EF4-FFF2-40B4-BE49-F238E27FC236}">
                <a16:creationId xmlns:a16="http://schemas.microsoft.com/office/drawing/2014/main" id="{E8B00B34-7586-ECE0-17D6-3A4A0D5716BD}"/>
              </a:ext>
            </a:extLst>
          </p:cNvPr>
          <p:cNvSpPr>
            <a:spLocks noGrp="1"/>
          </p:cNvSpPr>
          <p:nvPr>
            <p:ph idx="1"/>
          </p:nvPr>
        </p:nvSpPr>
        <p:spPr>
          <a:xfrm>
            <a:off x="380999" y="1993106"/>
            <a:ext cx="4133851" cy="2423624"/>
          </a:xfrm>
        </p:spPr>
        <p:txBody>
          <a:bodyPr>
            <a:normAutofit/>
          </a:bodyPr>
          <a:lstStyle/>
          <a:p>
            <a:pPr marL="0" lvl="1" indent="0">
              <a:buNone/>
            </a:pPr>
            <a:r>
              <a:rPr lang="en-US" sz="3000">
                <a:latin typeface="Antonio Light" pitchFamily="2" charset="77"/>
              </a:rPr>
              <a:t>Katie Sample</a:t>
            </a:r>
          </a:p>
          <a:p>
            <a:pPr marL="0" lvl="1" indent="0">
              <a:buNone/>
            </a:pPr>
            <a:r>
              <a:rPr lang="en-US" sz="3000">
                <a:latin typeface="Antonio Light" pitchFamily="2" charset="77"/>
              </a:rPr>
              <a:t>Joe </a:t>
            </a:r>
            <a:r>
              <a:rPr lang="en-US" sz="3000" err="1">
                <a:latin typeface="Antonio Light" pitchFamily="2" charset="77"/>
              </a:rPr>
              <a:t>Longnameexample</a:t>
            </a:r>
            <a:endParaRPr lang="en-US" sz="3000">
              <a:latin typeface="Antonio Light" pitchFamily="2" charset="77"/>
            </a:endParaRPr>
          </a:p>
        </p:txBody>
      </p:sp>
      <p:sp>
        <p:nvSpPr>
          <p:cNvPr id="4" name="Slide Number Placeholder 3">
            <a:extLst>
              <a:ext uri="{FF2B5EF4-FFF2-40B4-BE49-F238E27FC236}">
                <a16:creationId xmlns:a16="http://schemas.microsoft.com/office/drawing/2014/main" id="{9BAB6969-BE6E-FDC1-7E1C-BE832D997853}"/>
              </a:ext>
            </a:extLst>
          </p:cNvPr>
          <p:cNvSpPr>
            <a:spLocks noGrp="1"/>
          </p:cNvSpPr>
          <p:nvPr>
            <p:ph type="sldNum" sz="quarter" idx="12"/>
          </p:nvPr>
        </p:nvSpPr>
        <p:spPr/>
        <p:txBody>
          <a:bodyPr/>
          <a:lstStyle/>
          <a:p>
            <a:fld id="{27BC56BC-1187-5340-A44C-2F3260EFBD9C}" type="slidenum">
              <a:rPr lang="en-US" smtClean="0"/>
              <a:pPr/>
              <a:t>14</a:t>
            </a:fld>
            <a:endParaRPr lang="en-US"/>
          </a:p>
        </p:txBody>
      </p:sp>
      <p:sp>
        <p:nvSpPr>
          <p:cNvPr id="5" name="Text Placeholder 4">
            <a:extLst>
              <a:ext uri="{FF2B5EF4-FFF2-40B4-BE49-F238E27FC236}">
                <a16:creationId xmlns:a16="http://schemas.microsoft.com/office/drawing/2014/main" id="{815069EC-8CEA-81DE-869E-04B714410DD2}"/>
              </a:ext>
            </a:extLst>
          </p:cNvPr>
          <p:cNvSpPr>
            <a:spLocks noGrp="1"/>
          </p:cNvSpPr>
          <p:nvPr>
            <p:ph type="body" sz="quarter" idx="13"/>
          </p:nvPr>
        </p:nvSpPr>
        <p:spPr/>
        <p:txBody>
          <a:bodyPr>
            <a:normAutofit fontScale="25000" lnSpcReduction="20000"/>
          </a:bodyPr>
          <a:lstStyle/>
          <a:p>
            <a:endParaRPr lang="en-US"/>
          </a:p>
        </p:txBody>
      </p:sp>
      <p:sp>
        <p:nvSpPr>
          <p:cNvPr id="11" name="Rectangle 10">
            <a:extLst>
              <a:ext uri="{FF2B5EF4-FFF2-40B4-BE49-F238E27FC236}">
                <a16:creationId xmlns:a16="http://schemas.microsoft.com/office/drawing/2014/main" id="{7A0C46DB-6EBC-FB2B-3286-65380045C988}"/>
              </a:ext>
            </a:extLst>
          </p:cNvPr>
          <p:cNvSpPr/>
          <p:nvPr/>
        </p:nvSpPr>
        <p:spPr>
          <a:xfrm>
            <a:off x="0" y="5204617"/>
            <a:ext cx="9614263" cy="675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640080" rtlCol="0" anchor="ctr"/>
          <a:lstStyle/>
          <a:p>
            <a:pPr algn="r"/>
            <a:r>
              <a:rPr lang="en-US" sz="2400"/>
              <a:t>Who will step up and lead the way this year?</a:t>
            </a:r>
          </a:p>
        </p:txBody>
      </p:sp>
      <p:sp>
        <p:nvSpPr>
          <p:cNvPr id="12" name="Content Placeholder 9">
            <a:extLst>
              <a:ext uri="{FF2B5EF4-FFF2-40B4-BE49-F238E27FC236}">
                <a16:creationId xmlns:a16="http://schemas.microsoft.com/office/drawing/2014/main" id="{A563639B-7F7D-D2FB-F8A3-A3EEBB3EF2DB}"/>
              </a:ext>
            </a:extLst>
          </p:cNvPr>
          <p:cNvSpPr txBox="1">
            <a:spLocks/>
          </p:cNvSpPr>
          <p:nvPr/>
        </p:nvSpPr>
        <p:spPr>
          <a:xfrm>
            <a:off x="4852987" y="1993106"/>
            <a:ext cx="4133851" cy="2423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sz="3000" err="1">
                <a:latin typeface="Antonio Light"/>
                <a:cs typeface="Arial"/>
              </a:rPr>
              <a:t>SecondColumn</a:t>
            </a:r>
            <a:r>
              <a:rPr lang="en-US" sz="3000">
                <a:latin typeface="Antonio Light"/>
                <a:cs typeface="Arial"/>
              </a:rPr>
              <a:t> Katie Sample</a:t>
            </a:r>
          </a:p>
          <a:p>
            <a:pPr marL="0" lvl="1" indent="0">
              <a:buFont typeface="Arial" panose="020B0604020202020204" pitchFamily="34" charset="0"/>
              <a:buNone/>
            </a:pPr>
            <a:r>
              <a:rPr lang="en-US" sz="3000">
                <a:latin typeface="Antonio Light" pitchFamily="2" charset="77"/>
              </a:rPr>
              <a:t>Joe </a:t>
            </a:r>
            <a:r>
              <a:rPr lang="en-US" sz="3000" err="1">
                <a:latin typeface="Antonio Light" pitchFamily="2" charset="77"/>
              </a:rPr>
              <a:t>Longnameexample</a:t>
            </a:r>
            <a:endParaRPr lang="en-US" sz="3000">
              <a:latin typeface="Antonio Light" pitchFamily="2" charset="77"/>
            </a:endParaRPr>
          </a:p>
        </p:txBody>
      </p:sp>
    </p:spTree>
    <p:extLst>
      <p:ext uri="{BB962C8B-B14F-4D97-AF65-F5344CB8AC3E}">
        <p14:creationId xmlns:p14="http://schemas.microsoft.com/office/powerpoint/2010/main" val="797691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BC3AD8-8234-4300-36B8-67FF7E5D1029}"/>
              </a:ext>
            </a:extLst>
          </p:cNvPr>
          <p:cNvSpPr/>
          <p:nvPr/>
        </p:nvSpPr>
        <p:spPr>
          <a:xfrm>
            <a:off x="1171575" y="3712370"/>
            <a:ext cx="8429625" cy="2445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pPr algn="r"/>
            <a:endParaRPr lang="en-US" sz="3000"/>
          </a:p>
        </p:txBody>
      </p:sp>
      <p:sp>
        <p:nvSpPr>
          <p:cNvPr id="2" name="Title 1">
            <a:extLst>
              <a:ext uri="{FF2B5EF4-FFF2-40B4-BE49-F238E27FC236}">
                <a16:creationId xmlns:a16="http://schemas.microsoft.com/office/drawing/2014/main" id="{B2CCA3EE-5C36-5F5C-262B-F182549BA639}"/>
              </a:ext>
            </a:extLst>
          </p:cNvPr>
          <p:cNvSpPr>
            <a:spLocks noGrp="1"/>
          </p:cNvSpPr>
          <p:nvPr>
            <p:ph type="title"/>
          </p:nvPr>
        </p:nvSpPr>
        <p:spPr>
          <a:xfrm>
            <a:off x="380999" y="0"/>
            <a:ext cx="8037138" cy="1521620"/>
          </a:xfrm>
        </p:spPr>
        <p:txBody>
          <a:bodyPr>
            <a:normAutofit/>
          </a:bodyPr>
          <a:lstStyle/>
          <a:p>
            <a:r>
              <a:rPr lang="en-US"/>
              <a:t>Your 2023.24 Leadership team</a:t>
            </a:r>
          </a:p>
        </p:txBody>
      </p:sp>
      <p:sp>
        <p:nvSpPr>
          <p:cNvPr id="3" name="Content Placeholder 2">
            <a:extLst>
              <a:ext uri="{FF2B5EF4-FFF2-40B4-BE49-F238E27FC236}">
                <a16:creationId xmlns:a16="http://schemas.microsoft.com/office/drawing/2014/main" id="{F9297446-40A3-411B-DE63-0040903C35AC}"/>
              </a:ext>
            </a:extLst>
          </p:cNvPr>
          <p:cNvSpPr>
            <a:spLocks noGrp="1"/>
          </p:cNvSpPr>
          <p:nvPr>
            <p:ph idx="1"/>
          </p:nvPr>
        </p:nvSpPr>
        <p:spPr>
          <a:xfrm>
            <a:off x="3038080" y="2033587"/>
            <a:ext cx="4735113" cy="1979613"/>
          </a:xfrm>
        </p:spPr>
        <p:txBody>
          <a:bodyPr lIns="274320" tIns="0" rIns="0">
            <a:normAutofit/>
          </a:bodyPr>
          <a:lstStyle/>
          <a:p>
            <a:pPr marL="0" lvl="1" indent="0">
              <a:buNone/>
            </a:pPr>
            <a:r>
              <a:rPr lang="en-US" sz="3600">
                <a:solidFill>
                  <a:schemeClr val="accent1"/>
                </a:solidFill>
                <a:latin typeface="Antonio Light" pitchFamily="2" charset="77"/>
              </a:rPr>
              <a:t>Katie </a:t>
            </a:r>
            <a:r>
              <a:rPr lang="en-US" sz="3600" err="1">
                <a:solidFill>
                  <a:schemeClr val="accent1"/>
                </a:solidFill>
                <a:latin typeface="Antonio Light" pitchFamily="2" charset="77"/>
              </a:rPr>
              <a:t>LongernameSample</a:t>
            </a:r>
            <a:endParaRPr lang="en-US" sz="3600">
              <a:solidFill>
                <a:schemeClr val="accent1"/>
              </a:solidFill>
              <a:latin typeface="Antonio Light" pitchFamily="2" charset="77"/>
            </a:endParaRPr>
          </a:p>
          <a:p>
            <a:pPr marL="0" lvl="1" indent="0">
              <a:spcBef>
                <a:spcPts val="800"/>
              </a:spcBef>
              <a:buNone/>
            </a:pPr>
            <a:r>
              <a:rPr kumimoji="0" lang="en-US" sz="2000" b="0" i="0" u="none" strike="noStrike" kern="1200" cap="none" spc="-50" normalizeH="0" baseline="0" noProof="0">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t>Employee Engagement Champion</a:t>
            </a:r>
            <a:endParaRPr lang="en-US" sz="3600">
              <a:solidFill>
                <a:schemeClr val="accent1"/>
              </a:solidFill>
              <a:latin typeface="Antonio Light" pitchFamily="2" charset="77"/>
            </a:endParaRPr>
          </a:p>
        </p:txBody>
      </p:sp>
      <p:sp>
        <p:nvSpPr>
          <p:cNvPr id="4" name="Slide Number Placeholder 3">
            <a:extLst>
              <a:ext uri="{FF2B5EF4-FFF2-40B4-BE49-F238E27FC236}">
                <a16:creationId xmlns:a16="http://schemas.microsoft.com/office/drawing/2014/main" id="{9BAB6969-BE6E-FDC1-7E1C-BE832D997853}"/>
              </a:ext>
            </a:extLst>
          </p:cNvPr>
          <p:cNvSpPr>
            <a:spLocks noGrp="1"/>
          </p:cNvSpPr>
          <p:nvPr>
            <p:ph type="sldNum" sz="quarter" idx="12"/>
          </p:nvPr>
        </p:nvSpPr>
        <p:spPr/>
        <p:txBody>
          <a:bodyPr/>
          <a:lstStyle/>
          <a:p>
            <a:fld id="{27BC56BC-1187-5340-A44C-2F3260EFBD9C}" type="slidenum">
              <a:rPr lang="en-US" smtClean="0"/>
              <a:pPr/>
              <a:t>15</a:t>
            </a:fld>
            <a:endParaRPr lang="en-US"/>
          </a:p>
        </p:txBody>
      </p:sp>
      <p:sp>
        <p:nvSpPr>
          <p:cNvPr id="8" name="Picture Placeholder 7">
            <a:extLst>
              <a:ext uri="{FF2B5EF4-FFF2-40B4-BE49-F238E27FC236}">
                <a16:creationId xmlns:a16="http://schemas.microsoft.com/office/drawing/2014/main" id="{A57E6C1E-30FD-B7D6-9940-A732F75C75F4}"/>
              </a:ext>
            </a:extLst>
          </p:cNvPr>
          <p:cNvSpPr>
            <a:spLocks noGrp="1"/>
          </p:cNvSpPr>
          <p:nvPr>
            <p:ph type="pic" sz="quarter" idx="14"/>
          </p:nvPr>
        </p:nvSpPr>
        <p:spPr>
          <a:xfrm>
            <a:off x="0" y="1993105"/>
            <a:ext cx="3038081" cy="1678783"/>
          </a:xfrm>
        </p:spPr>
        <p:txBody>
          <a:bodyPr/>
          <a:lstStyle/>
          <a:p>
            <a:endParaRPr lang="en-US"/>
          </a:p>
        </p:txBody>
      </p:sp>
      <p:sp>
        <p:nvSpPr>
          <p:cNvPr id="5" name="Text Placeholder 4">
            <a:extLst>
              <a:ext uri="{FF2B5EF4-FFF2-40B4-BE49-F238E27FC236}">
                <a16:creationId xmlns:a16="http://schemas.microsoft.com/office/drawing/2014/main" id="{815069EC-8CEA-81DE-869E-04B714410DD2}"/>
              </a:ext>
            </a:extLst>
          </p:cNvPr>
          <p:cNvSpPr>
            <a:spLocks noGrp="1"/>
          </p:cNvSpPr>
          <p:nvPr>
            <p:ph type="body" sz="quarter" idx="13"/>
          </p:nvPr>
        </p:nvSpPr>
        <p:spPr/>
        <p:txBody>
          <a:bodyPr>
            <a:normAutofit fontScale="25000" lnSpcReduction="20000"/>
          </a:bodyPr>
          <a:lstStyle/>
          <a:p>
            <a:endParaRPr lang="en-US"/>
          </a:p>
        </p:txBody>
      </p:sp>
      <p:sp>
        <p:nvSpPr>
          <p:cNvPr id="6" name="Content Placeholder 9">
            <a:extLst>
              <a:ext uri="{FF2B5EF4-FFF2-40B4-BE49-F238E27FC236}">
                <a16:creationId xmlns:a16="http://schemas.microsoft.com/office/drawing/2014/main" id="{DBEAA778-7EBF-9DFD-B62C-95114F7C41DF}"/>
              </a:ext>
            </a:extLst>
          </p:cNvPr>
          <p:cNvSpPr txBox="1">
            <a:spLocks/>
          </p:cNvSpPr>
          <p:nvPr/>
        </p:nvSpPr>
        <p:spPr>
          <a:xfrm>
            <a:off x="1619647" y="4007642"/>
            <a:ext cx="3486150" cy="1979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a:solidFill>
                  <a:schemeClr val="bg1"/>
                </a:solidFill>
                <a:latin typeface="Antonio Light" pitchFamily="2" charset="77"/>
              </a:rPr>
              <a:t>Additional team members</a:t>
            </a:r>
          </a:p>
          <a:p>
            <a:pPr marL="0" lvl="1" indent="0">
              <a:buFont typeface="Arial" panose="020B0604020202020204" pitchFamily="34" charset="0"/>
              <a:buNone/>
            </a:pPr>
            <a:r>
              <a:rPr lang="en-US">
                <a:solidFill>
                  <a:schemeClr val="bg1"/>
                </a:solidFill>
                <a:latin typeface="Antonio Light" pitchFamily="2" charset="77"/>
              </a:rPr>
              <a:t>Katie Sample</a:t>
            </a:r>
          </a:p>
          <a:p>
            <a:pPr marL="0" lvl="1" indent="0">
              <a:buFont typeface="Arial" panose="020B0604020202020204" pitchFamily="34" charset="0"/>
              <a:buNone/>
            </a:pPr>
            <a:r>
              <a:rPr lang="en-US">
                <a:solidFill>
                  <a:schemeClr val="bg1"/>
                </a:solidFill>
                <a:latin typeface="Antonio Light" pitchFamily="2" charset="77"/>
              </a:rPr>
              <a:t>Joe </a:t>
            </a:r>
            <a:r>
              <a:rPr lang="en-US" err="1">
                <a:solidFill>
                  <a:schemeClr val="bg1"/>
                </a:solidFill>
                <a:latin typeface="Antonio Light" pitchFamily="2" charset="77"/>
              </a:rPr>
              <a:t>Longnameexample</a:t>
            </a:r>
            <a:endParaRPr lang="en-US">
              <a:solidFill>
                <a:schemeClr val="bg1"/>
              </a:solidFill>
              <a:latin typeface="Antonio Light" pitchFamily="2" charset="77"/>
            </a:endParaRPr>
          </a:p>
        </p:txBody>
      </p:sp>
      <p:sp>
        <p:nvSpPr>
          <p:cNvPr id="11" name="Content Placeholder 9">
            <a:extLst>
              <a:ext uri="{FF2B5EF4-FFF2-40B4-BE49-F238E27FC236}">
                <a16:creationId xmlns:a16="http://schemas.microsoft.com/office/drawing/2014/main" id="{CEEFA30F-348C-5EBE-53ED-D1ABE8CF1B30}"/>
              </a:ext>
            </a:extLst>
          </p:cNvPr>
          <p:cNvSpPr txBox="1">
            <a:spLocks/>
          </p:cNvSpPr>
          <p:nvPr/>
        </p:nvSpPr>
        <p:spPr>
          <a:xfrm>
            <a:off x="5295900" y="4007642"/>
            <a:ext cx="3486150" cy="19796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err="1">
                <a:solidFill>
                  <a:schemeClr val="bg1"/>
                </a:solidFill>
                <a:latin typeface="Antonio Light"/>
                <a:cs typeface="Arial"/>
              </a:rPr>
              <a:t>SecondColumn</a:t>
            </a:r>
            <a:r>
              <a:rPr lang="en-US">
                <a:solidFill>
                  <a:schemeClr val="bg1"/>
                </a:solidFill>
                <a:latin typeface="Antonio Light"/>
                <a:cs typeface="Arial"/>
              </a:rPr>
              <a:t> Katie Sample</a:t>
            </a:r>
          </a:p>
          <a:p>
            <a:pPr marL="0" lvl="1" indent="0">
              <a:buFont typeface="Arial" panose="020B0604020202020204" pitchFamily="34" charset="0"/>
              <a:buNone/>
            </a:pPr>
            <a:r>
              <a:rPr lang="en-US">
                <a:solidFill>
                  <a:schemeClr val="bg1"/>
                </a:solidFill>
                <a:latin typeface="Antonio Light" pitchFamily="2" charset="77"/>
              </a:rPr>
              <a:t>Joe </a:t>
            </a:r>
            <a:r>
              <a:rPr lang="en-US" err="1">
                <a:solidFill>
                  <a:schemeClr val="bg1"/>
                </a:solidFill>
                <a:latin typeface="Antonio Light" pitchFamily="2" charset="77"/>
              </a:rPr>
              <a:t>Longnameexample</a:t>
            </a:r>
            <a:endParaRPr lang="en-US">
              <a:solidFill>
                <a:schemeClr val="bg1"/>
              </a:solidFill>
              <a:latin typeface="Antonio Light" pitchFamily="2" charset="77"/>
            </a:endParaRPr>
          </a:p>
        </p:txBody>
      </p:sp>
    </p:spTree>
    <p:extLst>
      <p:ext uri="{BB962C8B-B14F-4D97-AF65-F5344CB8AC3E}">
        <p14:creationId xmlns:p14="http://schemas.microsoft.com/office/powerpoint/2010/main" val="487413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D8ABFB-0682-60B4-67D0-181D71476655}"/>
              </a:ext>
            </a:extLst>
          </p:cNvPr>
          <p:cNvGrpSpPr/>
          <p:nvPr/>
        </p:nvGrpSpPr>
        <p:grpSpPr>
          <a:xfrm>
            <a:off x="1" y="1943014"/>
            <a:ext cx="12206529" cy="2749550"/>
            <a:chOff x="-2854840" y="1244687"/>
            <a:chExt cx="16688834" cy="3759200"/>
          </a:xfrm>
        </p:grpSpPr>
        <p:sp>
          <p:nvSpPr>
            <p:cNvPr id="11" name="Freeform 10">
              <a:extLst>
                <a:ext uri="{FF2B5EF4-FFF2-40B4-BE49-F238E27FC236}">
                  <a16:creationId xmlns:a16="http://schemas.microsoft.com/office/drawing/2014/main" id="{E890FED6-DCB4-838F-3861-DA245B148BE6}"/>
                </a:ext>
              </a:extLst>
            </p:cNvPr>
            <p:cNvSpPr/>
            <p:nvPr/>
          </p:nvSpPr>
          <p:spPr>
            <a:xfrm>
              <a:off x="-2854840" y="1244687"/>
              <a:ext cx="12752478"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3"/>
            </a:solidFill>
            <a:ln w="704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78EB3BB-0E7C-1F45-7BC7-AA9CA706A330}"/>
                </a:ext>
              </a:extLst>
            </p:cNvPr>
            <p:cNvSpPr/>
            <p:nvPr/>
          </p:nvSpPr>
          <p:spPr>
            <a:xfrm>
              <a:off x="2199504" y="1244687"/>
              <a:ext cx="11634490"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rgbClr val="0044B5"/>
            </a:solidFill>
            <a:ln w="704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0E2B39F-34CC-4D97-0635-A47793700A92}"/>
                </a:ext>
              </a:extLst>
            </p:cNvPr>
            <p:cNvSpPr/>
            <p:nvPr/>
          </p:nvSpPr>
          <p:spPr>
            <a:xfrm>
              <a:off x="2199504" y="1263355"/>
              <a:ext cx="1724824" cy="3721864"/>
            </a:xfrm>
            <a:custGeom>
              <a:avLst/>
              <a:gdLst>
                <a:gd name="connsiteX0" fmla="*/ 0 w 1724824"/>
                <a:gd name="connsiteY0" fmla="*/ 0 h 3721864"/>
                <a:gd name="connsiteX1" fmla="*/ 1629962 w 1724824"/>
                <a:gd name="connsiteY1" fmla="*/ 1631659 h 3721864"/>
                <a:gd name="connsiteX2" fmla="*/ 1629962 w 1724824"/>
                <a:gd name="connsiteY2" fmla="*/ 2090115 h 3721864"/>
                <a:gd name="connsiteX3" fmla="*/ 0 w 1724824"/>
                <a:gd name="connsiteY3" fmla="*/ 3721864 h 3721864"/>
              </a:gdLst>
              <a:ahLst/>
              <a:cxnLst>
                <a:cxn ang="0">
                  <a:pos x="connsiteX0" y="connsiteY0"/>
                </a:cxn>
                <a:cxn ang="0">
                  <a:pos x="connsiteX1" y="connsiteY1"/>
                </a:cxn>
                <a:cxn ang="0">
                  <a:pos x="connsiteX2" y="connsiteY2"/>
                </a:cxn>
                <a:cxn ang="0">
                  <a:pos x="connsiteX3" y="connsiteY3"/>
                </a:cxn>
              </a:cxnLst>
              <a:rect l="l" t="t" r="r" b="b"/>
              <a:pathLst>
                <a:path w="1724824" h="3721864">
                  <a:moveTo>
                    <a:pt x="0" y="0"/>
                  </a:moveTo>
                  <a:lnTo>
                    <a:pt x="1629962" y="1631659"/>
                  </a:lnTo>
                  <a:cubicBezTo>
                    <a:pt x="1756445" y="1758274"/>
                    <a:pt x="1756445" y="1963502"/>
                    <a:pt x="1629962" y="2090115"/>
                  </a:cubicBezTo>
                  <a:lnTo>
                    <a:pt x="0" y="3721864"/>
                  </a:lnTo>
                  <a:close/>
                </a:path>
              </a:pathLst>
            </a:custGeom>
            <a:solidFill>
              <a:schemeClr val="accent3"/>
            </a:solidFill>
            <a:ln w="7047" cap="flat">
              <a:noFill/>
              <a:prstDash val="solid"/>
              <a:miter/>
            </a:ln>
          </p:spPr>
          <p:txBody>
            <a:bodyPr wrap="square" rtlCol="0" anchor="ctr">
              <a:noAutofit/>
            </a:bodyPr>
            <a:lstStyle/>
            <a:p>
              <a:endParaRPr lang="en-US"/>
            </a:p>
          </p:txBody>
        </p:sp>
        <p:grpSp>
          <p:nvGrpSpPr>
            <p:cNvPr id="6" name="Group 5">
              <a:extLst>
                <a:ext uri="{FF2B5EF4-FFF2-40B4-BE49-F238E27FC236}">
                  <a16:creationId xmlns:a16="http://schemas.microsoft.com/office/drawing/2014/main" id="{02D16B5A-4E1A-DFA7-8BFC-2EA0AB6CDBBB}"/>
                </a:ext>
              </a:extLst>
            </p:cNvPr>
            <p:cNvGrpSpPr/>
            <p:nvPr/>
          </p:nvGrpSpPr>
          <p:grpSpPr>
            <a:xfrm>
              <a:off x="2528455" y="1244687"/>
              <a:ext cx="2519331" cy="3759200"/>
              <a:chOff x="328952" y="1244687"/>
              <a:chExt cx="2519331" cy="3759200"/>
            </a:xfrm>
            <a:solidFill>
              <a:srgbClr val="A7D2FF"/>
            </a:solidFill>
          </p:grpSpPr>
          <p:sp>
            <p:nvSpPr>
              <p:cNvPr id="7" name="Freeform 6">
                <a:extLst>
                  <a:ext uri="{FF2B5EF4-FFF2-40B4-BE49-F238E27FC236}">
                    <a16:creationId xmlns:a16="http://schemas.microsoft.com/office/drawing/2014/main" id="{EC0F9D59-D9D9-F288-0EE3-C6E820E19849}"/>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AB78011-F875-3187-D943-A280281513AE}"/>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FD58E7-AF6C-CEE8-5D85-085A16748988}"/>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grpSp>
      <p:pic>
        <p:nvPicPr>
          <p:cNvPr id="3" name="Picture 2" descr="A close-up of a logo&#10;&#10;Description automatically generated">
            <a:extLst>
              <a:ext uri="{FF2B5EF4-FFF2-40B4-BE49-F238E27FC236}">
                <a16:creationId xmlns:a16="http://schemas.microsoft.com/office/drawing/2014/main" id="{40DC7A61-3B28-A697-96D8-35DB1216F01A}"/>
              </a:ext>
            </a:extLst>
          </p:cNvPr>
          <p:cNvPicPr>
            <a:picLocks noChangeAspect="1"/>
          </p:cNvPicPr>
          <p:nvPr/>
        </p:nvPicPr>
        <p:blipFill>
          <a:blip r:embed="rId2"/>
          <a:stretch>
            <a:fillRect/>
          </a:stretch>
        </p:blipFill>
        <p:spPr>
          <a:xfrm>
            <a:off x="157744" y="2604847"/>
            <a:ext cx="4063394" cy="1401170"/>
          </a:xfrm>
          <a:prstGeom prst="rect">
            <a:avLst/>
          </a:prstGeom>
        </p:spPr>
      </p:pic>
      <p:sp>
        <p:nvSpPr>
          <p:cNvPr id="2" name="Title 1">
            <a:extLst>
              <a:ext uri="{FF2B5EF4-FFF2-40B4-BE49-F238E27FC236}">
                <a16:creationId xmlns:a16="http://schemas.microsoft.com/office/drawing/2014/main" id="{22D9FEF8-FDB6-5CB2-8275-65EA1A3B9901}"/>
              </a:ext>
            </a:extLst>
          </p:cNvPr>
          <p:cNvSpPr>
            <a:spLocks noGrp="1"/>
          </p:cNvSpPr>
          <p:nvPr>
            <p:ph type="title"/>
          </p:nvPr>
        </p:nvSpPr>
        <p:spPr>
          <a:xfrm>
            <a:off x="5642383" y="2387274"/>
            <a:ext cx="6564146" cy="1861030"/>
          </a:xfrm>
        </p:spPr>
        <p:txBody>
          <a:bodyPr>
            <a:normAutofit fontScale="90000"/>
          </a:bodyPr>
          <a:lstStyle/>
          <a:p>
            <a:r>
              <a:rPr lang="en-US" sz="6000">
                <a:solidFill>
                  <a:schemeClr val="bg1"/>
                </a:solidFill>
              </a:rPr>
              <a:t>Your message here. Thank you, Company name!</a:t>
            </a:r>
          </a:p>
        </p:txBody>
      </p:sp>
    </p:spTree>
    <p:extLst>
      <p:ext uri="{BB962C8B-B14F-4D97-AF65-F5344CB8AC3E}">
        <p14:creationId xmlns:p14="http://schemas.microsoft.com/office/powerpoint/2010/main" val="196580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BC3AD8-8234-4300-36B8-67FF7E5D1029}"/>
              </a:ext>
            </a:extLst>
          </p:cNvPr>
          <p:cNvSpPr/>
          <p:nvPr/>
        </p:nvSpPr>
        <p:spPr>
          <a:xfrm>
            <a:off x="757239" y="3126183"/>
            <a:ext cx="8843961" cy="30095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pPr algn="r"/>
            <a:endParaRPr lang="en-US" sz="3000"/>
          </a:p>
        </p:txBody>
      </p:sp>
      <p:sp>
        <p:nvSpPr>
          <p:cNvPr id="2" name="Title 1">
            <a:extLst>
              <a:ext uri="{FF2B5EF4-FFF2-40B4-BE49-F238E27FC236}">
                <a16:creationId xmlns:a16="http://schemas.microsoft.com/office/drawing/2014/main" id="{B2CCA3EE-5C36-5F5C-262B-F182549BA639}"/>
              </a:ext>
            </a:extLst>
          </p:cNvPr>
          <p:cNvSpPr>
            <a:spLocks noGrp="1"/>
          </p:cNvSpPr>
          <p:nvPr>
            <p:ph type="title"/>
          </p:nvPr>
        </p:nvSpPr>
        <p:spPr>
          <a:xfrm>
            <a:off x="380999" y="0"/>
            <a:ext cx="8037138" cy="1521620"/>
          </a:xfrm>
        </p:spPr>
        <p:txBody>
          <a:bodyPr>
            <a:normAutofit/>
          </a:bodyPr>
          <a:lstStyle/>
          <a:p>
            <a:r>
              <a:rPr lang="en-US"/>
              <a:t>Your 2023.24 Leadership team</a:t>
            </a:r>
          </a:p>
        </p:txBody>
      </p:sp>
      <p:sp>
        <p:nvSpPr>
          <p:cNvPr id="3" name="Content Placeholder 2">
            <a:extLst>
              <a:ext uri="{FF2B5EF4-FFF2-40B4-BE49-F238E27FC236}">
                <a16:creationId xmlns:a16="http://schemas.microsoft.com/office/drawing/2014/main" id="{F9297446-40A3-411B-DE63-0040903C35AC}"/>
              </a:ext>
            </a:extLst>
          </p:cNvPr>
          <p:cNvSpPr>
            <a:spLocks noGrp="1"/>
          </p:cNvSpPr>
          <p:nvPr>
            <p:ph idx="1"/>
          </p:nvPr>
        </p:nvSpPr>
        <p:spPr>
          <a:xfrm>
            <a:off x="488156" y="2033587"/>
            <a:ext cx="4735113" cy="1979613"/>
          </a:xfrm>
        </p:spPr>
        <p:txBody>
          <a:bodyPr lIns="274320" tIns="0" rIns="0">
            <a:normAutofit/>
          </a:bodyPr>
          <a:lstStyle/>
          <a:p>
            <a:pPr marL="0" lvl="1" indent="0">
              <a:buNone/>
            </a:pPr>
            <a:r>
              <a:rPr lang="en-US" sz="3600">
                <a:solidFill>
                  <a:schemeClr val="accent1"/>
                </a:solidFill>
                <a:latin typeface="Antonio Light" pitchFamily="2" charset="77"/>
              </a:rPr>
              <a:t>Katie </a:t>
            </a:r>
            <a:r>
              <a:rPr lang="en-US" sz="3600" err="1">
                <a:solidFill>
                  <a:schemeClr val="accent1"/>
                </a:solidFill>
                <a:latin typeface="Antonio Light" pitchFamily="2" charset="77"/>
              </a:rPr>
              <a:t>LongernameSample</a:t>
            </a:r>
            <a:endParaRPr lang="en-US" sz="3600">
              <a:solidFill>
                <a:schemeClr val="accent1"/>
              </a:solidFill>
              <a:latin typeface="Antonio Light" pitchFamily="2" charset="77"/>
            </a:endParaRPr>
          </a:p>
          <a:p>
            <a:pPr marL="0" lvl="1" indent="0">
              <a:spcBef>
                <a:spcPts val="800"/>
              </a:spcBef>
              <a:buNone/>
            </a:pPr>
            <a:r>
              <a:rPr kumimoji="0" lang="en-US" sz="2000" b="0" i="0" u="none" strike="noStrike" kern="1200" cap="none" spc="-50" normalizeH="0" baseline="0" noProof="0">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t>Employee Engagement Champion</a:t>
            </a:r>
            <a:endParaRPr lang="en-US" sz="3600">
              <a:solidFill>
                <a:schemeClr val="accent1"/>
              </a:solidFill>
              <a:latin typeface="Antonio Light" pitchFamily="2" charset="77"/>
            </a:endParaRPr>
          </a:p>
        </p:txBody>
      </p:sp>
      <p:sp>
        <p:nvSpPr>
          <p:cNvPr id="4" name="Slide Number Placeholder 3">
            <a:extLst>
              <a:ext uri="{FF2B5EF4-FFF2-40B4-BE49-F238E27FC236}">
                <a16:creationId xmlns:a16="http://schemas.microsoft.com/office/drawing/2014/main" id="{9BAB6969-BE6E-FDC1-7E1C-BE832D997853}"/>
              </a:ext>
            </a:extLst>
          </p:cNvPr>
          <p:cNvSpPr>
            <a:spLocks noGrp="1"/>
          </p:cNvSpPr>
          <p:nvPr>
            <p:ph type="sldNum" sz="quarter" idx="12"/>
          </p:nvPr>
        </p:nvSpPr>
        <p:spPr/>
        <p:txBody>
          <a:bodyPr/>
          <a:lstStyle/>
          <a:p>
            <a:fld id="{27BC56BC-1187-5340-A44C-2F3260EFBD9C}" type="slidenum">
              <a:rPr lang="en-US" smtClean="0"/>
              <a:pPr/>
              <a:t>17</a:t>
            </a:fld>
            <a:endParaRPr lang="en-US"/>
          </a:p>
        </p:txBody>
      </p:sp>
      <p:sp>
        <p:nvSpPr>
          <p:cNvPr id="5" name="Text Placeholder 4">
            <a:extLst>
              <a:ext uri="{FF2B5EF4-FFF2-40B4-BE49-F238E27FC236}">
                <a16:creationId xmlns:a16="http://schemas.microsoft.com/office/drawing/2014/main" id="{815069EC-8CEA-81DE-869E-04B714410DD2}"/>
              </a:ext>
            </a:extLst>
          </p:cNvPr>
          <p:cNvSpPr>
            <a:spLocks noGrp="1"/>
          </p:cNvSpPr>
          <p:nvPr>
            <p:ph type="body" sz="quarter" idx="13"/>
          </p:nvPr>
        </p:nvSpPr>
        <p:spPr/>
        <p:txBody>
          <a:bodyPr>
            <a:normAutofit fontScale="25000" lnSpcReduction="20000"/>
          </a:bodyPr>
          <a:lstStyle/>
          <a:p>
            <a:endParaRPr lang="en-US"/>
          </a:p>
        </p:txBody>
      </p:sp>
      <p:sp>
        <p:nvSpPr>
          <p:cNvPr id="6" name="Content Placeholder 9">
            <a:extLst>
              <a:ext uri="{FF2B5EF4-FFF2-40B4-BE49-F238E27FC236}">
                <a16:creationId xmlns:a16="http://schemas.microsoft.com/office/drawing/2014/main" id="{DBEAA778-7EBF-9DFD-B62C-95114F7C41DF}"/>
              </a:ext>
            </a:extLst>
          </p:cNvPr>
          <p:cNvSpPr txBox="1">
            <a:spLocks/>
          </p:cNvSpPr>
          <p:nvPr/>
        </p:nvSpPr>
        <p:spPr>
          <a:xfrm>
            <a:off x="1105297" y="3421456"/>
            <a:ext cx="3486150" cy="2407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a:solidFill>
                  <a:schemeClr val="bg1"/>
                </a:solidFill>
                <a:latin typeface="Antonio Light" pitchFamily="2" charset="77"/>
              </a:rPr>
              <a:t>Additional team members</a:t>
            </a:r>
          </a:p>
          <a:p>
            <a:pPr marL="0" lvl="1" indent="0">
              <a:buFont typeface="Arial" panose="020B0604020202020204" pitchFamily="34" charset="0"/>
              <a:buNone/>
            </a:pPr>
            <a:r>
              <a:rPr lang="en-US">
                <a:solidFill>
                  <a:schemeClr val="bg1"/>
                </a:solidFill>
                <a:latin typeface="Antonio Light" pitchFamily="2" charset="77"/>
              </a:rPr>
              <a:t>Katie Sample</a:t>
            </a:r>
          </a:p>
          <a:p>
            <a:pPr marL="0" lvl="1" indent="0">
              <a:buFont typeface="Arial" panose="020B0604020202020204" pitchFamily="34" charset="0"/>
              <a:buNone/>
            </a:pPr>
            <a:r>
              <a:rPr lang="en-US">
                <a:solidFill>
                  <a:schemeClr val="bg1"/>
                </a:solidFill>
                <a:latin typeface="Antonio Light" pitchFamily="2" charset="77"/>
              </a:rPr>
              <a:t>Joe </a:t>
            </a:r>
            <a:r>
              <a:rPr lang="en-US" err="1">
                <a:solidFill>
                  <a:schemeClr val="bg1"/>
                </a:solidFill>
                <a:latin typeface="Antonio Light" pitchFamily="2" charset="77"/>
              </a:rPr>
              <a:t>Longnameexample</a:t>
            </a:r>
            <a:endParaRPr lang="en-US">
              <a:solidFill>
                <a:schemeClr val="bg1"/>
              </a:solidFill>
              <a:latin typeface="Antonio Light" pitchFamily="2" charset="77"/>
            </a:endParaRPr>
          </a:p>
        </p:txBody>
      </p:sp>
      <p:sp>
        <p:nvSpPr>
          <p:cNvPr id="11" name="Content Placeholder 9">
            <a:extLst>
              <a:ext uri="{FF2B5EF4-FFF2-40B4-BE49-F238E27FC236}">
                <a16:creationId xmlns:a16="http://schemas.microsoft.com/office/drawing/2014/main" id="{CEEFA30F-348C-5EBE-53ED-D1ABE8CF1B30}"/>
              </a:ext>
            </a:extLst>
          </p:cNvPr>
          <p:cNvSpPr txBox="1">
            <a:spLocks/>
          </p:cNvSpPr>
          <p:nvPr/>
        </p:nvSpPr>
        <p:spPr>
          <a:xfrm>
            <a:off x="4781550" y="3421456"/>
            <a:ext cx="3486150" cy="24078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err="1">
                <a:solidFill>
                  <a:schemeClr val="bg1"/>
                </a:solidFill>
                <a:latin typeface="Antonio Light"/>
                <a:cs typeface="Arial"/>
              </a:rPr>
              <a:t>SecondColumn</a:t>
            </a:r>
            <a:r>
              <a:rPr lang="en-US">
                <a:solidFill>
                  <a:schemeClr val="bg1"/>
                </a:solidFill>
                <a:latin typeface="Antonio Light"/>
                <a:cs typeface="Arial"/>
              </a:rPr>
              <a:t> Katie Sample</a:t>
            </a:r>
          </a:p>
          <a:p>
            <a:pPr marL="0" lvl="1" indent="0">
              <a:buFont typeface="Arial" panose="020B0604020202020204" pitchFamily="34" charset="0"/>
              <a:buNone/>
            </a:pPr>
            <a:r>
              <a:rPr lang="en-US">
                <a:solidFill>
                  <a:schemeClr val="bg1"/>
                </a:solidFill>
                <a:latin typeface="Antonio Light" pitchFamily="2" charset="77"/>
              </a:rPr>
              <a:t>Joe </a:t>
            </a:r>
            <a:r>
              <a:rPr lang="en-US" err="1">
                <a:solidFill>
                  <a:schemeClr val="bg1"/>
                </a:solidFill>
                <a:latin typeface="Antonio Light" pitchFamily="2" charset="77"/>
              </a:rPr>
              <a:t>Longnameexample</a:t>
            </a:r>
            <a:endParaRPr lang="en-US">
              <a:solidFill>
                <a:schemeClr val="bg1"/>
              </a:solidFill>
              <a:latin typeface="Antonio Light" pitchFamily="2" charset="77"/>
            </a:endParaRPr>
          </a:p>
        </p:txBody>
      </p:sp>
    </p:spTree>
    <p:extLst>
      <p:ext uri="{BB962C8B-B14F-4D97-AF65-F5344CB8AC3E}">
        <p14:creationId xmlns:p14="http://schemas.microsoft.com/office/powerpoint/2010/main" val="71387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05B8-DEDA-7E6D-3F92-1BA01B9E0701}"/>
              </a:ext>
            </a:extLst>
          </p:cNvPr>
          <p:cNvSpPr>
            <a:spLocks noGrp="1"/>
          </p:cNvSpPr>
          <p:nvPr>
            <p:ph type="title"/>
          </p:nvPr>
        </p:nvSpPr>
        <p:spPr>
          <a:xfrm>
            <a:off x="380999" y="0"/>
            <a:ext cx="8863014" cy="1521620"/>
          </a:xfrm>
        </p:spPr>
        <p:txBody>
          <a:bodyPr>
            <a:normAutofit/>
          </a:bodyPr>
          <a:lstStyle/>
          <a:p>
            <a:r>
              <a:rPr lang="en-US"/>
              <a:t>A donation of any size </a:t>
            </a:r>
            <a:br>
              <a:rPr lang="en-US"/>
            </a:br>
            <a:r>
              <a:rPr lang="en-US"/>
              <a:t>makes an enormous impact</a:t>
            </a:r>
          </a:p>
        </p:txBody>
      </p:sp>
      <p:sp>
        <p:nvSpPr>
          <p:cNvPr id="4" name="Slide Number Placeholder 3">
            <a:extLst>
              <a:ext uri="{FF2B5EF4-FFF2-40B4-BE49-F238E27FC236}">
                <a16:creationId xmlns:a16="http://schemas.microsoft.com/office/drawing/2014/main" id="{9650CFEA-8D9F-DA29-0A11-D9B6781AECB0}"/>
              </a:ext>
            </a:extLst>
          </p:cNvPr>
          <p:cNvSpPr>
            <a:spLocks noGrp="1"/>
          </p:cNvSpPr>
          <p:nvPr>
            <p:ph type="sldNum" sz="quarter" idx="12"/>
          </p:nvPr>
        </p:nvSpPr>
        <p:spPr/>
        <p:txBody>
          <a:bodyPr/>
          <a:lstStyle/>
          <a:p>
            <a:fld id="{27BC56BC-1187-5340-A44C-2F3260EFBD9C}" type="slidenum">
              <a:rPr lang="en-US" smtClean="0"/>
              <a:pPr/>
              <a:t>18</a:t>
            </a:fld>
            <a:endParaRPr lang="en-US"/>
          </a:p>
        </p:txBody>
      </p:sp>
      <p:sp>
        <p:nvSpPr>
          <p:cNvPr id="5" name="Text Placeholder 4">
            <a:extLst>
              <a:ext uri="{FF2B5EF4-FFF2-40B4-BE49-F238E27FC236}">
                <a16:creationId xmlns:a16="http://schemas.microsoft.com/office/drawing/2014/main" id="{8A7F758F-4E46-0E9D-C10D-4F781CE92C84}"/>
              </a:ext>
            </a:extLst>
          </p:cNvPr>
          <p:cNvSpPr>
            <a:spLocks noGrp="1"/>
          </p:cNvSpPr>
          <p:nvPr>
            <p:ph type="body" sz="quarter" idx="13"/>
          </p:nvPr>
        </p:nvSpPr>
        <p:spPr/>
        <p:txBody>
          <a:bodyPr>
            <a:normAutofit fontScale="25000" lnSpcReduction="20000"/>
          </a:bodyPr>
          <a:lstStyle/>
          <a:p>
            <a:endParaRPr lang="en-US"/>
          </a:p>
        </p:txBody>
      </p:sp>
      <p:sp>
        <p:nvSpPr>
          <p:cNvPr id="11" name="Rectangle 10">
            <a:extLst>
              <a:ext uri="{FF2B5EF4-FFF2-40B4-BE49-F238E27FC236}">
                <a16:creationId xmlns:a16="http://schemas.microsoft.com/office/drawing/2014/main" id="{31C1541E-53E5-71D9-AEAE-CD02C5C6C15E}"/>
              </a:ext>
            </a:extLst>
          </p:cNvPr>
          <p:cNvSpPr/>
          <p:nvPr/>
        </p:nvSpPr>
        <p:spPr>
          <a:xfrm>
            <a:off x="-4764" y="2004613"/>
            <a:ext cx="12196763" cy="1249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r>
              <a:rPr lang="en-US" sz="6000" baseline="30000">
                <a:latin typeface="Antonio Light" pitchFamily="2" charset="77"/>
              </a:rPr>
              <a:t>$</a:t>
            </a:r>
            <a:r>
              <a:rPr lang="en-US" sz="5000" spc="-70">
                <a:latin typeface="Antonio Light" pitchFamily="2" charset="77"/>
              </a:rPr>
              <a:t>1</a:t>
            </a:r>
            <a:r>
              <a:rPr lang="en-US" sz="5000" spc="150">
                <a:latin typeface="Antonio Light" pitchFamily="2" charset="77"/>
              </a:rPr>
              <a:t>0 </a:t>
            </a:r>
            <a:r>
              <a:rPr lang="en-US" sz="3000" spc="150">
                <a:latin typeface="Antonio Light" pitchFamily="2" charset="77"/>
              </a:rPr>
              <a:t>per</a:t>
            </a:r>
            <a:r>
              <a:rPr lang="en-US" sz="3000">
                <a:latin typeface="Antonio Light" pitchFamily="2" charset="77"/>
              </a:rPr>
              <a:t> month</a:t>
            </a:r>
          </a:p>
        </p:txBody>
      </p:sp>
      <p:sp>
        <p:nvSpPr>
          <p:cNvPr id="9" name="Rectangle 8">
            <a:extLst>
              <a:ext uri="{FF2B5EF4-FFF2-40B4-BE49-F238E27FC236}">
                <a16:creationId xmlns:a16="http://schemas.microsoft.com/office/drawing/2014/main" id="{36C93DF2-7B45-59B8-9C43-952F0F9B549C}"/>
              </a:ext>
            </a:extLst>
          </p:cNvPr>
          <p:cNvSpPr/>
          <p:nvPr/>
        </p:nvSpPr>
        <p:spPr>
          <a:xfrm>
            <a:off x="-4764" y="3254375"/>
            <a:ext cx="12196763" cy="12497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r>
              <a:rPr lang="en-US" sz="6000" baseline="30000">
                <a:latin typeface="Antonio Light" pitchFamily="2" charset="77"/>
              </a:rPr>
              <a:t>$</a:t>
            </a:r>
            <a:r>
              <a:rPr lang="en-US" sz="5000" spc="-70">
                <a:latin typeface="Antonio Light" pitchFamily="2" charset="77"/>
              </a:rPr>
              <a:t>2</a:t>
            </a:r>
            <a:r>
              <a:rPr lang="en-US" sz="5000" spc="150">
                <a:latin typeface="Antonio Light" pitchFamily="2" charset="77"/>
              </a:rPr>
              <a:t>0 </a:t>
            </a:r>
            <a:r>
              <a:rPr lang="en-US" sz="3000" spc="150">
                <a:latin typeface="Antonio Light" pitchFamily="2" charset="77"/>
              </a:rPr>
              <a:t>per</a:t>
            </a:r>
            <a:r>
              <a:rPr lang="en-US" sz="3000">
                <a:latin typeface="Antonio Light" pitchFamily="2" charset="77"/>
              </a:rPr>
              <a:t> month</a:t>
            </a:r>
          </a:p>
        </p:txBody>
      </p:sp>
      <p:sp>
        <p:nvSpPr>
          <p:cNvPr id="10" name="Rectangle 9">
            <a:extLst>
              <a:ext uri="{FF2B5EF4-FFF2-40B4-BE49-F238E27FC236}">
                <a16:creationId xmlns:a16="http://schemas.microsoft.com/office/drawing/2014/main" id="{3EBEDFEF-743F-F6EA-9C86-3A9EA9190C2F}"/>
              </a:ext>
            </a:extLst>
          </p:cNvPr>
          <p:cNvSpPr/>
          <p:nvPr/>
        </p:nvSpPr>
        <p:spPr>
          <a:xfrm>
            <a:off x="-4764" y="4504136"/>
            <a:ext cx="12196763" cy="12497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r>
              <a:rPr lang="en-US" sz="6000" baseline="30000">
                <a:latin typeface="Antonio Light" pitchFamily="2" charset="77"/>
              </a:rPr>
              <a:t>$</a:t>
            </a:r>
            <a:r>
              <a:rPr lang="en-US" sz="5000" spc="-70">
                <a:latin typeface="Antonio Light" pitchFamily="2" charset="77"/>
              </a:rPr>
              <a:t>5</a:t>
            </a:r>
            <a:r>
              <a:rPr lang="en-US" sz="5000" spc="150">
                <a:latin typeface="Antonio Light" pitchFamily="2" charset="77"/>
              </a:rPr>
              <a:t>0 </a:t>
            </a:r>
            <a:r>
              <a:rPr lang="en-US" sz="3000" spc="150">
                <a:latin typeface="Antonio Light" pitchFamily="2" charset="77"/>
              </a:rPr>
              <a:t>per</a:t>
            </a:r>
            <a:r>
              <a:rPr lang="en-US" sz="3000">
                <a:latin typeface="Antonio Light" pitchFamily="2" charset="77"/>
              </a:rPr>
              <a:t> month</a:t>
            </a:r>
          </a:p>
        </p:txBody>
      </p:sp>
      <p:sp>
        <p:nvSpPr>
          <p:cNvPr id="12" name="TextBox 11">
            <a:extLst>
              <a:ext uri="{FF2B5EF4-FFF2-40B4-BE49-F238E27FC236}">
                <a16:creationId xmlns:a16="http://schemas.microsoft.com/office/drawing/2014/main" id="{24C989BA-48E0-9032-3B12-C5D64C0356B9}"/>
              </a:ext>
            </a:extLst>
          </p:cNvPr>
          <p:cNvSpPr txBox="1"/>
          <p:nvPr/>
        </p:nvSpPr>
        <p:spPr>
          <a:xfrm>
            <a:off x="3400426" y="2358033"/>
            <a:ext cx="6072188" cy="615553"/>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Palanquin" panose="020B0004020203020204" pitchFamily="34" charset="0"/>
                <a:cs typeface="Palanquin" panose="020B0004020203020204" pitchFamily="34" charset="0"/>
              </a:rPr>
              <a:t>Provides a child with access to early childhood education programs.</a:t>
            </a:r>
            <a:endParaRPr kumimoji="0" lang="en-US" sz="2000" b="0" i="0" u="none" strike="noStrike" kern="1200" cap="none" spc="0" normalizeH="0" baseline="0" noProof="0">
              <a:ln>
                <a:noFill/>
              </a:ln>
              <a:solidFill>
                <a:srgbClr val="FFFFFF"/>
              </a:solidFill>
              <a:effectLst/>
              <a:uLnTx/>
              <a:uFillTx/>
              <a:latin typeface="Palanquin" panose="020B0004020203020204" pitchFamily="34" charset="0"/>
              <a:cs typeface="Palanquin" panose="020B0004020203020204" pitchFamily="34" charset="0"/>
            </a:endParaRPr>
          </a:p>
        </p:txBody>
      </p:sp>
      <p:sp>
        <p:nvSpPr>
          <p:cNvPr id="13" name="TextBox 12">
            <a:extLst>
              <a:ext uri="{FF2B5EF4-FFF2-40B4-BE49-F238E27FC236}">
                <a16:creationId xmlns:a16="http://schemas.microsoft.com/office/drawing/2014/main" id="{4BCAAF21-DC75-01E6-ADFE-96881712D0F4}"/>
              </a:ext>
            </a:extLst>
          </p:cNvPr>
          <p:cNvSpPr txBox="1"/>
          <p:nvPr/>
        </p:nvSpPr>
        <p:spPr>
          <a:xfrm>
            <a:off x="3409570" y="3586758"/>
            <a:ext cx="6072188" cy="615553"/>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alanquin" panose="020B0004020203020204" pitchFamily="34" charset="0"/>
                <a:cs typeface="Palanquin" panose="020B0004020203020204" pitchFamily="34" charset="0"/>
              </a:rPr>
              <a:t>Provides five older adults with essential services that address isolation and help them to age safely at home.</a:t>
            </a:r>
          </a:p>
        </p:txBody>
      </p:sp>
      <p:sp>
        <p:nvSpPr>
          <p:cNvPr id="14" name="TextBox 13">
            <a:extLst>
              <a:ext uri="{FF2B5EF4-FFF2-40B4-BE49-F238E27FC236}">
                <a16:creationId xmlns:a16="http://schemas.microsoft.com/office/drawing/2014/main" id="{703F7781-9BB9-D000-A86E-DE1EC246D3A8}"/>
              </a:ext>
            </a:extLst>
          </p:cNvPr>
          <p:cNvSpPr txBox="1"/>
          <p:nvPr/>
        </p:nvSpPr>
        <p:spPr>
          <a:xfrm>
            <a:off x="3400426" y="4864899"/>
            <a:ext cx="5640207" cy="615553"/>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alanquin" panose="020B0004020203020204" pitchFamily="34" charset="0"/>
                <a:cs typeface="Palanquin" panose="020B0004020203020204" pitchFamily="34" charset="0"/>
              </a:rPr>
              <a:t>Provides </a:t>
            </a:r>
            <a:r>
              <a:rPr lang="en-US" sz="2000">
                <a:solidFill>
                  <a:srgbClr val="FFFFFF"/>
                </a:solidFill>
                <a:latin typeface="Palanquin" panose="020B0004020203020204" pitchFamily="34" charset="0"/>
                <a:cs typeface="Palanquin" panose="020B0004020203020204" pitchFamily="34" charset="0"/>
              </a:rPr>
              <a:t>30</a:t>
            </a:r>
            <a:r>
              <a:rPr kumimoji="0" lang="en-US" sz="2000" b="0" i="0" u="none" strike="noStrike" kern="1200" cap="none" spc="0" normalizeH="0" baseline="0" noProof="0">
                <a:ln>
                  <a:noFill/>
                </a:ln>
                <a:solidFill>
                  <a:srgbClr val="FFFFFF"/>
                </a:solidFill>
                <a:effectLst/>
                <a:uLnTx/>
                <a:uFillTx/>
                <a:latin typeface="Palanquin" panose="020B0004020203020204" pitchFamily="34" charset="0"/>
                <a:cs typeface="Palanquin" panose="020B0004020203020204" pitchFamily="34" charset="0"/>
              </a:rPr>
              <a:t> individuals with a hot meal when they are hungry.</a:t>
            </a:r>
          </a:p>
        </p:txBody>
      </p:sp>
    </p:spTree>
    <p:extLst>
      <p:ext uri="{BB962C8B-B14F-4D97-AF65-F5344CB8AC3E}">
        <p14:creationId xmlns:p14="http://schemas.microsoft.com/office/powerpoint/2010/main" val="1190465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EB38-0878-7681-BA94-A736B708E087}"/>
              </a:ext>
            </a:extLst>
          </p:cNvPr>
          <p:cNvSpPr>
            <a:spLocks noGrp="1"/>
          </p:cNvSpPr>
          <p:nvPr>
            <p:ph type="title"/>
          </p:nvPr>
        </p:nvSpPr>
        <p:spPr>
          <a:xfrm>
            <a:off x="380998" y="0"/>
            <a:ext cx="10191753" cy="1521620"/>
          </a:xfrm>
        </p:spPr>
        <p:txBody>
          <a:bodyPr>
            <a:normAutofit/>
          </a:bodyPr>
          <a:lstStyle/>
          <a:p>
            <a:r>
              <a:rPr lang="en-US"/>
              <a:t>Next Gen Ambassadors </a:t>
            </a:r>
            <a:br>
              <a:rPr lang="en-US"/>
            </a:br>
            <a:r>
              <a:rPr lang="en-US"/>
              <a:t>make a positive impact on our community</a:t>
            </a:r>
          </a:p>
        </p:txBody>
      </p:sp>
      <p:sp>
        <p:nvSpPr>
          <p:cNvPr id="3" name="Content Placeholder 2">
            <a:extLst>
              <a:ext uri="{FF2B5EF4-FFF2-40B4-BE49-F238E27FC236}">
                <a16:creationId xmlns:a16="http://schemas.microsoft.com/office/drawing/2014/main" id="{B6EB2008-3BF0-0DB7-DADC-1D1234E0686C}"/>
              </a:ext>
            </a:extLst>
          </p:cNvPr>
          <p:cNvSpPr>
            <a:spLocks noGrp="1"/>
          </p:cNvSpPr>
          <p:nvPr>
            <p:ph idx="1"/>
          </p:nvPr>
        </p:nvSpPr>
        <p:spPr>
          <a:xfrm>
            <a:off x="380998" y="1993105"/>
            <a:ext cx="4562477" cy="4164807"/>
          </a:xfrm>
        </p:spPr>
        <p:txBody>
          <a:bodyPr/>
          <a:lstStyle/>
          <a:p>
            <a:r>
              <a:rPr lang="en-US"/>
              <a:t>Young professionals are attuned to societal inequities and want to act to help others.</a:t>
            </a:r>
          </a:p>
          <a:p>
            <a:r>
              <a:rPr lang="en-US"/>
              <a:t>United Way provides a platform to make significant impact that fits budget and time commitments.</a:t>
            </a:r>
          </a:p>
          <a:p>
            <a:r>
              <a:rPr lang="en-US"/>
              <a:t>For as little as $10-$20 per month and one volunteer engagement, you can be recognized as a Next Gen Ambassador.</a:t>
            </a:r>
          </a:p>
          <a:p>
            <a:r>
              <a:rPr lang="en-US"/>
              <a:t>Access to our Connect U nine-week leadership development program.</a:t>
            </a:r>
          </a:p>
        </p:txBody>
      </p:sp>
      <p:sp>
        <p:nvSpPr>
          <p:cNvPr id="4" name="Slide Number Placeholder 3">
            <a:extLst>
              <a:ext uri="{FF2B5EF4-FFF2-40B4-BE49-F238E27FC236}">
                <a16:creationId xmlns:a16="http://schemas.microsoft.com/office/drawing/2014/main" id="{81A0341B-6E66-194F-21F3-A27B7DAAB26A}"/>
              </a:ext>
            </a:extLst>
          </p:cNvPr>
          <p:cNvSpPr>
            <a:spLocks noGrp="1"/>
          </p:cNvSpPr>
          <p:nvPr>
            <p:ph type="sldNum" sz="quarter" idx="12"/>
          </p:nvPr>
        </p:nvSpPr>
        <p:spPr/>
        <p:txBody>
          <a:bodyPr/>
          <a:lstStyle/>
          <a:p>
            <a:fld id="{27BC56BC-1187-5340-A44C-2F3260EFBD9C}" type="slidenum">
              <a:rPr lang="en-US" smtClean="0"/>
              <a:pPr/>
              <a:t>19</a:t>
            </a:fld>
            <a:endParaRPr lang="en-US"/>
          </a:p>
        </p:txBody>
      </p:sp>
      <p:sp>
        <p:nvSpPr>
          <p:cNvPr id="5" name="Text Placeholder 4">
            <a:extLst>
              <a:ext uri="{FF2B5EF4-FFF2-40B4-BE49-F238E27FC236}">
                <a16:creationId xmlns:a16="http://schemas.microsoft.com/office/drawing/2014/main" id="{17C67324-83EE-EF7C-585D-48D2AE45E38A}"/>
              </a:ext>
            </a:extLst>
          </p:cNvPr>
          <p:cNvSpPr>
            <a:spLocks noGrp="1"/>
          </p:cNvSpPr>
          <p:nvPr>
            <p:ph type="body" sz="quarter" idx="13"/>
          </p:nvPr>
        </p:nvSpPr>
        <p:spPr>
          <a:xfrm>
            <a:off x="488154" y="1653383"/>
            <a:ext cx="9144000" cy="44450"/>
          </a:xfrm>
        </p:spPr>
        <p:txBody>
          <a:bodyPr>
            <a:normAutofit fontScale="25000" lnSpcReduction="20000"/>
          </a:bodyPr>
          <a:lstStyle/>
          <a:p>
            <a:endParaRPr lang="en-US"/>
          </a:p>
        </p:txBody>
      </p:sp>
      <p:pic>
        <p:nvPicPr>
          <p:cNvPr id="6" name="Picture 5">
            <a:extLst>
              <a:ext uri="{FF2B5EF4-FFF2-40B4-BE49-F238E27FC236}">
                <a16:creationId xmlns:a16="http://schemas.microsoft.com/office/drawing/2014/main" id="{78770A25-70E5-9244-DCF0-AC5C235D0D1E}"/>
              </a:ext>
            </a:extLst>
          </p:cNvPr>
          <p:cNvPicPr>
            <a:picLocks noChangeAspect="1"/>
          </p:cNvPicPr>
          <p:nvPr/>
        </p:nvPicPr>
        <p:blipFill>
          <a:blip r:embed="rId2"/>
          <a:stretch>
            <a:fillRect/>
          </a:stretch>
        </p:blipFill>
        <p:spPr>
          <a:xfrm>
            <a:off x="5226983" y="1521620"/>
            <a:ext cx="2214282" cy="2214282"/>
          </a:xfrm>
          <a:prstGeom prst="rect">
            <a:avLst/>
          </a:prstGeom>
        </p:spPr>
      </p:pic>
      <p:pic>
        <p:nvPicPr>
          <p:cNvPr id="7" name="Picture 2">
            <a:extLst>
              <a:ext uri="{FF2B5EF4-FFF2-40B4-BE49-F238E27FC236}">
                <a16:creationId xmlns:a16="http://schemas.microsoft.com/office/drawing/2014/main" id="{2FBE943D-D367-E811-857E-13E4DC67D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982" y="3407684"/>
            <a:ext cx="2214283" cy="221428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31C5223-A2D3-B6FC-C7EF-D0F6EDDF668F}"/>
              </a:ext>
            </a:extLst>
          </p:cNvPr>
          <p:cNvSpPr txBox="1">
            <a:spLocks/>
          </p:cNvSpPr>
          <p:nvPr/>
        </p:nvSpPr>
        <p:spPr>
          <a:xfrm>
            <a:off x="7441265" y="1993105"/>
            <a:ext cx="4217335" cy="1653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2"/>
                </a:solidFill>
                <a:latin typeface="Antonio Light" pitchFamily="2" charset="77"/>
              </a:rPr>
              <a:t>Commit to: </a:t>
            </a:r>
            <a:r>
              <a:rPr kumimoji="0" lang="en-US" sz="2000" b="0" i="0" u="none" strike="noStrike" kern="1200" cap="none" spc="-50" normalizeH="0" baseline="0" noProof="0">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t>$120 annual </a:t>
            </a:r>
            <a:r>
              <a:rPr lang="en-US" err="1">
                <a:solidFill>
                  <a:srgbClr val="000000">
                    <a:lumMod val="75000"/>
                    <a:lumOff val="25000"/>
                  </a:srgbClr>
                </a:solidFill>
              </a:rPr>
              <a:t>contribu</a:t>
            </a:r>
            <a:r>
              <a:rPr kumimoji="0" lang="en-US" sz="2000" b="0" i="0" u="none" strike="noStrike" kern="1200" cap="none" spc="-50" normalizeH="0" baseline="0" noProof="0" err="1">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t>tion</a:t>
            </a:r>
            <a:r>
              <a:rPr kumimoji="0" lang="en-US" sz="2000" b="0" i="0" u="none" strike="noStrike" kern="1200" cap="none" spc="-50" normalizeH="0" baseline="0" noProof="0">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t> </a:t>
            </a:r>
            <a:r>
              <a:rPr lang="en-US">
                <a:solidFill>
                  <a:srgbClr val="000000">
                    <a:lumMod val="75000"/>
                    <a:lumOff val="25000"/>
                  </a:srgbClr>
                </a:solidFill>
              </a:rPr>
              <a:t>and participate in one volunteer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0">
                <a:solidFill>
                  <a:srgbClr val="539ED0"/>
                </a:solidFill>
                <a:latin typeface="Antonio Light" pitchFamily="2" charset="77"/>
                <a:cs typeface="+mn-cs"/>
              </a:rPr>
              <a:t>Your IMPACT</a:t>
            </a:r>
            <a:r>
              <a:rPr kumimoji="0" lang="en-US" sz="2400" b="0" i="0" u="none" strike="noStrike" kern="1200" cap="none" spc="0" normalizeH="0" baseline="0" noProof="0">
                <a:ln>
                  <a:noFill/>
                </a:ln>
                <a:solidFill>
                  <a:srgbClr val="539ED0"/>
                </a:solidFill>
                <a:effectLst/>
                <a:uLnTx/>
                <a:uFillTx/>
                <a:latin typeface="Antonio Light" pitchFamily="2" charset="77"/>
                <a:ea typeface="+mn-ea"/>
                <a:cs typeface="+mn-cs"/>
              </a:rPr>
              <a:t>: </a:t>
            </a:r>
            <a:r>
              <a:rPr kumimoji="0" lang="en-US" sz="2000" b="0" i="0" u="none" strike="noStrike" kern="1200" cap="none" spc="-50" normalizeH="0" baseline="0" noProof="0">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t>Connects eight people to final services through PA 211.</a:t>
            </a:r>
            <a:endParaRPr kumimoji="0" lang="en-US" sz="3000" b="0" i="0" u="none" strike="noStrike" kern="1200" cap="none" spc="0" normalizeH="0" baseline="0" noProof="0">
              <a:ln>
                <a:noFill/>
              </a:ln>
              <a:solidFill>
                <a:srgbClr val="539ED0"/>
              </a:solidFill>
              <a:effectLst/>
              <a:uLnTx/>
              <a:uFillTx/>
              <a:latin typeface="Antonio Light" pitchFamily="2" charset="77"/>
              <a:ea typeface="+mn-ea"/>
              <a:cs typeface="+mn-cs"/>
            </a:endParaRPr>
          </a:p>
          <a:p>
            <a:pPr marL="0" indent="0">
              <a:buNone/>
            </a:pPr>
            <a:endParaRPr lang="en-US" sz="3000">
              <a:solidFill>
                <a:schemeClr val="accent2"/>
              </a:solidFill>
              <a:latin typeface="Antonio Light" pitchFamily="2" charset="77"/>
            </a:endParaRPr>
          </a:p>
        </p:txBody>
      </p:sp>
      <p:sp>
        <p:nvSpPr>
          <p:cNvPr id="9" name="Content Placeholder 2">
            <a:extLst>
              <a:ext uri="{FF2B5EF4-FFF2-40B4-BE49-F238E27FC236}">
                <a16:creationId xmlns:a16="http://schemas.microsoft.com/office/drawing/2014/main" id="{1ECA2CFF-454A-A0F5-5158-2B8B994AA5DE}"/>
              </a:ext>
            </a:extLst>
          </p:cNvPr>
          <p:cNvSpPr txBox="1">
            <a:spLocks/>
          </p:cNvSpPr>
          <p:nvPr/>
        </p:nvSpPr>
        <p:spPr>
          <a:xfrm>
            <a:off x="7441265" y="3873416"/>
            <a:ext cx="4369737" cy="16538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1"/>
                </a:solidFill>
                <a:latin typeface="Antonio Light" pitchFamily="2" charset="77"/>
              </a:rPr>
              <a:t>Commit to: </a:t>
            </a:r>
            <a:r>
              <a:rPr kumimoji="0" lang="en-US" sz="2000" b="0" i="0" u="none" strike="noStrike" kern="1200" cap="none" spc="-50" normalizeH="0" baseline="0" noProof="0">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t>$240 annual contribution</a:t>
            </a:r>
            <a:br>
              <a:rPr kumimoji="0" lang="en-US" sz="2000" b="0" i="0" u="none" strike="noStrike" kern="1200" cap="none" spc="-50" normalizeH="0" baseline="0" noProof="0">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br>
            <a:r>
              <a:rPr lang="en-US">
                <a:solidFill>
                  <a:srgbClr val="000000">
                    <a:lumMod val="75000"/>
                    <a:lumOff val="25000"/>
                  </a:srgbClr>
                </a:solidFill>
              </a:rPr>
              <a:t>and participate in one volunteer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0">
                <a:solidFill>
                  <a:schemeClr val="accent1"/>
                </a:solidFill>
                <a:latin typeface="Antonio Light" pitchFamily="2" charset="77"/>
                <a:cs typeface="+mn-cs"/>
              </a:rPr>
              <a:t>Your IMPACT</a:t>
            </a:r>
            <a:r>
              <a:rPr kumimoji="0" lang="en-US" sz="2400" b="0" i="0" u="none" strike="noStrike" kern="1200" cap="none" spc="0" normalizeH="0" baseline="0" noProof="0">
                <a:ln>
                  <a:noFill/>
                </a:ln>
                <a:solidFill>
                  <a:schemeClr val="accent1"/>
                </a:solidFill>
                <a:effectLst/>
                <a:uLnTx/>
                <a:uFillTx/>
                <a:latin typeface="Antonio Light" pitchFamily="2" charset="77"/>
                <a:ea typeface="+mn-ea"/>
                <a:cs typeface="+mn-cs"/>
              </a:rPr>
              <a:t>: </a:t>
            </a:r>
            <a:r>
              <a:rPr kumimoji="0" lang="en-US" sz="2000" b="0" i="0" u="none" strike="noStrike" kern="1200" cap="none" spc="-50" normalizeH="0" baseline="0" noProof="0">
                <a:ln>
                  <a:noFill/>
                </a:ln>
                <a:solidFill>
                  <a:srgbClr val="000000">
                    <a:lumMod val="75000"/>
                    <a:lumOff val="25000"/>
                  </a:srgbClr>
                </a:solidFill>
                <a:effectLst/>
                <a:uLnTx/>
                <a:uFillTx/>
                <a:latin typeface="Palanquin" panose="020B0004020203020204" pitchFamily="34" charset="77"/>
                <a:ea typeface="+mn-ea"/>
                <a:cs typeface="Arial" panose="020B0604020202020204" pitchFamily="34" charset="0"/>
              </a:rPr>
              <a:t>Provides five families with books and supplies that get children excited about and ready for school.</a:t>
            </a:r>
            <a:endParaRPr kumimoji="0" lang="en-US" sz="3000" b="0" i="0" u="none" strike="noStrike" kern="1200" cap="none" spc="0" normalizeH="0" baseline="0" noProof="0">
              <a:ln>
                <a:noFill/>
              </a:ln>
              <a:solidFill>
                <a:srgbClr val="539ED0"/>
              </a:solidFill>
              <a:effectLst/>
              <a:uLnTx/>
              <a:uFillTx/>
              <a:latin typeface="Antonio Light" pitchFamily="2" charset="77"/>
              <a:ea typeface="+mn-ea"/>
              <a:cs typeface="+mn-cs"/>
            </a:endParaRPr>
          </a:p>
          <a:p>
            <a:pPr marL="0" indent="0">
              <a:buNone/>
            </a:pPr>
            <a:endParaRPr lang="en-US" sz="3000">
              <a:solidFill>
                <a:schemeClr val="accent2"/>
              </a:solidFill>
              <a:latin typeface="Antonio Light" pitchFamily="2" charset="77"/>
            </a:endParaRPr>
          </a:p>
        </p:txBody>
      </p:sp>
      <p:cxnSp>
        <p:nvCxnSpPr>
          <p:cNvPr id="11" name="Straight Connector 10">
            <a:extLst>
              <a:ext uri="{FF2B5EF4-FFF2-40B4-BE49-F238E27FC236}">
                <a16:creationId xmlns:a16="http://schemas.microsoft.com/office/drawing/2014/main" id="{4CD1D4DE-674C-0AEA-02AF-62DD599A79D6}"/>
              </a:ext>
            </a:extLst>
          </p:cNvPr>
          <p:cNvCxnSpPr>
            <a:cxnSpLocks/>
          </p:cNvCxnSpPr>
          <p:nvPr/>
        </p:nvCxnSpPr>
        <p:spPr>
          <a:xfrm>
            <a:off x="5372100" y="3589852"/>
            <a:ext cx="62865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2142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DCD2F1-E201-0572-09A8-84AC7705091F}"/>
              </a:ext>
            </a:extLst>
          </p:cNvPr>
          <p:cNvSpPr>
            <a:spLocks noGrp="1"/>
          </p:cNvSpPr>
          <p:nvPr>
            <p:ph type="title"/>
          </p:nvPr>
        </p:nvSpPr>
        <p:spPr>
          <a:xfrm>
            <a:off x="380999" y="400050"/>
            <a:ext cx="6095999" cy="3207021"/>
          </a:xfrm>
        </p:spPr>
        <p:txBody>
          <a:bodyPr>
            <a:normAutofit/>
          </a:bodyPr>
          <a:lstStyle/>
          <a:p>
            <a:r>
              <a:rPr lang="en-US"/>
              <a:t>Your donation supports critical community needs and helps individuals and families fulfill their potential.</a:t>
            </a:r>
          </a:p>
        </p:txBody>
      </p:sp>
      <p:sp>
        <p:nvSpPr>
          <p:cNvPr id="8" name="Content Placeholder 7">
            <a:extLst>
              <a:ext uri="{FF2B5EF4-FFF2-40B4-BE49-F238E27FC236}">
                <a16:creationId xmlns:a16="http://schemas.microsoft.com/office/drawing/2014/main" id="{04600B2C-794C-D51B-CDB2-B348392F310C}"/>
              </a:ext>
            </a:extLst>
          </p:cNvPr>
          <p:cNvSpPr>
            <a:spLocks noGrp="1"/>
          </p:cNvSpPr>
          <p:nvPr>
            <p:ph idx="1"/>
          </p:nvPr>
        </p:nvSpPr>
        <p:spPr>
          <a:xfrm>
            <a:off x="381000" y="3994150"/>
            <a:ext cx="3979562" cy="2491925"/>
          </a:xfrm>
        </p:spPr>
        <p:txBody>
          <a:bodyPr vert="horz" lIns="91440" tIns="45720" rIns="91440" bIns="45720" rtlCol="0" anchor="t">
            <a:normAutofit/>
          </a:bodyPr>
          <a:lstStyle/>
          <a:p>
            <a:pPr marL="0" indent="0">
              <a:buNone/>
            </a:pPr>
            <a:r>
              <a:rPr lang="en-US" sz="2400">
                <a:latin typeface="Palanquin"/>
                <a:cs typeface="Arial"/>
              </a:rPr>
              <a:t>Thanks to your contributions of more than </a:t>
            </a:r>
            <a:br>
              <a:rPr lang="en-US" sz="2400">
                <a:solidFill>
                  <a:srgbClr val="404040"/>
                </a:solidFill>
                <a:latin typeface="Palanquin"/>
                <a:cs typeface="Arial"/>
              </a:rPr>
            </a:br>
            <a:r>
              <a:rPr lang="en-US" sz="3600" b="1">
                <a:solidFill>
                  <a:srgbClr val="002060"/>
                </a:solidFill>
                <a:latin typeface="Palanquin"/>
                <a:cs typeface="Arial"/>
              </a:rPr>
              <a:t>$31.4 million</a:t>
            </a:r>
            <a:r>
              <a:rPr lang="en-US" sz="2400">
                <a:latin typeface="Palanquin"/>
                <a:cs typeface="Arial"/>
              </a:rPr>
              <a:t> </a:t>
            </a:r>
            <a:br>
              <a:rPr lang="en-US" sz="2400">
                <a:latin typeface="Palanquin"/>
                <a:cs typeface="Arial"/>
              </a:rPr>
            </a:br>
            <a:r>
              <a:rPr lang="en-US" sz="2400">
                <a:latin typeface="Palanquin"/>
                <a:cs typeface="Arial"/>
              </a:rPr>
              <a:t>we assisted nearly </a:t>
            </a:r>
            <a:br>
              <a:rPr lang="en-US" sz="2400">
                <a:solidFill>
                  <a:srgbClr val="404040"/>
                </a:solidFill>
                <a:latin typeface="Palanquin"/>
                <a:cs typeface="Arial"/>
              </a:rPr>
            </a:br>
            <a:r>
              <a:rPr lang="en-US" sz="4000" b="1">
                <a:solidFill>
                  <a:srgbClr val="002060"/>
                </a:solidFill>
                <a:latin typeface="Palanquin"/>
                <a:cs typeface="Arial"/>
              </a:rPr>
              <a:t>1.35 million</a:t>
            </a:r>
            <a:r>
              <a:rPr lang="en-US" sz="2400">
                <a:latin typeface="Palanquin"/>
                <a:cs typeface="Arial"/>
              </a:rPr>
              <a:t> </a:t>
            </a:r>
            <a:br>
              <a:rPr lang="en-US" sz="2400">
                <a:latin typeface="Palanquin"/>
                <a:cs typeface="Arial"/>
              </a:rPr>
            </a:br>
            <a:r>
              <a:rPr lang="en-US" sz="2400">
                <a:latin typeface="Palanquin"/>
                <a:cs typeface="Arial"/>
              </a:rPr>
              <a:t>people in our region </a:t>
            </a:r>
            <a:r>
              <a:rPr lang="en-US" sz="2400">
                <a:latin typeface="Palanquin"/>
                <a:cs typeface="Palanquin"/>
              </a:rPr>
              <a:t>last year</a:t>
            </a:r>
            <a:r>
              <a:rPr lang="en-US" sz="2400">
                <a:latin typeface="Palanquin"/>
                <a:cs typeface="Arial"/>
              </a:rPr>
              <a:t>.</a:t>
            </a:r>
          </a:p>
        </p:txBody>
      </p:sp>
      <p:sp>
        <p:nvSpPr>
          <p:cNvPr id="4" name="Slide Number Placeholder 3">
            <a:extLst>
              <a:ext uri="{FF2B5EF4-FFF2-40B4-BE49-F238E27FC236}">
                <a16:creationId xmlns:a16="http://schemas.microsoft.com/office/drawing/2014/main" id="{B84340BE-7739-0F3F-9202-B73B4F49BA80}"/>
              </a:ext>
            </a:extLst>
          </p:cNvPr>
          <p:cNvSpPr>
            <a:spLocks noGrp="1"/>
          </p:cNvSpPr>
          <p:nvPr>
            <p:ph type="sldNum" sz="quarter" idx="12"/>
          </p:nvPr>
        </p:nvSpPr>
        <p:spPr/>
        <p:txBody>
          <a:bodyPr/>
          <a:lstStyle/>
          <a:p>
            <a:fld id="{27BC56BC-1187-5340-A44C-2F3260EFBD9C}" type="slidenum">
              <a:rPr lang="en-US" smtClean="0"/>
              <a:pPr/>
              <a:t>2</a:t>
            </a:fld>
            <a:endParaRPr lang="en-US"/>
          </a:p>
        </p:txBody>
      </p:sp>
      <p:pic>
        <p:nvPicPr>
          <p:cNvPr id="13" name="Picture Placeholder 12" descr="A person and a child in a car&#10;&#10;Description automatically generated">
            <a:extLst>
              <a:ext uri="{FF2B5EF4-FFF2-40B4-BE49-F238E27FC236}">
                <a16:creationId xmlns:a16="http://schemas.microsoft.com/office/drawing/2014/main" id="{0F7B7E3F-CA33-4CE0-0A5A-B2BE179461CD}"/>
              </a:ext>
            </a:extLst>
          </p:cNvPr>
          <p:cNvPicPr>
            <a:picLocks noGrp="1" noChangeAspect="1"/>
          </p:cNvPicPr>
          <p:nvPr>
            <p:ph type="pic" sz="quarter" idx="14"/>
          </p:nvPr>
        </p:nvPicPr>
        <p:blipFill rotWithShape="1">
          <a:blip r:embed="rId2"/>
          <a:srcRect l="24903" t="8798" r="24310" b="36567"/>
          <a:stretch/>
        </p:blipFill>
        <p:spPr>
          <a:xfrm>
            <a:off x="6986588" y="1872827"/>
            <a:ext cx="5205412" cy="3732014"/>
          </a:xfrm>
        </p:spPr>
      </p:pic>
      <p:sp>
        <p:nvSpPr>
          <p:cNvPr id="9" name="Text Placeholder 8">
            <a:extLst>
              <a:ext uri="{FF2B5EF4-FFF2-40B4-BE49-F238E27FC236}">
                <a16:creationId xmlns:a16="http://schemas.microsoft.com/office/drawing/2014/main" id="{0D584A9B-00AB-8DDA-5C65-DC866AA776FF}"/>
              </a:ext>
            </a:extLst>
          </p:cNvPr>
          <p:cNvSpPr>
            <a:spLocks noGrp="1"/>
          </p:cNvSpPr>
          <p:nvPr>
            <p:ph type="body" sz="quarter" idx="13"/>
          </p:nvPr>
        </p:nvSpPr>
        <p:spPr>
          <a:xfrm>
            <a:off x="488156" y="3738834"/>
            <a:ext cx="4937760" cy="44450"/>
          </a:xfrm>
        </p:spPr>
        <p:txBody>
          <a:bodyPr>
            <a:normAutofit fontScale="25000" lnSpcReduction="20000"/>
          </a:bodyPr>
          <a:lstStyle/>
          <a:p>
            <a:endParaRPr lang="en-US"/>
          </a:p>
        </p:txBody>
      </p:sp>
    </p:spTree>
    <p:extLst>
      <p:ext uri="{BB962C8B-B14F-4D97-AF65-F5344CB8AC3E}">
        <p14:creationId xmlns:p14="http://schemas.microsoft.com/office/powerpoint/2010/main" val="4261142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941951-1EF1-3BFB-40DC-6386BEE0B0AE}"/>
              </a:ext>
            </a:extLst>
          </p:cNvPr>
          <p:cNvSpPr/>
          <p:nvPr/>
        </p:nvSpPr>
        <p:spPr>
          <a:xfrm>
            <a:off x="6586537" y="4455313"/>
            <a:ext cx="5605463" cy="98663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12" name="Rectangle 11">
            <a:extLst>
              <a:ext uri="{FF2B5EF4-FFF2-40B4-BE49-F238E27FC236}">
                <a16:creationId xmlns:a16="http://schemas.microsoft.com/office/drawing/2014/main" id="{EAE83ACE-193D-207B-A515-ED455FD9F93D}"/>
              </a:ext>
            </a:extLst>
          </p:cNvPr>
          <p:cNvSpPr/>
          <p:nvPr/>
        </p:nvSpPr>
        <p:spPr>
          <a:xfrm>
            <a:off x="6586537" y="3269452"/>
            <a:ext cx="5605463" cy="98663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11" name="Rectangle 10">
            <a:extLst>
              <a:ext uri="{FF2B5EF4-FFF2-40B4-BE49-F238E27FC236}">
                <a16:creationId xmlns:a16="http://schemas.microsoft.com/office/drawing/2014/main" id="{5B765088-9625-FD2E-A99A-CDA23AB87CFC}"/>
              </a:ext>
            </a:extLst>
          </p:cNvPr>
          <p:cNvSpPr/>
          <p:nvPr/>
        </p:nvSpPr>
        <p:spPr>
          <a:xfrm>
            <a:off x="6586537" y="2069303"/>
            <a:ext cx="5605463" cy="9866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7" name="Rectangle 6">
            <a:extLst>
              <a:ext uri="{FF2B5EF4-FFF2-40B4-BE49-F238E27FC236}">
                <a16:creationId xmlns:a16="http://schemas.microsoft.com/office/drawing/2014/main" id="{52AB7CC8-8AF9-C62F-04FC-E8846A26D780}"/>
              </a:ext>
            </a:extLst>
          </p:cNvPr>
          <p:cNvSpPr/>
          <p:nvPr/>
        </p:nvSpPr>
        <p:spPr>
          <a:xfrm>
            <a:off x="0" y="-12192"/>
            <a:ext cx="12192000" cy="1653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Next Gen Ambassadors </a:t>
            </a:r>
            <a:br>
              <a:rPr lang="en-US"/>
            </a:br>
            <a:r>
              <a:rPr lang="en-US"/>
              <a:t>make a positive impact on our community</a:t>
            </a:r>
          </a:p>
        </p:txBody>
      </p:sp>
      <p:sp>
        <p:nvSpPr>
          <p:cNvPr id="3" name="Content Placeholder 2">
            <a:extLst>
              <a:ext uri="{FF2B5EF4-FFF2-40B4-BE49-F238E27FC236}">
                <a16:creationId xmlns:a16="http://schemas.microsoft.com/office/drawing/2014/main" id="{02126F3C-C6DC-952E-9A6D-2AAC9D7202B7}"/>
              </a:ext>
            </a:extLst>
          </p:cNvPr>
          <p:cNvSpPr>
            <a:spLocks noGrp="1"/>
          </p:cNvSpPr>
          <p:nvPr>
            <p:ph idx="1"/>
          </p:nvPr>
        </p:nvSpPr>
        <p:spPr>
          <a:xfrm>
            <a:off x="1097485" y="1993105"/>
            <a:ext cx="4117453" cy="4164807"/>
          </a:xfrm>
        </p:spPr>
        <p:txBody>
          <a:bodyPr>
            <a:normAutofit/>
          </a:bodyPr>
          <a:lstStyle/>
          <a:p>
            <a:pPr marL="0" indent="0">
              <a:buNone/>
            </a:pPr>
            <a:r>
              <a:rPr lang="en-US"/>
              <a:t>Give $1,000 or more annually and join fellow change seekers. You will lead by example and inspire others. </a:t>
            </a:r>
          </a:p>
          <a:p>
            <a:pPr marL="0" indent="0">
              <a:buNone/>
            </a:pPr>
            <a:r>
              <a:rPr lang="en-US">
                <a:solidFill>
                  <a:schemeClr val="tx1"/>
                </a:solidFill>
              </a:rPr>
              <a:t>Bridges Society unites generous donors who are dedicated to this community. This dynamic and diverse group of 3,000+ individuals participate in engaging volunteer activities, develop leadership skills and network with other like-minded professionals as well as C-suite business leaders</a:t>
            </a:r>
          </a:p>
        </p:txBody>
      </p:sp>
      <p:sp>
        <p:nvSpPr>
          <p:cNvPr id="4" name="Slide Number Placeholder 3">
            <a:extLst>
              <a:ext uri="{FF2B5EF4-FFF2-40B4-BE49-F238E27FC236}">
                <a16:creationId xmlns:a16="http://schemas.microsoft.com/office/drawing/2014/main" id="{417A4203-08BF-1D06-B284-CCB21FD3321F}"/>
              </a:ext>
            </a:extLst>
          </p:cNvPr>
          <p:cNvSpPr>
            <a:spLocks noGrp="1"/>
          </p:cNvSpPr>
          <p:nvPr>
            <p:ph type="sldNum" sz="quarter" idx="12"/>
          </p:nvPr>
        </p:nvSpPr>
        <p:spPr/>
        <p:txBody>
          <a:bodyPr/>
          <a:lstStyle/>
          <a:p>
            <a:fld id="{27BC56BC-1187-5340-A44C-2F3260EFBD9C}" type="slidenum">
              <a:rPr lang="en-US" smtClean="0"/>
              <a:pPr/>
              <a:t>20</a:t>
            </a:fld>
            <a:endParaRPr lang="en-US"/>
          </a:p>
        </p:txBody>
      </p:sp>
      <p:sp>
        <p:nvSpPr>
          <p:cNvPr id="5" name="Text Placeholder 4">
            <a:extLst>
              <a:ext uri="{FF2B5EF4-FFF2-40B4-BE49-F238E27FC236}">
                <a16:creationId xmlns:a16="http://schemas.microsoft.com/office/drawing/2014/main" id="{12FF4A56-E9F5-26EE-8234-115B8E211007}"/>
              </a:ext>
            </a:extLst>
          </p:cNvPr>
          <p:cNvSpPr>
            <a:spLocks noGrp="1"/>
          </p:cNvSpPr>
          <p:nvPr>
            <p:ph type="body" sz="quarter" idx="13"/>
          </p:nvPr>
        </p:nvSpPr>
        <p:spPr>
          <a:xfrm>
            <a:off x="-2" y="1653383"/>
            <a:ext cx="12252960" cy="44450"/>
          </a:xfrm>
        </p:spPr>
        <p:txBody>
          <a:bodyPr>
            <a:normAutofit fontScale="25000" lnSpcReduction="20000"/>
          </a:bodyPr>
          <a:lstStyle/>
          <a:p>
            <a:endParaRPr lang="en-US"/>
          </a:p>
        </p:txBody>
      </p:sp>
      <p:pic>
        <p:nvPicPr>
          <p:cNvPr id="8" name="Picture 7" descr="A picture containing shape&#10;&#10;Description automatically generated">
            <a:extLst>
              <a:ext uri="{FF2B5EF4-FFF2-40B4-BE49-F238E27FC236}">
                <a16:creationId xmlns:a16="http://schemas.microsoft.com/office/drawing/2014/main" id="{5E01A6B5-DFB3-2382-BEC4-F169B5F0385C}"/>
              </a:ext>
            </a:extLst>
          </p:cNvPr>
          <p:cNvPicPr>
            <a:picLocks noChangeAspect="1"/>
          </p:cNvPicPr>
          <p:nvPr/>
        </p:nvPicPr>
        <p:blipFill>
          <a:blip r:embed="rId2"/>
          <a:stretch>
            <a:fillRect/>
          </a:stretch>
        </p:blipFill>
        <p:spPr>
          <a:xfrm>
            <a:off x="5826934" y="1736231"/>
            <a:ext cx="1635617" cy="1635617"/>
          </a:xfrm>
          <a:prstGeom prst="rect">
            <a:avLst/>
          </a:prstGeom>
        </p:spPr>
      </p:pic>
      <p:pic>
        <p:nvPicPr>
          <p:cNvPr id="9" name="Picture 8" descr="Logo&#10;&#10;Description automatically generated">
            <a:extLst>
              <a:ext uri="{FF2B5EF4-FFF2-40B4-BE49-F238E27FC236}">
                <a16:creationId xmlns:a16="http://schemas.microsoft.com/office/drawing/2014/main" id="{1DEB9D1E-748C-C2E1-A646-2FAD1EBDE9F8}"/>
              </a:ext>
            </a:extLst>
          </p:cNvPr>
          <p:cNvPicPr>
            <a:picLocks noChangeAspect="1"/>
          </p:cNvPicPr>
          <p:nvPr/>
        </p:nvPicPr>
        <p:blipFill>
          <a:blip r:embed="rId3"/>
          <a:stretch>
            <a:fillRect/>
          </a:stretch>
        </p:blipFill>
        <p:spPr>
          <a:xfrm>
            <a:off x="5864295" y="2963348"/>
            <a:ext cx="1636776" cy="1636776"/>
          </a:xfrm>
          <a:prstGeom prst="rect">
            <a:avLst/>
          </a:prstGeom>
        </p:spPr>
      </p:pic>
      <p:pic>
        <p:nvPicPr>
          <p:cNvPr id="10" name="Picture 9" descr="Logo&#10;&#10;Description automatically generated">
            <a:extLst>
              <a:ext uri="{FF2B5EF4-FFF2-40B4-BE49-F238E27FC236}">
                <a16:creationId xmlns:a16="http://schemas.microsoft.com/office/drawing/2014/main" id="{55342F55-B4D6-5335-B0F5-E2037BA2DEF5}"/>
              </a:ext>
            </a:extLst>
          </p:cNvPr>
          <p:cNvPicPr>
            <a:picLocks noChangeAspect="1"/>
          </p:cNvPicPr>
          <p:nvPr/>
        </p:nvPicPr>
        <p:blipFill>
          <a:blip r:embed="rId4"/>
          <a:stretch>
            <a:fillRect/>
          </a:stretch>
        </p:blipFill>
        <p:spPr>
          <a:xfrm>
            <a:off x="5864295" y="4139982"/>
            <a:ext cx="1636776" cy="1636776"/>
          </a:xfrm>
          <a:prstGeom prst="rect">
            <a:avLst/>
          </a:prstGeom>
        </p:spPr>
      </p:pic>
      <p:graphicFrame>
        <p:nvGraphicFramePr>
          <p:cNvPr id="14" name="Table 13">
            <a:extLst>
              <a:ext uri="{FF2B5EF4-FFF2-40B4-BE49-F238E27FC236}">
                <a16:creationId xmlns:a16="http://schemas.microsoft.com/office/drawing/2014/main" id="{CF38E736-62AB-E106-FA33-4918FDA428D9}"/>
              </a:ext>
            </a:extLst>
          </p:cNvPr>
          <p:cNvGraphicFramePr>
            <a:graphicFrameLocks noGrp="1"/>
          </p:cNvGraphicFramePr>
          <p:nvPr/>
        </p:nvGraphicFramePr>
        <p:xfrm>
          <a:off x="7462551" y="2121526"/>
          <a:ext cx="4554538" cy="934410"/>
        </p:xfrm>
        <a:graphic>
          <a:graphicData uri="http://schemas.openxmlformats.org/drawingml/2006/table">
            <a:tbl>
              <a:tblPr firstRow="1" bandRow="1">
                <a:tableStyleId>{5C22544A-7EE6-4342-B048-85BDC9FD1C3A}</a:tableStyleId>
              </a:tblPr>
              <a:tblGrid>
                <a:gridCol w="2195799">
                  <a:extLst>
                    <a:ext uri="{9D8B030D-6E8A-4147-A177-3AD203B41FA5}">
                      <a16:colId xmlns:a16="http://schemas.microsoft.com/office/drawing/2014/main" val="4102779692"/>
                    </a:ext>
                  </a:extLst>
                </a:gridCol>
                <a:gridCol w="2358739">
                  <a:extLst>
                    <a:ext uri="{9D8B030D-6E8A-4147-A177-3AD203B41FA5}">
                      <a16:colId xmlns:a16="http://schemas.microsoft.com/office/drawing/2014/main" val="4137661428"/>
                    </a:ext>
                  </a:extLst>
                </a:gridCol>
              </a:tblGrid>
              <a:tr h="934410">
                <a:tc>
                  <a:txBody>
                    <a:bodyPr/>
                    <a:lstStyle/>
                    <a:p>
                      <a:r>
                        <a:rPr lang="en-US" sz="2400">
                          <a:latin typeface="Antonio Light" pitchFamily="2" charset="77"/>
                        </a:rPr>
                        <a:t>Heinz Level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a:latin typeface="Antonio Light" pitchFamily="2" charset="77"/>
                        </a:rPr>
                        <a:t>$5,000-$9,999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graphicFrame>
        <p:nvGraphicFramePr>
          <p:cNvPr id="15" name="Table 14">
            <a:extLst>
              <a:ext uri="{FF2B5EF4-FFF2-40B4-BE49-F238E27FC236}">
                <a16:creationId xmlns:a16="http://schemas.microsoft.com/office/drawing/2014/main" id="{6E8DB620-6474-13F6-9BCA-08DD85FB7918}"/>
              </a:ext>
            </a:extLst>
          </p:cNvPr>
          <p:cNvGraphicFramePr>
            <a:graphicFrameLocks noGrp="1"/>
          </p:cNvGraphicFramePr>
          <p:nvPr/>
        </p:nvGraphicFramePr>
        <p:xfrm>
          <a:off x="7462551" y="3307388"/>
          <a:ext cx="4554538" cy="934410"/>
        </p:xfrm>
        <a:graphic>
          <a:graphicData uri="http://schemas.openxmlformats.org/drawingml/2006/table">
            <a:tbl>
              <a:tblPr firstRow="1" bandRow="1">
                <a:tableStyleId>{5C22544A-7EE6-4342-B048-85BDC9FD1C3A}</a:tableStyleId>
              </a:tblPr>
              <a:tblGrid>
                <a:gridCol w="2195799">
                  <a:extLst>
                    <a:ext uri="{9D8B030D-6E8A-4147-A177-3AD203B41FA5}">
                      <a16:colId xmlns:a16="http://schemas.microsoft.com/office/drawing/2014/main" val="4102779692"/>
                    </a:ext>
                  </a:extLst>
                </a:gridCol>
                <a:gridCol w="2358739">
                  <a:extLst>
                    <a:ext uri="{9D8B030D-6E8A-4147-A177-3AD203B41FA5}">
                      <a16:colId xmlns:a16="http://schemas.microsoft.com/office/drawing/2014/main" val="4137661428"/>
                    </a:ext>
                  </a:extLst>
                </a:gridCol>
              </a:tblGrid>
              <a:tr h="934410">
                <a:tc>
                  <a:txBody>
                    <a:bodyPr/>
                    <a:lstStyle/>
                    <a:p>
                      <a:r>
                        <a:rPr lang="en-US" sz="2400">
                          <a:latin typeface="Antonio Light" pitchFamily="2" charset="77"/>
                        </a:rPr>
                        <a:t>Rooney Level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a:latin typeface="Antonio Light" pitchFamily="2" charset="77"/>
                        </a:rPr>
                        <a:t>$2,500-$4,999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graphicFrame>
        <p:nvGraphicFramePr>
          <p:cNvPr id="16" name="Table 15">
            <a:extLst>
              <a:ext uri="{FF2B5EF4-FFF2-40B4-BE49-F238E27FC236}">
                <a16:creationId xmlns:a16="http://schemas.microsoft.com/office/drawing/2014/main" id="{C30A0104-A60E-673C-1D16-5E8C90236DB5}"/>
              </a:ext>
            </a:extLst>
          </p:cNvPr>
          <p:cNvGraphicFramePr>
            <a:graphicFrameLocks noGrp="1"/>
          </p:cNvGraphicFramePr>
          <p:nvPr/>
        </p:nvGraphicFramePr>
        <p:xfrm>
          <a:off x="7462551" y="4464674"/>
          <a:ext cx="4554538" cy="934410"/>
        </p:xfrm>
        <a:graphic>
          <a:graphicData uri="http://schemas.openxmlformats.org/drawingml/2006/table">
            <a:tbl>
              <a:tblPr firstRow="1" bandRow="1">
                <a:tableStyleId>{5C22544A-7EE6-4342-B048-85BDC9FD1C3A}</a:tableStyleId>
              </a:tblPr>
              <a:tblGrid>
                <a:gridCol w="2181512">
                  <a:extLst>
                    <a:ext uri="{9D8B030D-6E8A-4147-A177-3AD203B41FA5}">
                      <a16:colId xmlns:a16="http://schemas.microsoft.com/office/drawing/2014/main" val="4102779692"/>
                    </a:ext>
                  </a:extLst>
                </a:gridCol>
                <a:gridCol w="2373026">
                  <a:extLst>
                    <a:ext uri="{9D8B030D-6E8A-4147-A177-3AD203B41FA5}">
                      <a16:colId xmlns:a16="http://schemas.microsoft.com/office/drawing/2014/main" val="4137661428"/>
                    </a:ext>
                  </a:extLst>
                </a:gridCol>
              </a:tblGrid>
              <a:tr h="934410">
                <a:tc>
                  <a:txBody>
                    <a:bodyPr/>
                    <a:lstStyle/>
                    <a:p>
                      <a:r>
                        <a:rPr lang="en-US" sz="2400">
                          <a:latin typeface="Antonio Light" pitchFamily="2" charset="77"/>
                        </a:rPr>
                        <a:t>Keystone Level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a:latin typeface="Antonio Light" pitchFamily="2" charset="77"/>
                        </a:rPr>
                        <a:t>$1,000-$2,499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sp>
        <p:nvSpPr>
          <p:cNvPr id="18" name="TextBox 17">
            <a:extLst>
              <a:ext uri="{FF2B5EF4-FFF2-40B4-BE49-F238E27FC236}">
                <a16:creationId xmlns:a16="http://schemas.microsoft.com/office/drawing/2014/main" id="{A56FE0A3-F6E0-EC4E-CE68-A51DC4E1773D}"/>
              </a:ext>
            </a:extLst>
          </p:cNvPr>
          <p:cNvSpPr txBox="1"/>
          <p:nvPr/>
        </p:nvSpPr>
        <p:spPr>
          <a:xfrm>
            <a:off x="621792" y="329184"/>
            <a:ext cx="9838944" cy="1323439"/>
          </a:xfrm>
          <a:prstGeom prst="rect">
            <a:avLst/>
          </a:prstGeom>
          <a:noFill/>
        </p:spPr>
        <p:txBody>
          <a:bodyPr wrap="square" rtlCol="0">
            <a:spAutoFit/>
          </a:bodyPr>
          <a:lstStyle/>
          <a:p>
            <a:r>
              <a:rPr lang="en-US" sz="4000" b="1">
                <a:solidFill>
                  <a:srgbClr val="0070C0"/>
                </a:solidFill>
                <a:latin typeface="Antonio" pitchFamily="2" charset="0"/>
              </a:rPr>
              <a:t>BRIDGES SOCIETY: </a:t>
            </a:r>
          </a:p>
          <a:p>
            <a:r>
              <a:rPr lang="en-US" sz="4000" b="1">
                <a:solidFill>
                  <a:srgbClr val="0070C0"/>
                </a:solidFill>
                <a:latin typeface="Antonio" pitchFamily="2" charset="0"/>
              </a:rPr>
              <a:t>THE FIRST STEP IN YOUR PHILANTHROPIC JOURNEY</a:t>
            </a:r>
          </a:p>
        </p:txBody>
      </p:sp>
    </p:spTree>
    <p:extLst>
      <p:ext uri="{BB962C8B-B14F-4D97-AF65-F5344CB8AC3E}">
        <p14:creationId xmlns:p14="http://schemas.microsoft.com/office/powerpoint/2010/main" val="640277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8C08C3-9EF5-792E-CC02-EEDB60A8B2A1}"/>
              </a:ext>
            </a:extLst>
          </p:cNvPr>
          <p:cNvSpPr/>
          <p:nvPr/>
        </p:nvSpPr>
        <p:spPr>
          <a:xfrm>
            <a:off x="5886694" y="2471770"/>
            <a:ext cx="6305306" cy="43944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AB7CC8-8AF9-C62F-04FC-E8846A26D780}"/>
              </a:ext>
            </a:extLst>
          </p:cNvPr>
          <p:cNvSpPr/>
          <p:nvPr/>
        </p:nvSpPr>
        <p:spPr>
          <a:xfrm>
            <a:off x="0" y="0"/>
            <a:ext cx="12192000" cy="1653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BDEDF05-E437-B3FB-0FFF-9AF324854431}"/>
              </a:ext>
            </a:extLst>
          </p:cNvPr>
          <p:cNvSpPr>
            <a:spLocks noGrp="1"/>
          </p:cNvSpPr>
          <p:nvPr>
            <p:ph type="title"/>
          </p:nvPr>
        </p:nvSpPr>
        <p:spPr>
          <a:xfrm>
            <a:off x="380999" y="365126"/>
            <a:ext cx="8037138" cy="1156494"/>
          </a:xfrm>
        </p:spPr>
        <p:txBody>
          <a:bodyPr>
            <a:normAutofit/>
          </a:bodyPr>
          <a:lstStyle/>
          <a:p>
            <a:r>
              <a:rPr lang="en-US"/>
              <a:t>About Women united</a:t>
            </a:r>
          </a:p>
        </p:txBody>
      </p:sp>
      <p:sp>
        <p:nvSpPr>
          <p:cNvPr id="3" name="Content Placeholder 2">
            <a:extLst>
              <a:ext uri="{FF2B5EF4-FFF2-40B4-BE49-F238E27FC236}">
                <a16:creationId xmlns:a16="http://schemas.microsoft.com/office/drawing/2014/main" id="{02126F3C-C6DC-952E-9A6D-2AAC9D7202B7}"/>
              </a:ext>
            </a:extLst>
          </p:cNvPr>
          <p:cNvSpPr>
            <a:spLocks noGrp="1"/>
          </p:cNvSpPr>
          <p:nvPr>
            <p:ph idx="1"/>
          </p:nvPr>
        </p:nvSpPr>
        <p:spPr>
          <a:xfrm>
            <a:off x="1097485" y="1993105"/>
            <a:ext cx="4117453" cy="4164807"/>
          </a:xfrm>
        </p:spPr>
        <p:txBody>
          <a:bodyPr>
            <a:normAutofit/>
          </a:bodyPr>
          <a:lstStyle/>
          <a:p>
            <a:pPr marL="0" indent="0">
              <a:buNone/>
            </a:pPr>
            <a:r>
              <a:rPr lang="en-US"/>
              <a:t>Giving $1,000 or more annually gives you access to Women United and is an investment in your values. </a:t>
            </a:r>
          </a:p>
          <a:p>
            <a:pPr marL="0" indent="0">
              <a:buNone/>
            </a:pPr>
            <a:r>
              <a:rPr lang="en-US"/>
              <a:t>You’ll learn, network and volunteer with 2,200+ women. When women are connected, empowered and inspired, we are unbreakable and unbeatable. </a:t>
            </a:r>
            <a:r>
              <a:rPr lang="en-US" b="1"/>
              <a:t>We are Women United.</a:t>
            </a:r>
            <a:r>
              <a:rPr lang="en-US"/>
              <a:t> </a:t>
            </a:r>
          </a:p>
        </p:txBody>
      </p:sp>
      <p:sp>
        <p:nvSpPr>
          <p:cNvPr id="4" name="Slide Number Placeholder 3">
            <a:extLst>
              <a:ext uri="{FF2B5EF4-FFF2-40B4-BE49-F238E27FC236}">
                <a16:creationId xmlns:a16="http://schemas.microsoft.com/office/drawing/2014/main" id="{417A4203-08BF-1D06-B284-CCB21FD3321F}"/>
              </a:ext>
            </a:extLst>
          </p:cNvPr>
          <p:cNvSpPr>
            <a:spLocks noGrp="1"/>
          </p:cNvSpPr>
          <p:nvPr>
            <p:ph type="sldNum" sz="quarter" idx="12"/>
          </p:nvPr>
        </p:nvSpPr>
        <p:spPr/>
        <p:txBody>
          <a:bodyPr/>
          <a:lstStyle/>
          <a:p>
            <a:fld id="{27BC56BC-1187-5340-A44C-2F3260EFBD9C}" type="slidenum">
              <a:rPr lang="en-US" smtClean="0"/>
              <a:pPr/>
              <a:t>21</a:t>
            </a:fld>
            <a:endParaRPr lang="en-US"/>
          </a:p>
        </p:txBody>
      </p:sp>
      <p:sp>
        <p:nvSpPr>
          <p:cNvPr id="5" name="Text Placeholder 4">
            <a:extLst>
              <a:ext uri="{FF2B5EF4-FFF2-40B4-BE49-F238E27FC236}">
                <a16:creationId xmlns:a16="http://schemas.microsoft.com/office/drawing/2014/main" id="{12FF4A56-E9F5-26EE-8234-115B8E211007}"/>
              </a:ext>
            </a:extLst>
          </p:cNvPr>
          <p:cNvSpPr>
            <a:spLocks noGrp="1"/>
          </p:cNvSpPr>
          <p:nvPr>
            <p:ph type="body" sz="quarter" idx="13"/>
          </p:nvPr>
        </p:nvSpPr>
        <p:spPr>
          <a:xfrm>
            <a:off x="-2" y="1653383"/>
            <a:ext cx="12252960" cy="44450"/>
          </a:xfrm>
        </p:spPr>
        <p:txBody>
          <a:bodyPr>
            <a:normAutofit fontScale="25000" lnSpcReduction="20000"/>
          </a:bodyPr>
          <a:lstStyle/>
          <a:p>
            <a:endParaRPr lang="en-US"/>
          </a:p>
        </p:txBody>
      </p:sp>
      <p:sp>
        <p:nvSpPr>
          <p:cNvPr id="8" name="Content Placeholder 2">
            <a:extLst>
              <a:ext uri="{FF2B5EF4-FFF2-40B4-BE49-F238E27FC236}">
                <a16:creationId xmlns:a16="http://schemas.microsoft.com/office/drawing/2014/main" id="{B4C4C2CE-7B68-150B-6F84-5DAAC0ABD15B}"/>
              </a:ext>
            </a:extLst>
          </p:cNvPr>
          <p:cNvSpPr txBox="1">
            <a:spLocks/>
          </p:cNvSpPr>
          <p:nvPr/>
        </p:nvSpPr>
        <p:spPr>
          <a:xfrm>
            <a:off x="6372225" y="3050380"/>
            <a:ext cx="4943475" cy="2793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bg1"/>
                </a:solidFill>
              </a:rPr>
              <a:t>Women United is a powerful philanthropic collective that brings women together to give, volunteer and advocate around United Way’s investment priorities--meeting basic needs, moving to financial stability and building for success in school and life. These priorities disproportionately impact women, particularly women of color, and children.</a:t>
            </a:r>
          </a:p>
        </p:txBody>
      </p:sp>
      <p:pic>
        <p:nvPicPr>
          <p:cNvPr id="10" name="Picture 9" descr="A black and white logo&#10;&#10;Description automatically generated">
            <a:extLst>
              <a:ext uri="{FF2B5EF4-FFF2-40B4-BE49-F238E27FC236}">
                <a16:creationId xmlns:a16="http://schemas.microsoft.com/office/drawing/2014/main" id="{1DD48F1B-B8FF-04C9-CAB6-4A584BFC3ABB}"/>
              </a:ext>
            </a:extLst>
          </p:cNvPr>
          <p:cNvPicPr>
            <a:picLocks noChangeAspect="1"/>
          </p:cNvPicPr>
          <p:nvPr/>
        </p:nvPicPr>
        <p:blipFill>
          <a:blip r:embed="rId2">
            <a:alphaModFix amt="75000"/>
          </a:blip>
          <a:stretch>
            <a:fillRect/>
          </a:stretch>
        </p:blipFill>
        <p:spPr>
          <a:xfrm>
            <a:off x="10610625" y="5655201"/>
            <a:ext cx="1595907" cy="1211943"/>
          </a:xfrm>
          <a:prstGeom prst="rect">
            <a:avLst/>
          </a:prstGeom>
        </p:spPr>
      </p:pic>
      <p:pic>
        <p:nvPicPr>
          <p:cNvPr id="9" name="Picture 8" descr="A blue and white circle with two people in the middle&#10;&#10;Description automatically generated">
            <a:extLst>
              <a:ext uri="{FF2B5EF4-FFF2-40B4-BE49-F238E27FC236}">
                <a16:creationId xmlns:a16="http://schemas.microsoft.com/office/drawing/2014/main" id="{F1BD7915-C51A-E0E1-DB80-DF66478B7EE5}"/>
              </a:ext>
            </a:extLst>
          </p:cNvPr>
          <p:cNvPicPr>
            <a:picLocks noChangeAspect="1"/>
          </p:cNvPicPr>
          <p:nvPr/>
        </p:nvPicPr>
        <p:blipFill>
          <a:blip r:embed="rId3"/>
          <a:stretch>
            <a:fillRect/>
          </a:stretch>
        </p:blipFill>
        <p:spPr>
          <a:xfrm>
            <a:off x="5064369" y="1654908"/>
            <a:ext cx="1887416" cy="1877646"/>
          </a:xfrm>
          <a:prstGeom prst="rect">
            <a:avLst/>
          </a:prstGeom>
        </p:spPr>
      </p:pic>
    </p:spTree>
    <p:extLst>
      <p:ext uri="{BB962C8B-B14F-4D97-AF65-F5344CB8AC3E}">
        <p14:creationId xmlns:p14="http://schemas.microsoft.com/office/powerpoint/2010/main" val="577786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941951-1EF1-3BFB-40DC-6386BEE0B0AE}"/>
              </a:ext>
            </a:extLst>
          </p:cNvPr>
          <p:cNvSpPr/>
          <p:nvPr/>
        </p:nvSpPr>
        <p:spPr>
          <a:xfrm>
            <a:off x="6586537" y="4455313"/>
            <a:ext cx="5605463" cy="98663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12" name="Rectangle 11">
            <a:extLst>
              <a:ext uri="{FF2B5EF4-FFF2-40B4-BE49-F238E27FC236}">
                <a16:creationId xmlns:a16="http://schemas.microsoft.com/office/drawing/2014/main" id="{EAE83ACE-193D-207B-A515-ED455FD9F93D}"/>
              </a:ext>
            </a:extLst>
          </p:cNvPr>
          <p:cNvSpPr/>
          <p:nvPr/>
        </p:nvSpPr>
        <p:spPr>
          <a:xfrm>
            <a:off x="6586537" y="3269452"/>
            <a:ext cx="5605463" cy="98663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11" name="Rectangle 10">
            <a:extLst>
              <a:ext uri="{FF2B5EF4-FFF2-40B4-BE49-F238E27FC236}">
                <a16:creationId xmlns:a16="http://schemas.microsoft.com/office/drawing/2014/main" id="{5B765088-9625-FD2E-A99A-CDA23AB87CFC}"/>
              </a:ext>
            </a:extLst>
          </p:cNvPr>
          <p:cNvSpPr/>
          <p:nvPr/>
        </p:nvSpPr>
        <p:spPr>
          <a:xfrm>
            <a:off x="6586537" y="2069303"/>
            <a:ext cx="5605463" cy="9866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7" name="Rectangle 6">
            <a:extLst>
              <a:ext uri="{FF2B5EF4-FFF2-40B4-BE49-F238E27FC236}">
                <a16:creationId xmlns:a16="http://schemas.microsoft.com/office/drawing/2014/main" id="{52AB7CC8-8AF9-C62F-04FC-E8846A26D780}"/>
              </a:ext>
            </a:extLst>
          </p:cNvPr>
          <p:cNvSpPr/>
          <p:nvPr/>
        </p:nvSpPr>
        <p:spPr>
          <a:xfrm>
            <a:off x="0" y="0"/>
            <a:ext cx="12192000" cy="1653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126F3C-C6DC-952E-9A6D-2AAC9D7202B7}"/>
              </a:ext>
            </a:extLst>
          </p:cNvPr>
          <p:cNvSpPr>
            <a:spLocks noGrp="1"/>
          </p:cNvSpPr>
          <p:nvPr>
            <p:ph idx="1"/>
          </p:nvPr>
        </p:nvSpPr>
        <p:spPr>
          <a:xfrm>
            <a:off x="1097485" y="1993105"/>
            <a:ext cx="4117453" cy="4164807"/>
          </a:xfrm>
        </p:spPr>
        <p:txBody>
          <a:bodyPr/>
          <a:lstStyle/>
          <a:p>
            <a:pPr marL="0" lvl="1" indent="0">
              <a:buNone/>
            </a:pPr>
            <a:r>
              <a:rPr lang="en-US"/>
              <a:t>Giving at the leadership level and beyond.</a:t>
            </a:r>
          </a:p>
          <a:p>
            <a:pPr marL="0" indent="0">
              <a:buNone/>
            </a:pPr>
            <a:r>
              <a:rPr lang="en-US"/>
              <a:t>Comprised of the region’s most influential business and civic leaders, the Tocqueville Society helps establish our agenda for the future and inspire others. </a:t>
            </a:r>
          </a:p>
          <a:p>
            <a:pPr marL="0" indent="0">
              <a:buNone/>
            </a:pPr>
            <a:r>
              <a:rPr lang="en-US"/>
              <a:t> You join the ranks of generations of our community’s most philanthropic leaders as a part of our Tocqueville Society. Tocqueville Society giving includes the following levels:</a:t>
            </a:r>
          </a:p>
        </p:txBody>
      </p:sp>
      <p:sp>
        <p:nvSpPr>
          <p:cNvPr id="4" name="Slide Number Placeholder 3">
            <a:extLst>
              <a:ext uri="{FF2B5EF4-FFF2-40B4-BE49-F238E27FC236}">
                <a16:creationId xmlns:a16="http://schemas.microsoft.com/office/drawing/2014/main" id="{417A4203-08BF-1D06-B284-CCB21FD3321F}"/>
              </a:ext>
            </a:extLst>
          </p:cNvPr>
          <p:cNvSpPr>
            <a:spLocks noGrp="1"/>
          </p:cNvSpPr>
          <p:nvPr>
            <p:ph type="sldNum" sz="quarter" idx="12"/>
          </p:nvPr>
        </p:nvSpPr>
        <p:spPr/>
        <p:txBody>
          <a:bodyPr/>
          <a:lstStyle/>
          <a:p>
            <a:fld id="{27BC56BC-1187-5340-A44C-2F3260EFBD9C}" type="slidenum">
              <a:rPr lang="en-US" smtClean="0"/>
              <a:pPr/>
              <a:t>22</a:t>
            </a:fld>
            <a:endParaRPr lang="en-US"/>
          </a:p>
        </p:txBody>
      </p:sp>
      <p:sp>
        <p:nvSpPr>
          <p:cNvPr id="5" name="Text Placeholder 4">
            <a:extLst>
              <a:ext uri="{FF2B5EF4-FFF2-40B4-BE49-F238E27FC236}">
                <a16:creationId xmlns:a16="http://schemas.microsoft.com/office/drawing/2014/main" id="{12FF4A56-E9F5-26EE-8234-115B8E211007}"/>
              </a:ext>
            </a:extLst>
          </p:cNvPr>
          <p:cNvSpPr>
            <a:spLocks noGrp="1"/>
          </p:cNvSpPr>
          <p:nvPr>
            <p:ph type="body" sz="quarter" idx="13"/>
          </p:nvPr>
        </p:nvSpPr>
        <p:spPr>
          <a:xfrm>
            <a:off x="-2" y="1653383"/>
            <a:ext cx="12252960" cy="44450"/>
          </a:xfrm>
        </p:spPr>
        <p:txBody>
          <a:bodyPr>
            <a:normAutofit fontScale="25000" lnSpcReduction="20000"/>
          </a:bodyPr>
          <a:lstStyle/>
          <a:p>
            <a:endParaRPr lang="en-US"/>
          </a:p>
        </p:txBody>
      </p:sp>
      <p:graphicFrame>
        <p:nvGraphicFramePr>
          <p:cNvPr id="14" name="Table 13">
            <a:extLst>
              <a:ext uri="{FF2B5EF4-FFF2-40B4-BE49-F238E27FC236}">
                <a16:creationId xmlns:a16="http://schemas.microsoft.com/office/drawing/2014/main" id="{CF38E736-62AB-E106-FA33-4918FDA428D9}"/>
              </a:ext>
            </a:extLst>
          </p:cNvPr>
          <p:cNvGraphicFramePr>
            <a:graphicFrameLocks noGrp="1"/>
          </p:cNvGraphicFramePr>
          <p:nvPr/>
        </p:nvGraphicFramePr>
        <p:xfrm>
          <a:off x="7462551" y="2121526"/>
          <a:ext cx="4554538" cy="934410"/>
        </p:xfrm>
        <a:graphic>
          <a:graphicData uri="http://schemas.openxmlformats.org/drawingml/2006/table">
            <a:tbl>
              <a:tblPr firstRow="1" bandRow="1">
                <a:tableStyleId>{5C22544A-7EE6-4342-B048-85BDC9FD1C3A}</a:tableStyleId>
              </a:tblPr>
              <a:tblGrid>
                <a:gridCol w="2195799">
                  <a:extLst>
                    <a:ext uri="{9D8B030D-6E8A-4147-A177-3AD203B41FA5}">
                      <a16:colId xmlns:a16="http://schemas.microsoft.com/office/drawing/2014/main" val="4102779692"/>
                    </a:ext>
                  </a:extLst>
                </a:gridCol>
                <a:gridCol w="2358739">
                  <a:extLst>
                    <a:ext uri="{9D8B030D-6E8A-4147-A177-3AD203B41FA5}">
                      <a16:colId xmlns:a16="http://schemas.microsoft.com/office/drawing/2014/main" val="4137661428"/>
                    </a:ext>
                  </a:extLst>
                </a:gridCol>
              </a:tblGrid>
              <a:tr h="934410">
                <a:tc>
                  <a:txBody>
                    <a:bodyPr/>
                    <a:lstStyle/>
                    <a:p>
                      <a:r>
                        <a:rPr lang="en-US" sz="2400">
                          <a:latin typeface="Antonio Light" pitchFamily="2" charset="77"/>
                        </a:rPr>
                        <a:t>Ordre de Liberté</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a:latin typeface="Antonio Light" pitchFamily="2" charset="77"/>
                        </a:rPr>
                        <a:t>$25,000+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graphicFrame>
        <p:nvGraphicFramePr>
          <p:cNvPr id="15" name="Table 14">
            <a:extLst>
              <a:ext uri="{FF2B5EF4-FFF2-40B4-BE49-F238E27FC236}">
                <a16:creationId xmlns:a16="http://schemas.microsoft.com/office/drawing/2014/main" id="{6E8DB620-6474-13F6-9BCA-08DD85FB7918}"/>
              </a:ext>
            </a:extLst>
          </p:cNvPr>
          <p:cNvGraphicFramePr>
            <a:graphicFrameLocks noGrp="1"/>
          </p:cNvGraphicFramePr>
          <p:nvPr/>
        </p:nvGraphicFramePr>
        <p:xfrm>
          <a:off x="7462551" y="3307388"/>
          <a:ext cx="4554538" cy="934410"/>
        </p:xfrm>
        <a:graphic>
          <a:graphicData uri="http://schemas.openxmlformats.org/drawingml/2006/table">
            <a:tbl>
              <a:tblPr firstRow="1" bandRow="1">
                <a:tableStyleId>{5C22544A-7EE6-4342-B048-85BDC9FD1C3A}</a:tableStyleId>
              </a:tblPr>
              <a:tblGrid>
                <a:gridCol w="2195799">
                  <a:extLst>
                    <a:ext uri="{9D8B030D-6E8A-4147-A177-3AD203B41FA5}">
                      <a16:colId xmlns:a16="http://schemas.microsoft.com/office/drawing/2014/main" val="4102779692"/>
                    </a:ext>
                  </a:extLst>
                </a:gridCol>
                <a:gridCol w="2358739">
                  <a:extLst>
                    <a:ext uri="{9D8B030D-6E8A-4147-A177-3AD203B41FA5}">
                      <a16:colId xmlns:a16="http://schemas.microsoft.com/office/drawing/2014/main" val="4137661428"/>
                    </a:ext>
                  </a:extLst>
                </a:gridCol>
              </a:tblGrid>
              <a:tr h="934410">
                <a:tc>
                  <a:txBody>
                    <a:bodyPr/>
                    <a:lstStyle/>
                    <a:p>
                      <a:r>
                        <a:rPr lang="en-US" sz="2400">
                          <a:latin typeface="Antonio Light" pitchFamily="2" charset="77"/>
                        </a:rPr>
                        <a:t>Le Champion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a:latin typeface="Antonio Light" pitchFamily="2" charset="77"/>
                        </a:rPr>
                        <a:t>$15,000 - $24,999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graphicFrame>
        <p:nvGraphicFramePr>
          <p:cNvPr id="16" name="Table 15">
            <a:extLst>
              <a:ext uri="{FF2B5EF4-FFF2-40B4-BE49-F238E27FC236}">
                <a16:creationId xmlns:a16="http://schemas.microsoft.com/office/drawing/2014/main" id="{C30A0104-A60E-673C-1D16-5E8C90236DB5}"/>
              </a:ext>
            </a:extLst>
          </p:cNvPr>
          <p:cNvGraphicFramePr>
            <a:graphicFrameLocks noGrp="1"/>
          </p:cNvGraphicFramePr>
          <p:nvPr/>
        </p:nvGraphicFramePr>
        <p:xfrm>
          <a:off x="7462551" y="4464674"/>
          <a:ext cx="4554538" cy="934410"/>
        </p:xfrm>
        <a:graphic>
          <a:graphicData uri="http://schemas.openxmlformats.org/drawingml/2006/table">
            <a:tbl>
              <a:tblPr firstRow="1" bandRow="1">
                <a:tableStyleId>{5C22544A-7EE6-4342-B048-85BDC9FD1C3A}</a:tableStyleId>
              </a:tblPr>
              <a:tblGrid>
                <a:gridCol w="2181512">
                  <a:extLst>
                    <a:ext uri="{9D8B030D-6E8A-4147-A177-3AD203B41FA5}">
                      <a16:colId xmlns:a16="http://schemas.microsoft.com/office/drawing/2014/main" val="4102779692"/>
                    </a:ext>
                  </a:extLst>
                </a:gridCol>
                <a:gridCol w="2373026">
                  <a:extLst>
                    <a:ext uri="{9D8B030D-6E8A-4147-A177-3AD203B41FA5}">
                      <a16:colId xmlns:a16="http://schemas.microsoft.com/office/drawing/2014/main" val="4137661428"/>
                    </a:ext>
                  </a:extLst>
                </a:gridCol>
              </a:tblGrid>
              <a:tr h="934410">
                <a:tc>
                  <a:txBody>
                    <a:bodyPr/>
                    <a:lstStyle/>
                    <a:p>
                      <a:r>
                        <a:rPr lang="en-US" sz="2400" err="1">
                          <a:latin typeface="Antonio Light" pitchFamily="2" charset="77"/>
                        </a:rPr>
                        <a:t>Membres</a:t>
                      </a:r>
                      <a:r>
                        <a:rPr lang="en-US" sz="2400">
                          <a:latin typeface="Antonio Light" pitchFamily="2" charset="77"/>
                        </a:rPr>
                        <a:t> </a:t>
                      </a:r>
                      <a:br>
                        <a:rPr lang="en-US" sz="2400">
                          <a:latin typeface="Antonio Light" pitchFamily="2" charset="77"/>
                        </a:rPr>
                      </a:br>
                      <a:r>
                        <a:rPr lang="en-US" sz="2400">
                          <a:latin typeface="Antonio Light" pitchFamily="2" charset="77"/>
                        </a:rPr>
                        <a:t>de la Société</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a:latin typeface="Antonio Light" pitchFamily="2" charset="77"/>
                        </a:rPr>
                        <a:t>$10,000 - $14,999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pic>
        <p:nvPicPr>
          <p:cNvPr id="2" name="Picture 1">
            <a:extLst>
              <a:ext uri="{FF2B5EF4-FFF2-40B4-BE49-F238E27FC236}">
                <a16:creationId xmlns:a16="http://schemas.microsoft.com/office/drawing/2014/main" id="{B869AF62-3C52-5199-9A7C-C22C14C734C8}"/>
              </a:ext>
            </a:extLst>
          </p:cNvPr>
          <p:cNvPicPr>
            <a:picLocks noChangeAspect="1"/>
          </p:cNvPicPr>
          <p:nvPr/>
        </p:nvPicPr>
        <p:blipFill>
          <a:blip r:embed="rId2"/>
          <a:srcRect/>
          <a:stretch/>
        </p:blipFill>
        <p:spPr>
          <a:xfrm>
            <a:off x="5736649" y="1731918"/>
            <a:ext cx="1636776" cy="1636776"/>
          </a:xfrm>
          <a:prstGeom prst="rect">
            <a:avLst/>
          </a:prstGeom>
        </p:spPr>
      </p:pic>
      <p:pic>
        <p:nvPicPr>
          <p:cNvPr id="17" name="Picture 16" descr="Logo&#10;&#10;Description automatically generated">
            <a:extLst>
              <a:ext uri="{FF2B5EF4-FFF2-40B4-BE49-F238E27FC236}">
                <a16:creationId xmlns:a16="http://schemas.microsoft.com/office/drawing/2014/main" id="{5CFE6796-2EBC-9A30-F8FD-1241BCBA1A00}"/>
              </a:ext>
            </a:extLst>
          </p:cNvPr>
          <p:cNvPicPr>
            <a:picLocks noChangeAspect="1"/>
          </p:cNvPicPr>
          <p:nvPr/>
        </p:nvPicPr>
        <p:blipFill>
          <a:blip r:embed="rId3"/>
          <a:stretch>
            <a:fillRect/>
          </a:stretch>
        </p:blipFill>
        <p:spPr>
          <a:xfrm>
            <a:off x="5768623" y="2938799"/>
            <a:ext cx="1636776" cy="1636776"/>
          </a:xfrm>
          <a:prstGeom prst="rect">
            <a:avLst/>
          </a:prstGeom>
        </p:spPr>
      </p:pic>
      <p:pic>
        <p:nvPicPr>
          <p:cNvPr id="18" name="Picture 17">
            <a:extLst>
              <a:ext uri="{FF2B5EF4-FFF2-40B4-BE49-F238E27FC236}">
                <a16:creationId xmlns:a16="http://schemas.microsoft.com/office/drawing/2014/main" id="{CDB21683-E2E3-52A4-E904-74B1FCDB6A8D}"/>
              </a:ext>
            </a:extLst>
          </p:cNvPr>
          <p:cNvPicPr>
            <a:picLocks noChangeAspect="1"/>
          </p:cNvPicPr>
          <p:nvPr/>
        </p:nvPicPr>
        <p:blipFill>
          <a:blip r:embed="rId4"/>
          <a:srcRect/>
          <a:stretch/>
        </p:blipFill>
        <p:spPr>
          <a:xfrm>
            <a:off x="5768623" y="4130241"/>
            <a:ext cx="1636776" cy="1636776"/>
          </a:xfrm>
          <a:prstGeom prst="rect">
            <a:avLst/>
          </a:prstGeom>
        </p:spPr>
      </p:pic>
      <p:sp>
        <p:nvSpPr>
          <p:cNvPr id="9" name="TextBox 8">
            <a:extLst>
              <a:ext uri="{FF2B5EF4-FFF2-40B4-BE49-F238E27FC236}">
                <a16:creationId xmlns:a16="http://schemas.microsoft.com/office/drawing/2014/main" id="{1072E7FC-B492-67E8-F1DB-719986B1934C}"/>
              </a:ext>
            </a:extLst>
          </p:cNvPr>
          <p:cNvSpPr txBox="1"/>
          <p:nvPr/>
        </p:nvSpPr>
        <p:spPr>
          <a:xfrm>
            <a:off x="380999" y="295859"/>
            <a:ext cx="10963847" cy="1323439"/>
          </a:xfrm>
          <a:prstGeom prst="rect">
            <a:avLst/>
          </a:prstGeom>
          <a:noFill/>
        </p:spPr>
        <p:txBody>
          <a:bodyPr wrap="square">
            <a:spAutoFit/>
          </a:bodyPr>
          <a:lstStyle/>
          <a:p>
            <a:r>
              <a:rPr lang="en-US" sz="4000" b="1">
                <a:solidFill>
                  <a:srgbClr val="0070C0"/>
                </a:solidFill>
                <a:latin typeface="Antonio" pitchFamily="2" charset="0"/>
              </a:rPr>
              <a:t>TOCQUEVILLE SOCIETY: </a:t>
            </a:r>
          </a:p>
          <a:p>
            <a:r>
              <a:rPr lang="en-US" sz="4000" b="1">
                <a:solidFill>
                  <a:srgbClr val="0070C0"/>
                </a:solidFill>
                <a:latin typeface="Antonio" pitchFamily="2" charset="0"/>
              </a:rPr>
              <a:t>OUR MOST INFLUENTIAL AND GENEROUS DONORS</a:t>
            </a:r>
          </a:p>
        </p:txBody>
      </p:sp>
    </p:spTree>
    <p:extLst>
      <p:ext uri="{BB962C8B-B14F-4D97-AF65-F5344CB8AC3E}">
        <p14:creationId xmlns:p14="http://schemas.microsoft.com/office/powerpoint/2010/main" val="360434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DD93-8535-679F-1D30-D0F8413326E5}"/>
              </a:ext>
            </a:extLst>
          </p:cNvPr>
          <p:cNvSpPr>
            <a:spLocks noGrp="1"/>
          </p:cNvSpPr>
          <p:nvPr>
            <p:ph type="title"/>
          </p:nvPr>
        </p:nvSpPr>
        <p:spPr/>
        <p:txBody>
          <a:bodyPr/>
          <a:lstStyle/>
          <a:p>
            <a:r>
              <a:rPr lang="en-US"/>
              <a:t>2024-25 Campaign goals!</a:t>
            </a:r>
          </a:p>
        </p:txBody>
      </p:sp>
      <p:sp>
        <p:nvSpPr>
          <p:cNvPr id="3" name="Slide Number Placeholder 2">
            <a:extLst>
              <a:ext uri="{FF2B5EF4-FFF2-40B4-BE49-F238E27FC236}">
                <a16:creationId xmlns:a16="http://schemas.microsoft.com/office/drawing/2014/main" id="{B14A1C9F-19D5-5245-58BB-1BCBD242B9C2}"/>
              </a:ext>
            </a:extLst>
          </p:cNvPr>
          <p:cNvSpPr>
            <a:spLocks noGrp="1"/>
          </p:cNvSpPr>
          <p:nvPr>
            <p:ph type="sldNum" sz="quarter" idx="12"/>
          </p:nvPr>
        </p:nvSpPr>
        <p:spPr/>
        <p:txBody>
          <a:bodyPr/>
          <a:lstStyle/>
          <a:p>
            <a:fld id="{27BC56BC-1187-5340-A44C-2F3260EFBD9C}" type="slidenum">
              <a:rPr lang="en-US" smtClean="0"/>
              <a:pPr/>
              <a:t>23</a:t>
            </a:fld>
            <a:endParaRPr lang="en-US"/>
          </a:p>
        </p:txBody>
      </p:sp>
      <p:sp>
        <p:nvSpPr>
          <p:cNvPr id="5" name="Rectangle 4">
            <a:extLst>
              <a:ext uri="{FF2B5EF4-FFF2-40B4-BE49-F238E27FC236}">
                <a16:creationId xmlns:a16="http://schemas.microsoft.com/office/drawing/2014/main" id="{45830CB4-1B60-D8A1-DD71-2837386AAD79}"/>
              </a:ext>
            </a:extLst>
          </p:cNvPr>
          <p:cNvSpPr/>
          <p:nvPr/>
        </p:nvSpPr>
        <p:spPr>
          <a:xfrm>
            <a:off x="6091237" y="2612109"/>
            <a:ext cx="6100763" cy="18966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r>
              <a:rPr lang="en-US" sz="6000">
                <a:latin typeface="Antonio Light" pitchFamily="2" charset="77"/>
              </a:rPr>
              <a:t>100%</a:t>
            </a:r>
          </a:p>
          <a:p>
            <a:r>
              <a:rPr lang="en-US" sz="3000"/>
              <a:t>Employee participation</a:t>
            </a:r>
          </a:p>
        </p:txBody>
      </p:sp>
      <p:sp>
        <p:nvSpPr>
          <p:cNvPr id="6" name="Rectangle 5">
            <a:extLst>
              <a:ext uri="{FF2B5EF4-FFF2-40B4-BE49-F238E27FC236}">
                <a16:creationId xmlns:a16="http://schemas.microsoft.com/office/drawing/2014/main" id="{EF3498A1-EE6A-5818-46F4-AB97CFE89D1F}"/>
              </a:ext>
            </a:extLst>
          </p:cNvPr>
          <p:cNvSpPr/>
          <p:nvPr/>
        </p:nvSpPr>
        <p:spPr>
          <a:xfrm>
            <a:off x="-4763" y="2612109"/>
            <a:ext cx="6096000" cy="18966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pPr algn="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(10% above last year) </a:t>
            </a:r>
            <a:r>
              <a:rPr lang="en-US" sz="6000">
                <a:latin typeface="Antonio Light" pitchFamily="2" charset="77"/>
              </a:rPr>
              <a:t>XX%</a:t>
            </a:r>
          </a:p>
          <a:p>
            <a:pPr algn="r"/>
            <a:r>
              <a:rPr lang="en-US" sz="3000"/>
              <a:t>Total Pledged Contribution</a:t>
            </a:r>
          </a:p>
        </p:txBody>
      </p:sp>
    </p:spTree>
    <p:extLst>
      <p:ext uri="{BB962C8B-B14F-4D97-AF65-F5344CB8AC3E}">
        <p14:creationId xmlns:p14="http://schemas.microsoft.com/office/powerpoint/2010/main" val="4108650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6F4F-D783-7435-A1A0-A40F8CFFF2AA}"/>
              </a:ext>
            </a:extLst>
          </p:cNvPr>
          <p:cNvSpPr>
            <a:spLocks noGrp="1"/>
          </p:cNvSpPr>
          <p:nvPr>
            <p:ph type="title"/>
          </p:nvPr>
        </p:nvSpPr>
        <p:spPr/>
        <p:txBody>
          <a:bodyPr/>
          <a:lstStyle/>
          <a:p>
            <a:r>
              <a:rPr lang="en-US"/>
              <a:t>Campaign Events:</a:t>
            </a:r>
          </a:p>
        </p:txBody>
      </p:sp>
      <p:sp>
        <p:nvSpPr>
          <p:cNvPr id="3" name="Slide Number Placeholder 2">
            <a:extLst>
              <a:ext uri="{FF2B5EF4-FFF2-40B4-BE49-F238E27FC236}">
                <a16:creationId xmlns:a16="http://schemas.microsoft.com/office/drawing/2014/main" id="{E98ADC8A-C964-A1E4-8906-D684E5CFC813}"/>
              </a:ext>
            </a:extLst>
          </p:cNvPr>
          <p:cNvSpPr>
            <a:spLocks noGrp="1"/>
          </p:cNvSpPr>
          <p:nvPr>
            <p:ph type="sldNum" sz="quarter" idx="12"/>
          </p:nvPr>
        </p:nvSpPr>
        <p:spPr/>
        <p:txBody>
          <a:bodyPr/>
          <a:lstStyle/>
          <a:p>
            <a:fld id="{27BC56BC-1187-5340-A44C-2F3260EFBD9C}" type="slidenum">
              <a:rPr lang="en-US" smtClean="0"/>
              <a:pPr/>
              <a:t>24</a:t>
            </a:fld>
            <a:endParaRPr lang="en-US"/>
          </a:p>
        </p:txBody>
      </p:sp>
      <p:sp>
        <p:nvSpPr>
          <p:cNvPr id="4" name="Content Placeholder 3">
            <a:extLst>
              <a:ext uri="{FF2B5EF4-FFF2-40B4-BE49-F238E27FC236}">
                <a16:creationId xmlns:a16="http://schemas.microsoft.com/office/drawing/2014/main" id="{BFBBA778-FA78-9A51-1480-C64C0FFDC764}"/>
              </a:ext>
            </a:extLst>
          </p:cNvPr>
          <p:cNvSpPr>
            <a:spLocks noGrp="1"/>
          </p:cNvSpPr>
          <p:nvPr>
            <p:ph sz="quarter" idx="13"/>
          </p:nvPr>
        </p:nvSpPr>
        <p:spPr/>
        <p:txBody>
          <a:bodyPr/>
          <a:lstStyle/>
          <a:p>
            <a:pPr marL="457200" indent="-457200">
              <a:buFont typeface="+mj-lt"/>
              <a:buAutoNum type="arabicPeriod"/>
            </a:pPr>
            <a:r>
              <a:rPr lang="en-US" b="1"/>
              <a:t>Lorem Ipsum </a:t>
            </a:r>
            <a:r>
              <a:rPr lang="en-US"/>
              <a:t>	At </a:t>
            </a:r>
            <a:r>
              <a:rPr lang="en-US" err="1"/>
              <a:t>vero</a:t>
            </a:r>
            <a:r>
              <a:rPr lang="en-US"/>
              <a:t> </a:t>
            </a:r>
            <a:r>
              <a:rPr lang="en-US" err="1"/>
              <a:t>eos</a:t>
            </a:r>
            <a:r>
              <a:rPr lang="en-US"/>
              <a:t> et </a:t>
            </a:r>
            <a:r>
              <a:rPr lang="en-US" err="1"/>
              <a:t>accusamus</a:t>
            </a:r>
            <a:r>
              <a:rPr lang="en-US"/>
              <a:t> et </a:t>
            </a:r>
            <a:r>
              <a:rPr lang="en-US" err="1"/>
              <a:t>iusto</a:t>
            </a:r>
            <a:endParaRPr lang="en-US"/>
          </a:p>
          <a:p>
            <a:pPr marL="457200" indent="-457200">
              <a:buFont typeface="+mj-lt"/>
              <a:buAutoNum type="arabicPeriod"/>
            </a:pPr>
            <a:r>
              <a:rPr lang="en-US" b="1"/>
              <a:t>Dolor sit </a:t>
            </a:r>
            <a:r>
              <a:rPr lang="en-US" b="1" err="1"/>
              <a:t>amet</a:t>
            </a:r>
            <a:r>
              <a:rPr lang="en-US"/>
              <a:t>	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457200" indent="-457200">
              <a:buFont typeface="+mj-lt"/>
              <a:buAutoNum type="arabicPeriod"/>
            </a:pPr>
            <a:r>
              <a:rPr lang="en-US" b="1"/>
              <a:t>sed do </a:t>
            </a:r>
            <a:r>
              <a:rPr lang="en-US" b="1" err="1"/>
              <a:t>eiusmod</a:t>
            </a:r>
            <a:r>
              <a:rPr lang="en-US" b="1"/>
              <a:t> </a:t>
            </a:r>
            <a:r>
              <a:rPr lang="en-US"/>
              <a:t>	</a:t>
            </a:r>
            <a:r>
              <a:rPr lang="en-US" err="1"/>
              <a:t>Occaecat</a:t>
            </a:r>
            <a:r>
              <a:rPr lang="en-US"/>
              <a:t> </a:t>
            </a:r>
            <a:r>
              <a:rPr lang="en-US" err="1"/>
              <a:t>cupidatat</a:t>
            </a:r>
            <a:r>
              <a:rPr lang="en-US"/>
              <a:t> non </a:t>
            </a:r>
            <a:r>
              <a:rPr lang="en-US" err="1"/>
              <a:t>proident</a:t>
            </a:r>
            <a:r>
              <a:rPr lang="en-US"/>
              <a:t> </a:t>
            </a:r>
          </a:p>
          <a:p>
            <a:pPr marL="457200" indent="-457200">
              <a:buFont typeface="+mj-lt"/>
              <a:buAutoNum type="arabicPeriod"/>
            </a:pPr>
            <a:endParaRPr lang="en-US"/>
          </a:p>
        </p:txBody>
      </p:sp>
    </p:spTree>
    <p:extLst>
      <p:ext uri="{BB962C8B-B14F-4D97-AF65-F5344CB8AC3E}">
        <p14:creationId xmlns:p14="http://schemas.microsoft.com/office/powerpoint/2010/main" val="178121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8F87-9B8D-30C8-3ED3-914A6470533A}"/>
              </a:ext>
            </a:extLst>
          </p:cNvPr>
          <p:cNvSpPr>
            <a:spLocks noGrp="1"/>
          </p:cNvSpPr>
          <p:nvPr>
            <p:ph type="title"/>
          </p:nvPr>
        </p:nvSpPr>
        <p:spPr/>
        <p:txBody>
          <a:bodyPr/>
          <a:lstStyle/>
          <a:p>
            <a:r>
              <a:rPr lang="en-US"/>
              <a:t>How to give</a:t>
            </a:r>
          </a:p>
        </p:txBody>
      </p:sp>
      <p:sp>
        <p:nvSpPr>
          <p:cNvPr id="3" name="Slide Number Placeholder 2">
            <a:extLst>
              <a:ext uri="{FF2B5EF4-FFF2-40B4-BE49-F238E27FC236}">
                <a16:creationId xmlns:a16="http://schemas.microsoft.com/office/drawing/2014/main" id="{CDCAA2C9-97A3-BDAB-2625-CBC2CB465892}"/>
              </a:ext>
            </a:extLst>
          </p:cNvPr>
          <p:cNvSpPr>
            <a:spLocks noGrp="1"/>
          </p:cNvSpPr>
          <p:nvPr>
            <p:ph type="sldNum" sz="quarter" idx="12"/>
          </p:nvPr>
        </p:nvSpPr>
        <p:spPr/>
        <p:txBody>
          <a:bodyPr/>
          <a:lstStyle/>
          <a:p>
            <a:fld id="{27BC56BC-1187-5340-A44C-2F3260EFBD9C}" type="slidenum">
              <a:rPr lang="en-US" smtClean="0"/>
              <a:pPr/>
              <a:t>25</a:t>
            </a:fld>
            <a:endParaRPr lang="en-US"/>
          </a:p>
        </p:txBody>
      </p:sp>
      <p:grpSp>
        <p:nvGrpSpPr>
          <p:cNvPr id="8" name="Group 7">
            <a:extLst>
              <a:ext uri="{FF2B5EF4-FFF2-40B4-BE49-F238E27FC236}">
                <a16:creationId xmlns:a16="http://schemas.microsoft.com/office/drawing/2014/main" id="{AE95ED57-1719-709E-02B5-92CE210F9EC7}"/>
              </a:ext>
            </a:extLst>
          </p:cNvPr>
          <p:cNvGrpSpPr/>
          <p:nvPr/>
        </p:nvGrpSpPr>
        <p:grpSpPr>
          <a:xfrm>
            <a:off x="0" y="2349229"/>
            <a:ext cx="12192001" cy="2349229"/>
            <a:chOff x="600075" y="2349229"/>
            <a:chExt cx="11258550" cy="2349229"/>
          </a:xfrm>
        </p:grpSpPr>
        <p:sp>
          <p:nvSpPr>
            <p:cNvPr id="5" name="Rectangle 4">
              <a:extLst>
                <a:ext uri="{FF2B5EF4-FFF2-40B4-BE49-F238E27FC236}">
                  <a16:creationId xmlns:a16="http://schemas.microsoft.com/office/drawing/2014/main" id="{C2D5AA4B-95CF-3E86-BD14-BFE878911B9F}"/>
                </a:ext>
              </a:extLst>
            </p:cNvPr>
            <p:cNvSpPr/>
            <p:nvPr/>
          </p:nvSpPr>
          <p:spPr>
            <a:xfrm>
              <a:off x="600075" y="2349229"/>
              <a:ext cx="3757613" cy="2349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0" rIns="274320" bIns="0" rtlCol="0" anchor="ctr"/>
            <a:lstStyle/>
            <a:p>
              <a:pPr algn="ctr"/>
              <a:r>
                <a:rPr lang="en-US" sz="4600">
                  <a:latin typeface="Antonio Light" pitchFamily="2" charset="77"/>
                </a:rPr>
                <a:t>Payroll Deduction</a:t>
              </a:r>
            </a:p>
            <a:p>
              <a:pPr algn="ctr"/>
              <a:r>
                <a:rPr lang="en-US" sz="2000"/>
                <a:t>Customized URL</a:t>
              </a:r>
            </a:p>
          </p:txBody>
        </p:sp>
        <p:sp>
          <p:nvSpPr>
            <p:cNvPr id="6" name="Rectangle 5">
              <a:extLst>
                <a:ext uri="{FF2B5EF4-FFF2-40B4-BE49-F238E27FC236}">
                  <a16:creationId xmlns:a16="http://schemas.microsoft.com/office/drawing/2014/main" id="{445A85CC-7BAC-367E-93A6-20812AA32D16}"/>
                </a:ext>
              </a:extLst>
            </p:cNvPr>
            <p:cNvSpPr/>
            <p:nvPr/>
          </p:nvSpPr>
          <p:spPr>
            <a:xfrm>
              <a:off x="4357687" y="2349229"/>
              <a:ext cx="3757613" cy="23492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0" rIns="274320" bIns="0" rtlCol="0" anchor="ctr"/>
            <a:lstStyle/>
            <a:p>
              <a:pPr algn="ctr"/>
              <a:r>
                <a:rPr lang="en-US" sz="4600">
                  <a:latin typeface="Antonio Light" pitchFamily="2" charset="77"/>
                </a:rPr>
                <a:t>Text to Give</a:t>
              </a:r>
            </a:p>
            <a:p>
              <a:pPr algn="ctr"/>
              <a:r>
                <a:rPr lang="en-US" sz="2000"/>
                <a:t>Text XXXXXX to 1234</a:t>
              </a:r>
            </a:p>
          </p:txBody>
        </p:sp>
        <p:sp>
          <p:nvSpPr>
            <p:cNvPr id="7" name="Rectangle 6">
              <a:extLst>
                <a:ext uri="{FF2B5EF4-FFF2-40B4-BE49-F238E27FC236}">
                  <a16:creationId xmlns:a16="http://schemas.microsoft.com/office/drawing/2014/main" id="{904C5C0E-105A-641A-047B-44EB1ED8715D}"/>
                </a:ext>
              </a:extLst>
            </p:cNvPr>
            <p:cNvSpPr/>
            <p:nvPr/>
          </p:nvSpPr>
          <p:spPr>
            <a:xfrm>
              <a:off x="8101012" y="2349229"/>
              <a:ext cx="3757613" cy="234922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0" rIns="274320" bIns="0" rtlCol="0" anchor="ctr"/>
            <a:lstStyle/>
            <a:p>
              <a:pPr algn="ctr"/>
              <a:r>
                <a:rPr lang="en-US" sz="4600">
                  <a:latin typeface="Antonio Light" pitchFamily="2" charset="77"/>
                </a:rPr>
                <a:t>Paper Pledge Forms</a:t>
              </a:r>
            </a:p>
            <a:p>
              <a:pPr algn="ctr"/>
              <a:r>
                <a:rPr lang="en-US" sz="2000"/>
                <a:t>Available from XXX XXXX</a:t>
              </a:r>
            </a:p>
          </p:txBody>
        </p:sp>
      </p:grpSp>
      <p:sp>
        <p:nvSpPr>
          <p:cNvPr id="9" name="Rectangle 8">
            <a:extLst>
              <a:ext uri="{FF2B5EF4-FFF2-40B4-BE49-F238E27FC236}">
                <a16:creationId xmlns:a16="http://schemas.microsoft.com/office/drawing/2014/main" id="{E754A155-E588-E9DA-392E-6D963C2C3AE6}"/>
              </a:ext>
            </a:extLst>
          </p:cNvPr>
          <p:cNvSpPr/>
          <p:nvPr/>
        </p:nvSpPr>
        <p:spPr>
          <a:xfrm>
            <a:off x="0" y="4698457"/>
            <a:ext cx="12192000" cy="4984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2DDAE8-44F0-5982-35E7-1A98BA377E03}"/>
              </a:ext>
            </a:extLst>
          </p:cNvPr>
          <p:cNvSpPr txBox="1"/>
          <p:nvPr/>
        </p:nvSpPr>
        <p:spPr>
          <a:xfrm>
            <a:off x="880533" y="4761913"/>
            <a:ext cx="827061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Campaign deadline: xx/xx/xx</a:t>
            </a:r>
          </a:p>
        </p:txBody>
      </p:sp>
    </p:spTree>
    <p:extLst>
      <p:ext uri="{BB962C8B-B14F-4D97-AF65-F5344CB8AC3E}">
        <p14:creationId xmlns:p14="http://schemas.microsoft.com/office/powerpoint/2010/main" val="3036786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BD8D-D100-3453-BA21-AF21C8D98B3B}"/>
              </a:ext>
            </a:extLst>
          </p:cNvPr>
          <p:cNvSpPr>
            <a:spLocks noGrp="1"/>
          </p:cNvSpPr>
          <p:nvPr>
            <p:ph type="title"/>
          </p:nvPr>
        </p:nvSpPr>
        <p:spPr/>
        <p:txBody>
          <a:bodyPr/>
          <a:lstStyle/>
          <a:p>
            <a:r>
              <a:rPr lang="en-US"/>
              <a:t>Incentives</a:t>
            </a:r>
          </a:p>
        </p:txBody>
      </p:sp>
      <p:sp>
        <p:nvSpPr>
          <p:cNvPr id="5" name="Content Placeholder 4">
            <a:extLst>
              <a:ext uri="{FF2B5EF4-FFF2-40B4-BE49-F238E27FC236}">
                <a16:creationId xmlns:a16="http://schemas.microsoft.com/office/drawing/2014/main" id="{F0C51EC0-F099-4672-7345-3113C2C4B8BB}"/>
              </a:ext>
            </a:extLst>
          </p:cNvPr>
          <p:cNvSpPr>
            <a:spLocks noGrp="1"/>
          </p:cNvSpPr>
          <p:nvPr>
            <p:ph idx="1"/>
          </p:nvPr>
        </p:nvSpPr>
        <p:spPr/>
        <p:txBody>
          <a:bodyPr/>
          <a:lstStyle/>
          <a:p>
            <a:r>
              <a:rPr lang="en-US"/>
              <a:t>Add incentives here if applicable</a:t>
            </a:r>
          </a:p>
        </p:txBody>
      </p:sp>
      <p:sp>
        <p:nvSpPr>
          <p:cNvPr id="3" name="Slide Number Placeholder 2">
            <a:extLst>
              <a:ext uri="{FF2B5EF4-FFF2-40B4-BE49-F238E27FC236}">
                <a16:creationId xmlns:a16="http://schemas.microsoft.com/office/drawing/2014/main" id="{073008B3-5F70-9D34-9F01-B348DD1AE3B1}"/>
              </a:ext>
            </a:extLst>
          </p:cNvPr>
          <p:cNvSpPr>
            <a:spLocks noGrp="1"/>
          </p:cNvSpPr>
          <p:nvPr>
            <p:ph type="sldNum" sz="quarter" idx="12"/>
          </p:nvPr>
        </p:nvSpPr>
        <p:spPr/>
        <p:txBody>
          <a:bodyPr/>
          <a:lstStyle/>
          <a:p>
            <a:fld id="{27BC56BC-1187-5340-A44C-2F3260EFBD9C}" type="slidenum">
              <a:rPr lang="en-US" smtClean="0"/>
              <a:pPr/>
              <a:t>26</a:t>
            </a:fld>
            <a:endParaRPr lang="en-US"/>
          </a:p>
        </p:txBody>
      </p:sp>
      <p:sp>
        <p:nvSpPr>
          <p:cNvPr id="6" name="Text Placeholder 5">
            <a:extLst>
              <a:ext uri="{FF2B5EF4-FFF2-40B4-BE49-F238E27FC236}">
                <a16:creationId xmlns:a16="http://schemas.microsoft.com/office/drawing/2014/main" id="{05E7C20C-D07C-200E-9B6C-136FD4B336B3}"/>
              </a:ext>
            </a:extLst>
          </p:cNvPr>
          <p:cNvSpPr>
            <a:spLocks noGrp="1"/>
          </p:cNvSpPr>
          <p:nvPr>
            <p:ph type="body" sz="quarter" idx="13"/>
          </p:nvPr>
        </p:nvSpPr>
        <p:spPr/>
        <p:txBody>
          <a:bodyPr>
            <a:normAutofit fontScale="25000" lnSpcReduction="20000"/>
          </a:bodyPr>
          <a:lstStyle/>
          <a:p>
            <a:endParaRPr lang="en-US"/>
          </a:p>
        </p:txBody>
      </p:sp>
    </p:spTree>
    <p:extLst>
      <p:ext uri="{BB962C8B-B14F-4D97-AF65-F5344CB8AC3E}">
        <p14:creationId xmlns:p14="http://schemas.microsoft.com/office/powerpoint/2010/main" val="4212309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C780D9-F52F-9E71-B139-1E9F06A85B4C}"/>
              </a:ext>
            </a:extLst>
          </p:cNvPr>
          <p:cNvSpPr/>
          <p:nvPr/>
        </p:nvSpPr>
        <p:spPr>
          <a:xfrm>
            <a:off x="605790" y="0"/>
            <a:ext cx="11586210" cy="2349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75394-34BC-42E7-8270-F44897C3C08B}"/>
              </a:ext>
            </a:extLst>
          </p:cNvPr>
          <p:cNvSpPr>
            <a:spLocks noGrp="1"/>
          </p:cNvSpPr>
          <p:nvPr>
            <p:ph type="title"/>
          </p:nvPr>
        </p:nvSpPr>
        <p:spPr>
          <a:xfrm>
            <a:off x="884161" y="-503508"/>
            <a:ext cx="7327491" cy="2852737"/>
          </a:xfrm>
        </p:spPr>
        <p:txBody>
          <a:bodyPr/>
          <a:lstStyle/>
          <a:p>
            <a:r>
              <a:rPr lang="en-US"/>
              <a:t>Mission Statement</a:t>
            </a:r>
          </a:p>
        </p:txBody>
      </p:sp>
      <p:sp>
        <p:nvSpPr>
          <p:cNvPr id="3" name="Text Placeholder 2">
            <a:extLst>
              <a:ext uri="{FF2B5EF4-FFF2-40B4-BE49-F238E27FC236}">
                <a16:creationId xmlns:a16="http://schemas.microsoft.com/office/drawing/2014/main" id="{91B5E0AD-010F-FF1A-DE9F-D796530CE977}"/>
              </a:ext>
            </a:extLst>
          </p:cNvPr>
          <p:cNvSpPr>
            <a:spLocks noGrp="1"/>
          </p:cNvSpPr>
          <p:nvPr>
            <p:ph type="body" idx="1"/>
          </p:nvPr>
        </p:nvSpPr>
        <p:spPr>
          <a:xfrm>
            <a:off x="894671" y="1070386"/>
            <a:ext cx="7327491" cy="457034"/>
          </a:xfrm>
        </p:spPr>
        <p:txBody>
          <a:bodyPr/>
          <a:lstStyle/>
          <a:p>
            <a:r>
              <a:rPr lang="en-US"/>
              <a:t>United Way of Southwestern Pennsylvania </a:t>
            </a:r>
          </a:p>
        </p:txBody>
      </p:sp>
      <p:sp>
        <p:nvSpPr>
          <p:cNvPr id="4" name="Text Placeholder 2">
            <a:extLst>
              <a:ext uri="{FF2B5EF4-FFF2-40B4-BE49-F238E27FC236}">
                <a16:creationId xmlns:a16="http://schemas.microsoft.com/office/drawing/2014/main" id="{A072A42C-6BFE-7662-E267-0AAEC035FA19}"/>
              </a:ext>
            </a:extLst>
          </p:cNvPr>
          <p:cNvSpPr txBox="1">
            <a:spLocks/>
          </p:cNvSpPr>
          <p:nvPr/>
        </p:nvSpPr>
        <p:spPr>
          <a:xfrm>
            <a:off x="894671" y="2552344"/>
            <a:ext cx="7997081" cy="33473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400" kern="1200" spc="-50" baseline="0">
                <a:solidFill>
                  <a:schemeClr val="bg1"/>
                </a:solidFill>
                <a:latin typeface="Palanquin SemiBold" panose="020B0004020203020204" pitchFamily="34" charset="77"/>
                <a:ea typeface="+mn-ea"/>
                <a:cs typeface="Arial" panose="020B0604020202020204" pitchFamily="34" charset="0"/>
              </a:defRPr>
            </a:lvl1pPr>
            <a:lvl2pPr marL="457200" indent="0" algn="l" defTabSz="914400" rtl="0" eaLnBrk="1" latinLnBrk="0" hangingPunct="1">
              <a:lnSpc>
                <a:spcPct val="90000"/>
              </a:lnSpc>
              <a:spcBef>
                <a:spcPts val="1200"/>
              </a:spcBef>
              <a:spcAft>
                <a:spcPts val="600"/>
              </a:spcAft>
              <a:buFont typeface="Arial" panose="020B0604020202020204" pitchFamily="34" charset="0"/>
              <a:buNone/>
              <a:defRPr sz="2000" kern="1200" baseline="0">
                <a:solidFill>
                  <a:schemeClr val="tx1">
                    <a:tint val="82000"/>
                  </a:schemeClr>
                </a:solidFill>
                <a:latin typeface="Palanquin SemiBold" panose="020B0004020203020204" pitchFamily="34" charset="77"/>
                <a:ea typeface="+mn-ea"/>
                <a:cs typeface="Arial" panose="020B0604020202020204" pitchFamily="34" charset="0"/>
              </a:defRPr>
            </a:lvl2pPr>
            <a:lvl3pPr marL="914400" indent="0" algn="l" defTabSz="914400" rtl="0" eaLnBrk="1" latinLnBrk="0" hangingPunct="1">
              <a:lnSpc>
                <a:spcPct val="90000"/>
              </a:lnSpc>
              <a:spcBef>
                <a:spcPts val="600"/>
              </a:spcBef>
              <a:spcAft>
                <a:spcPts val="600"/>
              </a:spcAft>
              <a:buClr>
                <a:schemeClr val="accent2"/>
              </a:buClr>
              <a:buFont typeface="Arial" panose="020B0604020202020204" pitchFamily="34" charset="0"/>
              <a:buNone/>
              <a:defRPr sz="1800" kern="1200" baseline="0">
                <a:solidFill>
                  <a:schemeClr val="tx1">
                    <a:tint val="82000"/>
                  </a:schemeClr>
                </a:solidFill>
                <a:latin typeface="Palanquin" panose="020B0004020203020204" pitchFamily="34" charset="77"/>
                <a:ea typeface="+mn-ea"/>
                <a:cs typeface="Arial" panose="020B0604020202020204" pitchFamily="34" charset="0"/>
              </a:defRPr>
            </a:lvl3pPr>
            <a:lvl4pPr marL="1371600" indent="0" algn="l" defTabSz="914400" rtl="0" eaLnBrk="1" latinLnBrk="0" hangingPunct="1">
              <a:lnSpc>
                <a:spcPct val="90000"/>
              </a:lnSpc>
              <a:spcBef>
                <a:spcPts val="600"/>
              </a:spcBef>
              <a:spcAft>
                <a:spcPts val="600"/>
              </a:spcAft>
              <a:buClr>
                <a:schemeClr val="accent3"/>
              </a:buClr>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Arial" panose="020B0604020202020204" pitchFamily="34" charset="0"/>
              </a:defRPr>
            </a:lvl4pPr>
            <a:lvl5pPr marL="1828800" indent="0" algn="l" defTabSz="914400" rtl="0" eaLnBrk="1" latinLnBrk="0" hangingPunct="1">
              <a:lnSpc>
                <a:spcPct val="90000"/>
              </a:lnSpc>
              <a:spcBef>
                <a:spcPts val="400"/>
              </a:spcBef>
              <a:spcAft>
                <a:spcPts val="400"/>
              </a:spcAft>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Arial" panose="020B0604020202020204" pitchFamily="34" charset="0"/>
              </a:defRPr>
            </a:lvl5pPr>
            <a:lvl6pPr marL="2286000" indent="0" algn="l" defTabSz="914400" rtl="0" eaLnBrk="1" latinLnBrk="0" hangingPunct="1">
              <a:lnSpc>
                <a:spcPct val="90000"/>
              </a:lnSpc>
              <a:spcBef>
                <a:spcPts val="400"/>
              </a:spcBef>
              <a:spcAft>
                <a:spcPts val="400"/>
              </a:spcAft>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pPr>
            <a:r>
              <a:rPr lang="en-US">
                <a:latin typeface="Palanquin"/>
                <a:cs typeface="Palanquin"/>
              </a:rPr>
              <a:t>United Way of Southwestern Pennsylvania, serving Allegheny, Armstrong, Butler, Fayette and Westmoreland counties, leads and mobilizes the caring power of individuals, the business community and organizations to help local people in need measurably improve their lives, creating long-lasting change for the betterment of our community. </a:t>
            </a:r>
          </a:p>
        </p:txBody>
      </p:sp>
      <p:sp>
        <p:nvSpPr>
          <p:cNvPr id="8" name="Rectangle 7">
            <a:extLst>
              <a:ext uri="{FF2B5EF4-FFF2-40B4-BE49-F238E27FC236}">
                <a16:creationId xmlns:a16="http://schemas.microsoft.com/office/drawing/2014/main" id="{3889D76D-8672-686B-21F9-BC683B8FC146}"/>
              </a:ext>
            </a:extLst>
          </p:cNvPr>
          <p:cNvSpPr/>
          <p:nvPr/>
        </p:nvSpPr>
        <p:spPr>
          <a:xfrm>
            <a:off x="310636" y="0"/>
            <a:ext cx="295154" cy="234922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977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A4FC-B5B0-A78D-20CF-8EA1FD5A3A39}"/>
              </a:ext>
            </a:extLst>
          </p:cNvPr>
          <p:cNvSpPr>
            <a:spLocks noGrp="1"/>
          </p:cNvSpPr>
          <p:nvPr>
            <p:ph type="title"/>
          </p:nvPr>
        </p:nvSpPr>
        <p:spPr/>
        <p:txBody>
          <a:bodyPr/>
          <a:lstStyle/>
          <a:p>
            <a:r>
              <a:rPr lang="en-US"/>
              <a:t>Questions?</a:t>
            </a:r>
          </a:p>
        </p:txBody>
      </p:sp>
      <p:pic>
        <p:nvPicPr>
          <p:cNvPr id="6" name="Picture Placeholder 5" descr="A person wearing a headset and using a computer&#10;&#10;Description automatically generated">
            <a:extLst>
              <a:ext uri="{FF2B5EF4-FFF2-40B4-BE49-F238E27FC236}">
                <a16:creationId xmlns:a16="http://schemas.microsoft.com/office/drawing/2014/main" id="{C4A57B65-02D1-EED4-205E-F1B80F2E9EDE}"/>
              </a:ext>
            </a:extLst>
          </p:cNvPr>
          <p:cNvPicPr>
            <a:picLocks noGrp="1" noChangeAspect="1"/>
          </p:cNvPicPr>
          <p:nvPr>
            <p:ph type="pic" sz="quarter" idx="14"/>
          </p:nvPr>
        </p:nvPicPr>
        <p:blipFill rotWithShape="1">
          <a:blip r:embed="rId2"/>
          <a:srcRect l="21921" r="21921"/>
          <a:stretch/>
        </p:blipFill>
        <p:spPr/>
      </p:pic>
    </p:spTree>
    <p:extLst>
      <p:ext uri="{BB962C8B-B14F-4D97-AF65-F5344CB8AC3E}">
        <p14:creationId xmlns:p14="http://schemas.microsoft.com/office/powerpoint/2010/main" val="1223573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02C5CC-C25E-26A9-8DE4-28F22E3E9C0E}"/>
              </a:ext>
            </a:extLst>
          </p:cNvPr>
          <p:cNvSpPr/>
          <p:nvPr/>
        </p:nvSpPr>
        <p:spPr>
          <a:xfrm>
            <a:off x="0" y="1625775"/>
            <a:ext cx="4867579" cy="2504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0CF2FA-B8BE-4EA3-761F-7C4AAAC3BDC5}"/>
              </a:ext>
            </a:extLst>
          </p:cNvPr>
          <p:cNvSpPr/>
          <p:nvPr/>
        </p:nvSpPr>
        <p:spPr>
          <a:xfrm>
            <a:off x="5513398" y="1625775"/>
            <a:ext cx="6678602" cy="25044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16B6BD-4817-855E-922E-5FF4D88CF481}"/>
              </a:ext>
            </a:extLst>
          </p:cNvPr>
          <p:cNvSpPr/>
          <p:nvPr/>
        </p:nvSpPr>
        <p:spPr>
          <a:xfrm>
            <a:off x="4867580" y="1625775"/>
            <a:ext cx="645817" cy="25044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781FE1-F7F1-E73D-04D8-2035D93C79F9}"/>
              </a:ext>
            </a:extLst>
          </p:cNvPr>
          <p:cNvSpPr/>
          <p:nvPr/>
        </p:nvSpPr>
        <p:spPr>
          <a:xfrm>
            <a:off x="5198741" y="1625775"/>
            <a:ext cx="314656" cy="250445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E4A67F3-F427-14B5-BD06-C4FBFE7EC830}"/>
              </a:ext>
            </a:extLst>
          </p:cNvPr>
          <p:cNvSpPr txBox="1">
            <a:spLocks/>
          </p:cNvSpPr>
          <p:nvPr/>
        </p:nvSpPr>
        <p:spPr>
          <a:xfrm>
            <a:off x="5611463" y="1682284"/>
            <a:ext cx="7415264" cy="250474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r>
              <a:rPr lang="en-US" sz="7000">
                <a:solidFill>
                  <a:schemeClr val="bg1"/>
                </a:solidFill>
              </a:rPr>
              <a:t>Thank you!</a:t>
            </a:r>
          </a:p>
        </p:txBody>
      </p:sp>
      <p:pic>
        <p:nvPicPr>
          <p:cNvPr id="2" name="Picture 1" descr="A close-up of a logo&#10;&#10;Description automatically generated">
            <a:extLst>
              <a:ext uri="{FF2B5EF4-FFF2-40B4-BE49-F238E27FC236}">
                <a16:creationId xmlns:a16="http://schemas.microsoft.com/office/drawing/2014/main" id="{0897B719-2F5A-A448-F5A8-3676E79DAC61}"/>
              </a:ext>
            </a:extLst>
          </p:cNvPr>
          <p:cNvPicPr>
            <a:picLocks noChangeAspect="1"/>
          </p:cNvPicPr>
          <p:nvPr/>
        </p:nvPicPr>
        <p:blipFill>
          <a:blip r:embed="rId2"/>
          <a:stretch>
            <a:fillRect/>
          </a:stretch>
        </p:blipFill>
        <p:spPr>
          <a:xfrm>
            <a:off x="324639" y="2177417"/>
            <a:ext cx="4063394" cy="1401170"/>
          </a:xfrm>
          <a:prstGeom prst="rect">
            <a:avLst/>
          </a:prstGeom>
        </p:spPr>
      </p:pic>
    </p:spTree>
    <p:extLst>
      <p:ext uri="{BB962C8B-B14F-4D97-AF65-F5344CB8AC3E}">
        <p14:creationId xmlns:p14="http://schemas.microsoft.com/office/powerpoint/2010/main" val="346976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E3A5-9E52-E65B-540E-26889821B830}"/>
              </a:ext>
            </a:extLst>
          </p:cNvPr>
          <p:cNvSpPr>
            <a:spLocks noGrp="1"/>
          </p:cNvSpPr>
          <p:nvPr>
            <p:ph type="title"/>
          </p:nvPr>
        </p:nvSpPr>
        <p:spPr/>
        <p:txBody>
          <a:bodyPr/>
          <a:lstStyle/>
          <a:p>
            <a:r>
              <a:rPr lang="en-US"/>
              <a:t>When you give directly to United Way</a:t>
            </a:r>
          </a:p>
        </p:txBody>
      </p:sp>
      <p:sp>
        <p:nvSpPr>
          <p:cNvPr id="15" name="Content Placeholder 2">
            <a:extLst>
              <a:ext uri="{FF2B5EF4-FFF2-40B4-BE49-F238E27FC236}">
                <a16:creationId xmlns:a16="http://schemas.microsoft.com/office/drawing/2014/main" id="{194F76B3-2632-5B67-E51B-2D256F0845AB}"/>
              </a:ext>
            </a:extLst>
          </p:cNvPr>
          <p:cNvSpPr>
            <a:spLocks noGrp="1"/>
          </p:cNvSpPr>
          <p:nvPr>
            <p:ph idx="1"/>
          </p:nvPr>
        </p:nvSpPr>
        <p:spPr>
          <a:xfrm>
            <a:off x="8500590" y="3111032"/>
            <a:ext cx="2886548" cy="2527768"/>
          </a:xfrm>
        </p:spPr>
        <p:txBody>
          <a:bodyPr>
            <a:normAutofit/>
          </a:bodyPr>
          <a:lstStyle/>
          <a:p>
            <a:pPr marL="0" indent="0">
              <a:buNone/>
            </a:pPr>
            <a:r>
              <a:rPr lang="en-US"/>
              <a:t>You also support United Way’s PA 211 Southwest.</a:t>
            </a:r>
          </a:p>
          <a:p>
            <a:pPr marL="0" indent="0">
              <a:buNone/>
            </a:pPr>
            <a:r>
              <a:rPr lang="en-US"/>
              <a:t>Our 24/7 helpline, which last year fielded more than 507,000 requests for assistance.</a:t>
            </a:r>
          </a:p>
        </p:txBody>
      </p:sp>
      <p:sp>
        <p:nvSpPr>
          <p:cNvPr id="4" name="Slide Number Placeholder 3">
            <a:extLst>
              <a:ext uri="{FF2B5EF4-FFF2-40B4-BE49-F238E27FC236}">
                <a16:creationId xmlns:a16="http://schemas.microsoft.com/office/drawing/2014/main" id="{84D1DD71-3DA0-0841-83DC-C1964FB1C7B8}"/>
              </a:ext>
            </a:extLst>
          </p:cNvPr>
          <p:cNvSpPr>
            <a:spLocks noGrp="1"/>
          </p:cNvSpPr>
          <p:nvPr>
            <p:ph type="sldNum" sz="quarter" idx="12"/>
          </p:nvPr>
        </p:nvSpPr>
        <p:spPr/>
        <p:txBody>
          <a:bodyPr/>
          <a:lstStyle/>
          <a:p>
            <a:fld id="{27BC56BC-1187-5340-A44C-2F3260EFBD9C}" type="slidenum">
              <a:rPr lang="en-US" smtClean="0"/>
              <a:pPr/>
              <a:t>3</a:t>
            </a:fld>
            <a:endParaRPr lang="en-US"/>
          </a:p>
        </p:txBody>
      </p:sp>
      <p:sp>
        <p:nvSpPr>
          <p:cNvPr id="5" name="Text Placeholder 4">
            <a:extLst>
              <a:ext uri="{FF2B5EF4-FFF2-40B4-BE49-F238E27FC236}">
                <a16:creationId xmlns:a16="http://schemas.microsoft.com/office/drawing/2014/main" id="{28140DBA-E76C-652C-5CF4-83B6DE8CFF7C}"/>
              </a:ext>
            </a:extLst>
          </p:cNvPr>
          <p:cNvSpPr>
            <a:spLocks noGrp="1"/>
          </p:cNvSpPr>
          <p:nvPr>
            <p:ph type="body" sz="quarter" idx="13"/>
          </p:nvPr>
        </p:nvSpPr>
        <p:spPr>
          <a:xfrm>
            <a:off x="488154" y="1653383"/>
            <a:ext cx="8138160" cy="44450"/>
          </a:xfrm>
        </p:spPr>
        <p:txBody>
          <a:bodyPr>
            <a:normAutofit fontScale="25000" lnSpcReduction="20000"/>
          </a:bodyPr>
          <a:lstStyle/>
          <a:p>
            <a:endParaRPr lang="en-US"/>
          </a:p>
        </p:txBody>
      </p:sp>
      <p:sp>
        <p:nvSpPr>
          <p:cNvPr id="7" name="Content Placeholder 5">
            <a:extLst>
              <a:ext uri="{FF2B5EF4-FFF2-40B4-BE49-F238E27FC236}">
                <a16:creationId xmlns:a16="http://schemas.microsoft.com/office/drawing/2014/main" id="{17B929C7-A116-9181-C47A-C85B2A12A79E}"/>
              </a:ext>
            </a:extLst>
          </p:cNvPr>
          <p:cNvSpPr txBox="1">
            <a:spLocks/>
          </p:cNvSpPr>
          <p:nvPr/>
        </p:nvSpPr>
        <p:spPr>
          <a:xfrm>
            <a:off x="264948" y="4464997"/>
            <a:ext cx="2560320" cy="1479240"/>
          </a:xfrm>
          <a:prstGeom prst="rect">
            <a:avLst/>
          </a:prstGeom>
          <a:noFill/>
        </p:spPr>
        <p:txBody>
          <a:bodyPr lIns="0" rIns="0" anchor="t" anchorCtr="0"/>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a:solidFill>
                  <a:schemeClr val="accent3"/>
                </a:solidFill>
              </a:rPr>
              <a:t>MEETING</a:t>
            </a:r>
            <a:r>
              <a:rPr lang="en-US"/>
              <a:t> </a:t>
            </a:r>
            <a:br>
              <a:rPr lang="en-US"/>
            </a:br>
            <a:r>
              <a:rPr lang="en-US"/>
              <a:t>basic needs such as </a:t>
            </a:r>
            <a:br>
              <a:rPr lang="en-US"/>
            </a:br>
            <a:r>
              <a:rPr lang="en-US"/>
              <a:t>food and shelter</a:t>
            </a:r>
          </a:p>
        </p:txBody>
      </p:sp>
      <p:sp>
        <p:nvSpPr>
          <p:cNvPr id="9" name="Content Placeholder 7">
            <a:extLst>
              <a:ext uri="{FF2B5EF4-FFF2-40B4-BE49-F238E27FC236}">
                <a16:creationId xmlns:a16="http://schemas.microsoft.com/office/drawing/2014/main" id="{8316F5E5-C4F6-0F5E-932E-9A19576168E6}"/>
              </a:ext>
            </a:extLst>
          </p:cNvPr>
          <p:cNvSpPr txBox="1">
            <a:spLocks/>
          </p:cNvSpPr>
          <p:nvPr/>
        </p:nvSpPr>
        <p:spPr>
          <a:xfrm>
            <a:off x="2916554" y="4464997"/>
            <a:ext cx="2560320" cy="1479240"/>
          </a:xfrm>
          <a:prstGeom prst="rect">
            <a:avLst/>
          </a:prstGeom>
          <a:noFill/>
        </p:spPr>
        <p:txBody>
          <a:bodyPr lIns="0" rIns="0" anchor="t" anchorCtr="0"/>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a:solidFill>
                  <a:schemeClr val="accent2"/>
                </a:solidFill>
              </a:rPr>
              <a:t>MOVING</a:t>
            </a:r>
            <a:r>
              <a:rPr lang="en-US"/>
              <a:t> </a:t>
            </a:r>
            <a:br>
              <a:rPr lang="en-US"/>
            </a:br>
            <a:r>
              <a:rPr lang="en-US"/>
              <a:t>families and individuals </a:t>
            </a:r>
            <a:br>
              <a:rPr lang="en-US"/>
            </a:br>
            <a:r>
              <a:rPr lang="en-US"/>
              <a:t>to financial stability</a:t>
            </a:r>
          </a:p>
        </p:txBody>
      </p:sp>
      <p:sp>
        <p:nvSpPr>
          <p:cNvPr id="11" name="Content Placeholder 10">
            <a:extLst>
              <a:ext uri="{FF2B5EF4-FFF2-40B4-BE49-F238E27FC236}">
                <a16:creationId xmlns:a16="http://schemas.microsoft.com/office/drawing/2014/main" id="{D0B334E5-A3B4-49B8-49DD-7BC7C5ED6AE2}"/>
              </a:ext>
            </a:extLst>
          </p:cNvPr>
          <p:cNvSpPr txBox="1">
            <a:spLocks/>
          </p:cNvSpPr>
          <p:nvPr/>
        </p:nvSpPr>
        <p:spPr>
          <a:xfrm>
            <a:off x="5786989" y="4464997"/>
            <a:ext cx="2032000" cy="1479240"/>
          </a:xfrm>
          <a:prstGeom prst="rect">
            <a:avLst/>
          </a:prstGeom>
          <a:noFill/>
        </p:spPr>
        <p:txBody>
          <a:bodyPr lIns="0" rIns="0" anchor="t" anchorCtr="0"/>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a:solidFill>
                  <a:schemeClr val="accent4"/>
                </a:solidFill>
              </a:rPr>
              <a:t>BUILDING</a:t>
            </a:r>
            <a:r>
              <a:rPr lang="en-US"/>
              <a:t> </a:t>
            </a:r>
            <a:br>
              <a:rPr lang="en-US"/>
            </a:br>
            <a:r>
              <a:rPr lang="en-US"/>
              <a:t>for success in school and life</a:t>
            </a:r>
          </a:p>
        </p:txBody>
      </p:sp>
      <p:sp>
        <p:nvSpPr>
          <p:cNvPr id="16" name="Content Placeholder 2">
            <a:extLst>
              <a:ext uri="{FF2B5EF4-FFF2-40B4-BE49-F238E27FC236}">
                <a16:creationId xmlns:a16="http://schemas.microsoft.com/office/drawing/2014/main" id="{83375E35-CE53-A68F-C0E3-E676E73DC926}"/>
              </a:ext>
            </a:extLst>
          </p:cNvPr>
          <p:cNvSpPr txBox="1">
            <a:spLocks/>
          </p:cNvSpPr>
          <p:nvPr/>
        </p:nvSpPr>
        <p:spPr>
          <a:xfrm>
            <a:off x="380998" y="2021816"/>
            <a:ext cx="10206040" cy="861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a:t>When you give directly to United Way, without restrictions on which agencies benefit, you help families and individuals with:</a:t>
            </a:r>
          </a:p>
          <a:p>
            <a:pPr marL="0" indent="0">
              <a:buNone/>
            </a:pPr>
            <a:endParaRPr lang="en-US"/>
          </a:p>
        </p:txBody>
      </p:sp>
      <p:cxnSp>
        <p:nvCxnSpPr>
          <p:cNvPr id="21" name="Straight Connector 20">
            <a:extLst>
              <a:ext uri="{FF2B5EF4-FFF2-40B4-BE49-F238E27FC236}">
                <a16:creationId xmlns:a16="http://schemas.microsoft.com/office/drawing/2014/main" id="{E6D47195-7262-2833-011C-42A48A3ED989}"/>
              </a:ext>
            </a:extLst>
          </p:cNvPr>
          <p:cNvCxnSpPr/>
          <p:nvPr/>
        </p:nvCxnSpPr>
        <p:spPr>
          <a:xfrm>
            <a:off x="8242300" y="2971800"/>
            <a:ext cx="0" cy="2667000"/>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812161F5-9982-83D4-6497-CF32FF9C89F1}"/>
              </a:ext>
            </a:extLst>
          </p:cNvPr>
          <p:cNvGrpSpPr/>
          <p:nvPr/>
        </p:nvGrpSpPr>
        <p:grpSpPr>
          <a:xfrm>
            <a:off x="856094" y="2999509"/>
            <a:ext cx="1378027" cy="1378027"/>
            <a:chOff x="856094" y="2999509"/>
            <a:chExt cx="1378027" cy="1378027"/>
          </a:xfrm>
        </p:grpSpPr>
        <p:sp>
          <p:nvSpPr>
            <p:cNvPr id="6" name="Text Placeholder 4">
              <a:extLst>
                <a:ext uri="{FF2B5EF4-FFF2-40B4-BE49-F238E27FC236}">
                  <a16:creationId xmlns:a16="http://schemas.microsoft.com/office/drawing/2014/main" id="{0B144E8C-18AD-0419-B9DB-C42B737C5F50}"/>
                </a:ext>
              </a:extLst>
            </p:cNvPr>
            <p:cNvSpPr txBox="1">
              <a:spLocks/>
            </p:cNvSpPr>
            <p:nvPr/>
          </p:nvSpPr>
          <p:spPr>
            <a:xfrm>
              <a:off x="856094" y="2999509"/>
              <a:ext cx="1378027" cy="1378027"/>
            </a:xfrm>
            <a:prstGeom prst="ellipse">
              <a:avLst/>
            </a:prstGeom>
            <a:solidFill>
              <a:schemeClr val="accent3"/>
            </a:solid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a:t>
              </a:r>
            </a:p>
          </p:txBody>
        </p:sp>
        <p:pic>
          <p:nvPicPr>
            <p:cNvPr id="30" name="Graphic 29">
              <a:extLst>
                <a:ext uri="{FF2B5EF4-FFF2-40B4-BE49-F238E27FC236}">
                  <a16:creationId xmlns:a16="http://schemas.microsoft.com/office/drawing/2014/main" id="{9A61FD0D-57D5-5A29-FAC4-12BA17DD49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626" y="3074634"/>
              <a:ext cx="1188715" cy="1188715"/>
            </a:xfrm>
            <a:prstGeom prst="rect">
              <a:avLst/>
            </a:prstGeom>
          </p:spPr>
        </p:pic>
      </p:grpSp>
      <p:grpSp>
        <p:nvGrpSpPr>
          <p:cNvPr id="34" name="Group 33">
            <a:extLst>
              <a:ext uri="{FF2B5EF4-FFF2-40B4-BE49-F238E27FC236}">
                <a16:creationId xmlns:a16="http://schemas.microsoft.com/office/drawing/2014/main" id="{547CD730-23FE-FB1D-ECE4-2F56272A9F1F}"/>
              </a:ext>
            </a:extLst>
          </p:cNvPr>
          <p:cNvGrpSpPr/>
          <p:nvPr/>
        </p:nvGrpSpPr>
        <p:grpSpPr>
          <a:xfrm>
            <a:off x="3510054" y="2999509"/>
            <a:ext cx="1378027" cy="1378027"/>
            <a:chOff x="3510054" y="2999509"/>
            <a:chExt cx="1378027" cy="1378027"/>
          </a:xfrm>
        </p:grpSpPr>
        <p:sp>
          <p:nvSpPr>
            <p:cNvPr id="8" name="Text Placeholder 6">
              <a:extLst>
                <a:ext uri="{FF2B5EF4-FFF2-40B4-BE49-F238E27FC236}">
                  <a16:creationId xmlns:a16="http://schemas.microsoft.com/office/drawing/2014/main" id="{0104B851-7B5D-8170-9641-E82F84717DD8}"/>
                </a:ext>
              </a:extLst>
            </p:cNvPr>
            <p:cNvSpPr txBox="1">
              <a:spLocks/>
            </p:cNvSpPr>
            <p:nvPr/>
          </p:nvSpPr>
          <p:spPr>
            <a:xfrm>
              <a:off x="3510054" y="2999509"/>
              <a:ext cx="1378027" cy="1378027"/>
            </a:xfrm>
            <a:prstGeom prst="ellipse">
              <a:avLst/>
            </a:prstGeom>
            <a:solidFill>
              <a:schemeClr val="accent2"/>
            </a:solidFill>
          </p:spPr>
          <p:txBody>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a:t>
              </a:r>
            </a:p>
          </p:txBody>
        </p:sp>
        <p:pic>
          <p:nvPicPr>
            <p:cNvPr id="31" name="Graphic 30">
              <a:extLst>
                <a:ext uri="{FF2B5EF4-FFF2-40B4-BE49-F238E27FC236}">
                  <a16:creationId xmlns:a16="http://schemas.microsoft.com/office/drawing/2014/main" id="{C72B5B6F-85FF-B7A8-E59B-ABB31E0046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7871" y="3074633"/>
              <a:ext cx="1188715" cy="1188715"/>
            </a:xfrm>
            <a:prstGeom prst="rect">
              <a:avLst/>
            </a:prstGeom>
          </p:spPr>
        </p:pic>
      </p:grpSp>
      <p:grpSp>
        <p:nvGrpSpPr>
          <p:cNvPr id="35" name="Group 34">
            <a:extLst>
              <a:ext uri="{FF2B5EF4-FFF2-40B4-BE49-F238E27FC236}">
                <a16:creationId xmlns:a16="http://schemas.microsoft.com/office/drawing/2014/main" id="{93FA76B5-B565-A1B6-F184-B70986F8AD59}"/>
              </a:ext>
            </a:extLst>
          </p:cNvPr>
          <p:cNvGrpSpPr/>
          <p:nvPr/>
        </p:nvGrpSpPr>
        <p:grpSpPr>
          <a:xfrm>
            <a:off x="6113975" y="3004573"/>
            <a:ext cx="1378027" cy="1378027"/>
            <a:chOff x="6113975" y="3004573"/>
            <a:chExt cx="1378027" cy="1378027"/>
          </a:xfrm>
        </p:grpSpPr>
        <p:sp>
          <p:nvSpPr>
            <p:cNvPr id="10" name="Text Placeholder 9">
              <a:extLst>
                <a:ext uri="{FF2B5EF4-FFF2-40B4-BE49-F238E27FC236}">
                  <a16:creationId xmlns:a16="http://schemas.microsoft.com/office/drawing/2014/main" id="{852EAF67-CD6E-46B5-6772-57590E704AE9}"/>
                </a:ext>
              </a:extLst>
            </p:cNvPr>
            <p:cNvSpPr txBox="1">
              <a:spLocks/>
            </p:cNvSpPr>
            <p:nvPr/>
          </p:nvSpPr>
          <p:spPr>
            <a:xfrm>
              <a:off x="6113975" y="3004573"/>
              <a:ext cx="1378027" cy="1378027"/>
            </a:xfrm>
            <a:prstGeom prst="ellipse">
              <a:avLst/>
            </a:prstGeom>
            <a:solidFill>
              <a:schemeClr val="accent4"/>
            </a:solidFill>
          </p:spPr>
          <p:txBody>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a:t>
              </a:r>
            </a:p>
          </p:txBody>
        </p:sp>
        <p:pic>
          <p:nvPicPr>
            <p:cNvPr id="32" name="Graphic 31">
              <a:extLst>
                <a:ext uri="{FF2B5EF4-FFF2-40B4-BE49-F238E27FC236}">
                  <a16:creationId xmlns:a16="http://schemas.microsoft.com/office/drawing/2014/main" id="{7092B935-7A6E-145B-62A1-898235430B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8038" y="3074633"/>
              <a:ext cx="1188715" cy="1188715"/>
            </a:xfrm>
            <a:prstGeom prst="rect">
              <a:avLst/>
            </a:prstGeom>
          </p:spPr>
        </p:pic>
      </p:grpSp>
    </p:spTree>
    <p:extLst>
      <p:ext uri="{BB962C8B-B14F-4D97-AF65-F5344CB8AC3E}">
        <p14:creationId xmlns:p14="http://schemas.microsoft.com/office/powerpoint/2010/main" val="4037946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6063-CBE4-076C-BA55-4E89A1632462}"/>
              </a:ext>
            </a:extLst>
          </p:cNvPr>
          <p:cNvSpPr>
            <a:spLocks noGrp="1"/>
          </p:cNvSpPr>
          <p:nvPr>
            <p:ph type="ctrTitle"/>
          </p:nvPr>
        </p:nvSpPr>
        <p:spPr/>
        <p:txBody>
          <a:bodyPr/>
          <a:lstStyle/>
          <a:p>
            <a:r>
              <a:rPr lang="en-US" dirty="0"/>
              <a:t>Mission, Principals &amp; data slides follow.</a:t>
            </a:r>
          </a:p>
        </p:txBody>
      </p:sp>
      <p:sp>
        <p:nvSpPr>
          <p:cNvPr id="3" name="Subtitle 2">
            <a:extLst>
              <a:ext uri="{FF2B5EF4-FFF2-40B4-BE49-F238E27FC236}">
                <a16:creationId xmlns:a16="http://schemas.microsoft.com/office/drawing/2014/main" id="{330CA400-3691-B225-41DC-2621904FAA9D}"/>
              </a:ext>
            </a:extLst>
          </p:cNvPr>
          <p:cNvSpPr>
            <a:spLocks noGrp="1"/>
          </p:cNvSpPr>
          <p:nvPr>
            <p:ph type="subTitle" idx="1"/>
          </p:nvPr>
        </p:nvSpPr>
        <p:spPr>
          <a:xfrm>
            <a:off x="880533" y="3870618"/>
            <a:ext cx="5114914" cy="849463"/>
          </a:xfrm>
        </p:spPr>
        <p:txBody>
          <a:bodyPr/>
          <a:lstStyle/>
          <a:p>
            <a:r>
              <a:rPr lang="en-US" dirty="0"/>
              <a:t>Feel free to use the slides that apply to your region.</a:t>
            </a:r>
          </a:p>
        </p:txBody>
      </p:sp>
    </p:spTree>
    <p:extLst>
      <p:ext uri="{BB962C8B-B14F-4D97-AF65-F5344CB8AC3E}">
        <p14:creationId xmlns:p14="http://schemas.microsoft.com/office/powerpoint/2010/main" val="4486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1216A9E3-DC6B-F401-DC39-5F69272A8651}"/>
              </a:ext>
            </a:extLst>
          </p:cNvPr>
          <p:cNvSpPr txBox="1">
            <a:spLocks/>
          </p:cNvSpPr>
          <p:nvPr/>
        </p:nvSpPr>
        <p:spPr>
          <a:xfrm>
            <a:off x="605790" y="1517303"/>
            <a:ext cx="9100918" cy="5340698"/>
          </a:xfrm>
          <a:prstGeom prst="rect">
            <a:avLst/>
          </a:prstGeom>
          <a:solidFill>
            <a:schemeClr val="accent1"/>
          </a:solidFill>
        </p:spPr>
        <p:txBody>
          <a:bodyPr vert="horz" lIns="365760" tIns="640080" rIns="1463040" bIns="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400" kern="1200" spc="-50" baseline="0">
                <a:solidFill>
                  <a:schemeClr val="bg1"/>
                </a:solidFill>
                <a:latin typeface="Palanquin SemiBold" panose="020B0004020203020204" pitchFamily="34" charset="77"/>
                <a:ea typeface="+mn-ea"/>
                <a:cs typeface="Arial" panose="020B0604020202020204" pitchFamily="34" charset="0"/>
              </a:defRPr>
            </a:lvl1pPr>
            <a:lvl2pPr marL="457200" indent="0" algn="l" defTabSz="914400" rtl="0" eaLnBrk="1" latinLnBrk="0" hangingPunct="1">
              <a:lnSpc>
                <a:spcPct val="90000"/>
              </a:lnSpc>
              <a:spcBef>
                <a:spcPts val="1200"/>
              </a:spcBef>
              <a:spcAft>
                <a:spcPts val="0"/>
              </a:spcAft>
              <a:buFont typeface="Arial" panose="020B0604020202020204" pitchFamily="34" charset="0"/>
              <a:buNone/>
              <a:defRPr sz="2000" kern="1200" baseline="0">
                <a:solidFill>
                  <a:schemeClr val="tx1">
                    <a:tint val="82000"/>
                  </a:schemeClr>
                </a:solidFill>
                <a:latin typeface="Palanquin SemiBold" panose="020B0004020203020204" pitchFamily="34" charset="77"/>
                <a:ea typeface="+mn-ea"/>
                <a:cs typeface="Arial" panose="020B0604020202020204" pitchFamily="34" charset="0"/>
              </a:defRPr>
            </a:lvl2pPr>
            <a:lvl3pPr marL="914400" indent="0" algn="l" defTabSz="914400" rtl="0" eaLnBrk="1" latinLnBrk="0" hangingPunct="1">
              <a:lnSpc>
                <a:spcPct val="90000"/>
              </a:lnSpc>
              <a:spcBef>
                <a:spcPts val="600"/>
              </a:spcBef>
              <a:spcAft>
                <a:spcPts val="600"/>
              </a:spcAft>
              <a:buClr>
                <a:schemeClr val="accent2"/>
              </a:buClr>
              <a:buFont typeface="Arial" panose="020B0604020202020204" pitchFamily="34" charset="0"/>
              <a:buNone/>
              <a:defRPr sz="1800" kern="1200" baseline="0">
                <a:solidFill>
                  <a:schemeClr val="tx1">
                    <a:tint val="82000"/>
                  </a:schemeClr>
                </a:solidFill>
                <a:latin typeface="Palanquin" panose="020B0004020203020204" pitchFamily="34" charset="77"/>
                <a:ea typeface="+mn-ea"/>
                <a:cs typeface="Arial" panose="020B0604020202020204" pitchFamily="34" charset="0"/>
              </a:defRPr>
            </a:lvl3pPr>
            <a:lvl4pPr marL="1371600" indent="0" algn="l" defTabSz="914400" rtl="0" eaLnBrk="1" latinLnBrk="0" hangingPunct="1">
              <a:lnSpc>
                <a:spcPct val="90000"/>
              </a:lnSpc>
              <a:spcBef>
                <a:spcPts val="600"/>
              </a:spcBef>
              <a:spcAft>
                <a:spcPts val="600"/>
              </a:spcAft>
              <a:buClr>
                <a:schemeClr val="accent3"/>
              </a:buClr>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Arial" panose="020B0604020202020204" pitchFamily="34" charset="0"/>
              </a:defRPr>
            </a:lvl4pPr>
            <a:lvl5pPr marL="1828800" indent="0" algn="l" defTabSz="914400" rtl="0" eaLnBrk="1" latinLnBrk="0" hangingPunct="1">
              <a:lnSpc>
                <a:spcPct val="90000"/>
              </a:lnSpc>
              <a:spcBef>
                <a:spcPts val="400"/>
              </a:spcBef>
              <a:spcAft>
                <a:spcPts val="400"/>
              </a:spcAft>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Arial" panose="020B0604020202020204" pitchFamily="34" charset="0"/>
              </a:defRPr>
            </a:lvl5pPr>
            <a:lvl6pPr marL="2286000" indent="0" algn="l" defTabSz="914400" rtl="0" eaLnBrk="1" latinLnBrk="0" hangingPunct="1">
              <a:lnSpc>
                <a:spcPct val="90000"/>
              </a:lnSpc>
              <a:spcBef>
                <a:spcPts val="400"/>
              </a:spcBef>
              <a:spcAft>
                <a:spcPts val="400"/>
              </a:spcAft>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spcAft>
                <a:spcPts val="1600"/>
              </a:spcAft>
            </a:pPr>
            <a:r>
              <a:rPr lang="en-US" sz="1800">
                <a:latin typeface="Palanquin" panose="020B0004020203020204" pitchFamily="34" charset="77"/>
                <a:cs typeface="Palanquin" panose="020B0004020203020204" pitchFamily="34" charset="77"/>
              </a:rPr>
              <a:t>First and foremost, drive equitable opportunity in the community.</a:t>
            </a:r>
          </a:p>
          <a:p>
            <a:pPr>
              <a:spcAft>
                <a:spcPts val="1600"/>
              </a:spcAft>
            </a:pPr>
            <a:r>
              <a:rPr lang="en-US" sz="1800">
                <a:latin typeface="Palanquin" panose="020B0004020203020204" pitchFamily="34" charset="77"/>
                <a:cs typeface="Palanquin" panose="020B0004020203020204" pitchFamily="34" charset="77"/>
              </a:rPr>
              <a:t>Listen to different and diverse voices, including our partners, donors and data to inform and act on pressing issues and needs.</a:t>
            </a:r>
          </a:p>
          <a:p>
            <a:pPr>
              <a:spcAft>
                <a:spcPts val="1600"/>
              </a:spcAft>
            </a:pPr>
            <a:r>
              <a:rPr lang="en-US" sz="1800">
                <a:latin typeface="Palanquin" panose="020B0004020203020204" pitchFamily="34" charset="77"/>
                <a:cs typeface="Palanquin" panose="020B0004020203020204" pitchFamily="34" charset="77"/>
              </a:rPr>
              <a:t>Focus on the most challenging and complex problems where there is clear community need; balance benefits for the entire region with hyper local impact.</a:t>
            </a:r>
          </a:p>
          <a:p>
            <a:pPr>
              <a:spcAft>
                <a:spcPts val="1600"/>
              </a:spcAft>
            </a:pPr>
            <a:r>
              <a:rPr lang="en-US" sz="1800">
                <a:latin typeface="Palanquin" panose="020B0004020203020204" pitchFamily="34" charset="77"/>
                <a:cs typeface="Palanquin" panose="020B0004020203020204" pitchFamily="34" charset="77"/>
              </a:rPr>
              <a:t>Operate in collaboration with our partners; understand when to lead, when to follow, and when to get out of the way.</a:t>
            </a:r>
          </a:p>
          <a:p>
            <a:pPr>
              <a:spcAft>
                <a:spcPts val="1600"/>
              </a:spcAft>
            </a:pPr>
            <a:r>
              <a:rPr lang="en-US" sz="1800">
                <a:latin typeface="Palanquin" panose="020B0004020203020204" pitchFamily="34" charset="77"/>
                <a:cs typeface="Palanquin" panose="020B0004020203020204" pitchFamily="34" charset="77"/>
              </a:rPr>
              <a:t>Build long-lasting relationships by creating meaningful donor interactions instead of transactional engagement.</a:t>
            </a:r>
          </a:p>
          <a:p>
            <a:pPr>
              <a:spcAft>
                <a:spcPts val="1600"/>
              </a:spcAft>
            </a:pPr>
            <a:r>
              <a:rPr lang="en-US" sz="1800">
                <a:latin typeface="Palanquin" panose="020B0004020203020204" pitchFamily="34" charset="77"/>
                <a:cs typeface="Palanquin" panose="020B0004020203020204" pitchFamily="34" charset="77"/>
              </a:rPr>
              <a:t>Act deliberately and intentionally within the bounds of our resources and skill set; know and utilize our strengths.</a:t>
            </a:r>
          </a:p>
        </p:txBody>
      </p:sp>
      <p:cxnSp>
        <p:nvCxnSpPr>
          <p:cNvPr id="32" name="Straight Connector 31">
            <a:extLst>
              <a:ext uri="{FF2B5EF4-FFF2-40B4-BE49-F238E27FC236}">
                <a16:creationId xmlns:a16="http://schemas.microsoft.com/office/drawing/2014/main" id="{EC1A2084-5FDF-1A88-20FC-52F49669FFB7}"/>
              </a:ext>
            </a:extLst>
          </p:cNvPr>
          <p:cNvCxnSpPr>
            <a:cxnSpLocks/>
          </p:cNvCxnSpPr>
          <p:nvPr/>
        </p:nvCxnSpPr>
        <p:spPr>
          <a:xfrm>
            <a:off x="1047649" y="1660542"/>
            <a:ext cx="8377706"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AE6E8A56-1E71-C18A-6550-060698830B4C}"/>
              </a:ext>
            </a:extLst>
          </p:cNvPr>
          <p:cNvGrpSpPr/>
          <p:nvPr/>
        </p:nvGrpSpPr>
        <p:grpSpPr>
          <a:xfrm>
            <a:off x="310636" y="1"/>
            <a:ext cx="9396072" cy="1517302"/>
            <a:chOff x="310636" y="1"/>
            <a:chExt cx="9396072" cy="1517302"/>
          </a:xfrm>
        </p:grpSpPr>
        <p:sp>
          <p:nvSpPr>
            <p:cNvPr id="9" name="Rectangle 8">
              <a:extLst>
                <a:ext uri="{FF2B5EF4-FFF2-40B4-BE49-F238E27FC236}">
                  <a16:creationId xmlns:a16="http://schemas.microsoft.com/office/drawing/2014/main" id="{9FDBD5F3-1BBA-8370-3B9F-6278B7F09F01}"/>
                </a:ext>
              </a:extLst>
            </p:cNvPr>
            <p:cNvSpPr/>
            <p:nvPr/>
          </p:nvSpPr>
          <p:spPr>
            <a:xfrm>
              <a:off x="605790" y="1"/>
              <a:ext cx="9100918" cy="15173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AD52D8-BA40-8EC6-BE1A-1587A858B6D4}"/>
                </a:ext>
              </a:extLst>
            </p:cNvPr>
            <p:cNvSpPr/>
            <p:nvPr/>
          </p:nvSpPr>
          <p:spPr>
            <a:xfrm>
              <a:off x="310636" y="1"/>
              <a:ext cx="295154" cy="151730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B2DB7F6C-63DC-8474-0470-E2194E46717C}"/>
              </a:ext>
            </a:extLst>
          </p:cNvPr>
          <p:cNvSpPr>
            <a:spLocks noGrp="1"/>
          </p:cNvSpPr>
          <p:nvPr>
            <p:ph type="title"/>
          </p:nvPr>
        </p:nvSpPr>
        <p:spPr>
          <a:xfrm>
            <a:off x="884161" y="180871"/>
            <a:ext cx="11307839" cy="1336431"/>
          </a:xfrm>
        </p:spPr>
        <p:txBody>
          <a:bodyPr/>
          <a:lstStyle/>
          <a:p>
            <a:r>
              <a:rPr lang="en-US"/>
              <a:t>OUR GUIDING PRINCIPLES</a:t>
            </a:r>
          </a:p>
        </p:txBody>
      </p:sp>
      <p:pic>
        <p:nvPicPr>
          <p:cNvPr id="6" name="Picture Placeholder 12" descr="A person sitting at a table&#10;&#10;Description automatically generated">
            <a:extLst>
              <a:ext uri="{FF2B5EF4-FFF2-40B4-BE49-F238E27FC236}">
                <a16:creationId xmlns:a16="http://schemas.microsoft.com/office/drawing/2014/main" id="{35F5EAD0-5444-EA0B-2BE9-6D92E698C549}"/>
              </a:ext>
            </a:extLst>
          </p:cNvPr>
          <p:cNvPicPr>
            <a:picLocks noChangeAspect="1"/>
          </p:cNvPicPr>
          <p:nvPr/>
        </p:nvPicPr>
        <p:blipFill>
          <a:blip r:embed="rId2"/>
          <a:srcRect l="21094" r="21094"/>
          <a:stretch/>
        </p:blipFill>
        <p:spPr>
          <a:xfrm>
            <a:off x="8890627" y="4206502"/>
            <a:ext cx="1639113" cy="1639367"/>
          </a:xfrm>
          <a:prstGeom prst="rect">
            <a:avLst/>
          </a:prstGeom>
        </p:spPr>
      </p:pic>
      <p:pic>
        <p:nvPicPr>
          <p:cNvPr id="7" name="Picture Placeholder 10">
            <a:extLst>
              <a:ext uri="{FF2B5EF4-FFF2-40B4-BE49-F238E27FC236}">
                <a16:creationId xmlns:a16="http://schemas.microsoft.com/office/drawing/2014/main" id="{C1FF7494-B667-3E39-4F07-4FCACABC5C50}"/>
              </a:ext>
            </a:extLst>
          </p:cNvPr>
          <p:cNvPicPr>
            <a:picLocks noChangeAspect="1"/>
          </p:cNvPicPr>
          <p:nvPr/>
        </p:nvPicPr>
        <p:blipFill>
          <a:blip r:embed="rId3"/>
          <a:srcRect l="21910" r="21910"/>
          <a:stretch/>
        </p:blipFill>
        <p:spPr>
          <a:xfrm>
            <a:off x="8890627" y="2355615"/>
            <a:ext cx="1639113" cy="1639367"/>
          </a:xfrm>
          <a:prstGeom prst="rect">
            <a:avLst/>
          </a:prstGeom>
        </p:spPr>
      </p:pic>
      <p:pic>
        <p:nvPicPr>
          <p:cNvPr id="8" name="Picture Placeholder 8" descr="A person smiling at the camera&#10;&#10;Description automatically generated">
            <a:extLst>
              <a:ext uri="{FF2B5EF4-FFF2-40B4-BE49-F238E27FC236}">
                <a16:creationId xmlns:a16="http://schemas.microsoft.com/office/drawing/2014/main" id="{DC902CC6-2315-157D-36DE-1BCFFE4103B4}"/>
              </a:ext>
            </a:extLst>
          </p:cNvPr>
          <p:cNvPicPr>
            <a:picLocks noChangeAspect="1"/>
          </p:cNvPicPr>
          <p:nvPr/>
        </p:nvPicPr>
        <p:blipFill>
          <a:blip r:embed="rId4"/>
          <a:srcRect l="22186" r="22186"/>
          <a:stretch/>
        </p:blipFill>
        <p:spPr>
          <a:xfrm>
            <a:off x="8890627" y="504728"/>
            <a:ext cx="1639113" cy="1639367"/>
          </a:xfrm>
          <a:prstGeom prst="rect">
            <a:avLst/>
          </a:prstGeom>
        </p:spPr>
      </p:pic>
      <p:sp>
        <p:nvSpPr>
          <p:cNvPr id="24" name="Oval 23">
            <a:extLst>
              <a:ext uri="{FF2B5EF4-FFF2-40B4-BE49-F238E27FC236}">
                <a16:creationId xmlns:a16="http://schemas.microsoft.com/office/drawing/2014/main" id="{AFC3527D-4393-B434-E22E-F05C8856066D}"/>
              </a:ext>
            </a:extLst>
          </p:cNvPr>
          <p:cNvSpPr/>
          <p:nvPr/>
        </p:nvSpPr>
        <p:spPr>
          <a:xfrm>
            <a:off x="387877" y="2087795"/>
            <a:ext cx="340322" cy="33269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ntonio Light" pitchFamily="2" charset="0"/>
              </a:rPr>
              <a:t>1</a:t>
            </a:r>
            <a:endParaRPr lang="en-US" b="1">
              <a:solidFill>
                <a:schemeClr val="bg1"/>
              </a:solidFill>
            </a:endParaRPr>
          </a:p>
        </p:txBody>
      </p:sp>
      <p:sp>
        <p:nvSpPr>
          <p:cNvPr id="25" name="Oval 24">
            <a:extLst>
              <a:ext uri="{FF2B5EF4-FFF2-40B4-BE49-F238E27FC236}">
                <a16:creationId xmlns:a16="http://schemas.microsoft.com/office/drawing/2014/main" id="{B3E71AB7-59CA-A837-BE7A-0D6ECE7501EA}"/>
              </a:ext>
            </a:extLst>
          </p:cNvPr>
          <p:cNvSpPr/>
          <p:nvPr/>
        </p:nvSpPr>
        <p:spPr>
          <a:xfrm>
            <a:off x="387877" y="2740936"/>
            <a:ext cx="340322" cy="33269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ntonio Light" pitchFamily="2" charset="0"/>
              </a:rPr>
              <a:t>2</a:t>
            </a:r>
            <a:endParaRPr lang="en-US" b="1">
              <a:solidFill>
                <a:schemeClr val="bg1"/>
              </a:solidFill>
            </a:endParaRPr>
          </a:p>
        </p:txBody>
      </p:sp>
      <p:sp>
        <p:nvSpPr>
          <p:cNvPr id="26" name="Oval 25">
            <a:extLst>
              <a:ext uri="{FF2B5EF4-FFF2-40B4-BE49-F238E27FC236}">
                <a16:creationId xmlns:a16="http://schemas.microsoft.com/office/drawing/2014/main" id="{557E9543-3FBE-863D-7EF3-6CAA810D2D5C}"/>
              </a:ext>
            </a:extLst>
          </p:cNvPr>
          <p:cNvSpPr/>
          <p:nvPr/>
        </p:nvSpPr>
        <p:spPr>
          <a:xfrm>
            <a:off x="387877" y="3524706"/>
            <a:ext cx="340322" cy="33269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ntonio Light" pitchFamily="2" charset="0"/>
              </a:rPr>
              <a:t>3</a:t>
            </a:r>
            <a:endParaRPr lang="en-US" b="1">
              <a:solidFill>
                <a:schemeClr val="bg1"/>
              </a:solidFill>
            </a:endParaRPr>
          </a:p>
        </p:txBody>
      </p:sp>
      <p:sp>
        <p:nvSpPr>
          <p:cNvPr id="27" name="Oval 26">
            <a:extLst>
              <a:ext uri="{FF2B5EF4-FFF2-40B4-BE49-F238E27FC236}">
                <a16:creationId xmlns:a16="http://schemas.microsoft.com/office/drawing/2014/main" id="{49A6FB3F-6ECB-3115-6A6E-9C55A30492D8}"/>
              </a:ext>
            </a:extLst>
          </p:cNvPr>
          <p:cNvSpPr/>
          <p:nvPr/>
        </p:nvSpPr>
        <p:spPr>
          <a:xfrm>
            <a:off x="387877" y="4298427"/>
            <a:ext cx="340322" cy="33269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ntonio Light" pitchFamily="2" charset="0"/>
              </a:rPr>
              <a:t>4</a:t>
            </a:r>
            <a:endParaRPr lang="en-US" b="1">
              <a:solidFill>
                <a:schemeClr val="bg1"/>
              </a:solidFill>
            </a:endParaRPr>
          </a:p>
        </p:txBody>
      </p:sp>
      <p:sp>
        <p:nvSpPr>
          <p:cNvPr id="28" name="Oval 27">
            <a:extLst>
              <a:ext uri="{FF2B5EF4-FFF2-40B4-BE49-F238E27FC236}">
                <a16:creationId xmlns:a16="http://schemas.microsoft.com/office/drawing/2014/main" id="{02AB2F9D-9CE0-7E9E-B34D-3632338CED68}"/>
              </a:ext>
            </a:extLst>
          </p:cNvPr>
          <p:cNvSpPr/>
          <p:nvPr/>
        </p:nvSpPr>
        <p:spPr>
          <a:xfrm>
            <a:off x="387877" y="5072148"/>
            <a:ext cx="340322" cy="33269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ntonio Light" pitchFamily="2" charset="0"/>
              </a:rPr>
              <a:t>5</a:t>
            </a:r>
            <a:endParaRPr lang="en-US" b="1">
              <a:solidFill>
                <a:schemeClr val="bg1"/>
              </a:solidFill>
            </a:endParaRPr>
          </a:p>
        </p:txBody>
      </p:sp>
      <p:sp>
        <p:nvSpPr>
          <p:cNvPr id="29" name="Oval 28">
            <a:extLst>
              <a:ext uri="{FF2B5EF4-FFF2-40B4-BE49-F238E27FC236}">
                <a16:creationId xmlns:a16="http://schemas.microsoft.com/office/drawing/2014/main" id="{FB904405-79C0-1FE2-40B8-086B1E166026}"/>
              </a:ext>
            </a:extLst>
          </p:cNvPr>
          <p:cNvSpPr/>
          <p:nvPr/>
        </p:nvSpPr>
        <p:spPr>
          <a:xfrm>
            <a:off x="387877" y="5845869"/>
            <a:ext cx="340322" cy="33269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ntonio Light" pitchFamily="2" charset="0"/>
              </a:rPr>
              <a:t>6</a:t>
            </a:r>
            <a:endParaRPr lang="en-US" b="1">
              <a:solidFill>
                <a:schemeClr val="bg1"/>
              </a:solidFill>
            </a:endParaRPr>
          </a:p>
        </p:txBody>
      </p:sp>
    </p:spTree>
    <p:extLst>
      <p:ext uri="{BB962C8B-B14F-4D97-AF65-F5344CB8AC3E}">
        <p14:creationId xmlns:p14="http://schemas.microsoft.com/office/powerpoint/2010/main" val="432161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B8094C7-EEAE-D497-EA7C-CBDC48F11B77}"/>
              </a:ext>
            </a:extLst>
          </p:cNvPr>
          <p:cNvSpPr/>
          <p:nvPr/>
        </p:nvSpPr>
        <p:spPr>
          <a:xfrm flipH="1">
            <a:off x="7954106" y="1693985"/>
            <a:ext cx="3975427" cy="2743200"/>
          </a:xfrm>
          <a:prstGeom prst="rect">
            <a:avLst/>
          </a:prstGeom>
          <a:solidFill>
            <a:schemeClr val="bg1">
              <a:alpha val="64856"/>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1C45A9-DEA1-62FE-D28F-08306897175B}"/>
              </a:ext>
            </a:extLst>
          </p:cNvPr>
          <p:cNvSpPr/>
          <p:nvPr/>
        </p:nvSpPr>
        <p:spPr>
          <a:xfrm>
            <a:off x="175846" y="1693985"/>
            <a:ext cx="7778261" cy="2743200"/>
          </a:xfrm>
          <a:prstGeom prst="rect">
            <a:avLst/>
          </a:prstGeom>
          <a:solidFill>
            <a:schemeClr val="accent2"/>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0DB389F5-D8DE-4817-DBB7-8972C2BCF4E1}"/>
              </a:ext>
            </a:extLst>
          </p:cNvPr>
          <p:cNvSpPr txBox="1">
            <a:spLocks/>
          </p:cNvSpPr>
          <p:nvPr/>
        </p:nvSpPr>
        <p:spPr>
          <a:xfrm>
            <a:off x="67711" y="6482256"/>
            <a:ext cx="3592513" cy="276225"/>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600"/>
              </a:spcBef>
              <a:spcAft>
                <a:spcPts val="600"/>
              </a:spcAft>
              <a:buFont typeface="Arial" panose="020B0604020202020204" pitchFamily="34" charset="0"/>
              <a:buNone/>
              <a:defRPr sz="1000" i="1" kern="1200" spc="0" baseline="0">
                <a:solidFill>
                  <a:schemeClr val="bg1">
                    <a:lumMod val="6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tx1">
                    <a:lumMod val="50000"/>
                    <a:lumOff val="50000"/>
                  </a:schemeClr>
                </a:solidFill>
              </a:rPr>
              <a:t>*Evaluated by our Community Impact Team</a:t>
            </a:r>
          </a:p>
        </p:txBody>
      </p:sp>
      <p:sp>
        <p:nvSpPr>
          <p:cNvPr id="8" name="Title 1">
            <a:extLst>
              <a:ext uri="{FF2B5EF4-FFF2-40B4-BE49-F238E27FC236}">
                <a16:creationId xmlns:a16="http://schemas.microsoft.com/office/drawing/2014/main" id="{EFB553A5-35CF-A979-6468-71195CC677D5}"/>
              </a:ext>
            </a:extLst>
          </p:cNvPr>
          <p:cNvSpPr txBox="1">
            <a:spLocks/>
          </p:cNvSpPr>
          <p:nvPr/>
        </p:nvSpPr>
        <p:spPr>
          <a:xfrm>
            <a:off x="380999" y="430478"/>
            <a:ext cx="11548534" cy="1156494"/>
          </a:xfrm>
          <a:prstGeom prst="rect">
            <a:avLst/>
          </a:prstGeom>
        </p:spPr>
        <p:txBody>
          <a:bodyPr>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dirty="0">
                <a:solidFill>
                  <a:srgbClr val="0070C0"/>
                </a:solidFill>
                <a:latin typeface="Antonio Light" pitchFamily="2" charset="0"/>
              </a:rPr>
              <a:t>IN 2023, 370 NONPROFITS SUBMITTED PROPOSALS TO United way.</a:t>
            </a:r>
          </a:p>
        </p:txBody>
      </p:sp>
      <p:sp>
        <p:nvSpPr>
          <p:cNvPr id="11" name="Content Placeholder 2">
            <a:extLst>
              <a:ext uri="{FF2B5EF4-FFF2-40B4-BE49-F238E27FC236}">
                <a16:creationId xmlns:a16="http://schemas.microsoft.com/office/drawing/2014/main" id="{98BAC930-69F0-3EA3-5CE5-760FCDA35E2C}"/>
              </a:ext>
            </a:extLst>
          </p:cNvPr>
          <p:cNvSpPr txBox="1">
            <a:spLocks/>
          </p:cNvSpPr>
          <p:nvPr/>
        </p:nvSpPr>
        <p:spPr>
          <a:xfrm>
            <a:off x="533399" y="1127125"/>
            <a:ext cx="10828868" cy="394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accent2"/>
                </a:solidFill>
              </a:rPr>
              <a:t>136 were deemed highly competitive*  </a:t>
            </a:r>
            <a:r>
              <a:rPr lang="en-US">
                <a:solidFill>
                  <a:schemeClr val="accent1"/>
                </a:solidFill>
              </a:rPr>
              <a:t>|</a:t>
            </a:r>
            <a:r>
              <a:rPr lang="en-US" b="1"/>
              <a:t>  </a:t>
            </a:r>
            <a:r>
              <a:rPr lang="en-US" b="1">
                <a:solidFill>
                  <a:schemeClr val="accent4"/>
                </a:solidFill>
              </a:rPr>
              <a:t>Requesting $11.4 million</a:t>
            </a:r>
          </a:p>
        </p:txBody>
      </p:sp>
      <p:sp>
        <p:nvSpPr>
          <p:cNvPr id="12" name="Content Placeholder 2">
            <a:extLst>
              <a:ext uri="{FF2B5EF4-FFF2-40B4-BE49-F238E27FC236}">
                <a16:creationId xmlns:a16="http://schemas.microsoft.com/office/drawing/2014/main" id="{965A40F0-0BC8-E389-E2A8-D9EC20FDB098}"/>
              </a:ext>
            </a:extLst>
          </p:cNvPr>
          <p:cNvSpPr txBox="1">
            <a:spLocks/>
          </p:cNvSpPr>
          <p:nvPr/>
        </p:nvSpPr>
        <p:spPr>
          <a:xfrm>
            <a:off x="175845" y="4653026"/>
            <a:ext cx="7778259" cy="1091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b="1">
                <a:solidFill>
                  <a:schemeClr val="accent1"/>
                </a:solidFill>
              </a:rPr>
              <a:t>United Way made 110 agency grants</a:t>
            </a:r>
            <a:br>
              <a:rPr lang="en-US" b="1">
                <a:solidFill>
                  <a:schemeClr val="accent1"/>
                </a:solidFill>
              </a:rPr>
            </a:br>
            <a:r>
              <a:rPr lang="en-US" b="1">
                <a:solidFill>
                  <a:schemeClr val="accent4"/>
                </a:solidFill>
              </a:rPr>
              <a:t>Totaling $7.5 million</a:t>
            </a:r>
          </a:p>
        </p:txBody>
      </p:sp>
      <p:sp>
        <p:nvSpPr>
          <p:cNvPr id="15" name="Content Placeholder 2">
            <a:extLst>
              <a:ext uri="{FF2B5EF4-FFF2-40B4-BE49-F238E27FC236}">
                <a16:creationId xmlns:a16="http://schemas.microsoft.com/office/drawing/2014/main" id="{AA0152BF-B083-B1B5-2DC1-E60E8F5F5174}"/>
              </a:ext>
            </a:extLst>
          </p:cNvPr>
          <p:cNvSpPr txBox="1">
            <a:spLocks/>
          </p:cNvSpPr>
          <p:nvPr/>
        </p:nvSpPr>
        <p:spPr>
          <a:xfrm>
            <a:off x="7954105" y="4653026"/>
            <a:ext cx="3975427" cy="68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b="1">
                <a:solidFill>
                  <a:schemeClr val="accent1"/>
                </a:solidFill>
              </a:rPr>
              <a:t>Unable to fund 34% of requests</a:t>
            </a:r>
            <a:br>
              <a:rPr lang="en-US" b="1">
                <a:solidFill>
                  <a:schemeClr val="accent1"/>
                </a:solidFill>
              </a:rPr>
            </a:br>
            <a:r>
              <a:rPr lang="en-US" b="1">
                <a:solidFill>
                  <a:schemeClr val="accent4"/>
                </a:solidFill>
              </a:rPr>
              <a:t>$3.9 million funding gap</a:t>
            </a:r>
          </a:p>
        </p:txBody>
      </p:sp>
      <p:grpSp>
        <p:nvGrpSpPr>
          <p:cNvPr id="24" name="Group 23">
            <a:extLst>
              <a:ext uri="{FF2B5EF4-FFF2-40B4-BE49-F238E27FC236}">
                <a16:creationId xmlns:a16="http://schemas.microsoft.com/office/drawing/2014/main" id="{A131DA4D-BE7A-9005-013D-76B899D0E407}"/>
              </a:ext>
            </a:extLst>
          </p:cNvPr>
          <p:cNvGrpSpPr/>
          <p:nvPr/>
        </p:nvGrpSpPr>
        <p:grpSpPr>
          <a:xfrm>
            <a:off x="321734" y="1948444"/>
            <a:ext cx="11252196" cy="2328042"/>
            <a:chOff x="321734" y="2083259"/>
            <a:chExt cx="11252196" cy="2328042"/>
          </a:xfrm>
        </p:grpSpPr>
        <p:pic>
          <p:nvPicPr>
            <p:cNvPr id="19" name="Picture 18" descr="A group of people standing together&#10;&#10;Description automatically generated">
              <a:extLst>
                <a:ext uri="{FF2B5EF4-FFF2-40B4-BE49-F238E27FC236}">
                  <a16:creationId xmlns:a16="http://schemas.microsoft.com/office/drawing/2014/main" id="{AF2FCC83-53D0-4CAC-5BEA-E585FAE27F2E}"/>
                </a:ext>
              </a:extLst>
            </p:cNvPr>
            <p:cNvPicPr>
              <a:picLocks noChangeAspect="1"/>
            </p:cNvPicPr>
            <p:nvPr/>
          </p:nvPicPr>
          <p:blipFill rotWithShape="1">
            <a:blip r:embed="rId2"/>
            <a:srcRect r="32170"/>
            <a:stretch/>
          </p:blipFill>
          <p:spPr>
            <a:xfrm>
              <a:off x="321734" y="2083260"/>
              <a:ext cx="7632374" cy="2328041"/>
            </a:xfrm>
            <a:prstGeom prst="rect">
              <a:avLst/>
            </a:prstGeom>
            <a:noFill/>
            <a:ln w="12700">
              <a:noFill/>
            </a:ln>
          </p:spPr>
        </p:pic>
        <p:pic>
          <p:nvPicPr>
            <p:cNvPr id="21" name="Picture 20">
              <a:extLst>
                <a:ext uri="{FF2B5EF4-FFF2-40B4-BE49-F238E27FC236}">
                  <a16:creationId xmlns:a16="http://schemas.microsoft.com/office/drawing/2014/main" id="{2B6567B8-8E3C-EDAD-50C4-B6908D22A1C2}"/>
                </a:ext>
              </a:extLst>
            </p:cNvPr>
            <p:cNvPicPr>
              <a:picLocks noChangeAspect="1"/>
            </p:cNvPicPr>
            <p:nvPr/>
          </p:nvPicPr>
          <p:blipFill rotWithShape="1">
            <a:blip r:embed="rId3"/>
            <a:srcRect l="67830"/>
            <a:stretch/>
          </p:blipFill>
          <p:spPr>
            <a:xfrm>
              <a:off x="7954107" y="2083259"/>
              <a:ext cx="3619823" cy="2328041"/>
            </a:xfrm>
            <a:prstGeom prst="rect">
              <a:avLst/>
            </a:prstGeom>
            <a:noFill/>
            <a:ln w="12700">
              <a:noFill/>
            </a:ln>
          </p:spPr>
        </p:pic>
      </p:grpSp>
      <p:grpSp>
        <p:nvGrpSpPr>
          <p:cNvPr id="35" name="Group 34">
            <a:extLst>
              <a:ext uri="{FF2B5EF4-FFF2-40B4-BE49-F238E27FC236}">
                <a16:creationId xmlns:a16="http://schemas.microsoft.com/office/drawing/2014/main" id="{113D1D3B-AF3F-01FB-2F9E-A71E574B5653}"/>
              </a:ext>
            </a:extLst>
          </p:cNvPr>
          <p:cNvGrpSpPr/>
          <p:nvPr/>
        </p:nvGrpSpPr>
        <p:grpSpPr>
          <a:xfrm>
            <a:off x="175845" y="4713883"/>
            <a:ext cx="1693986" cy="171361"/>
            <a:chOff x="175845" y="4713883"/>
            <a:chExt cx="1693986" cy="171361"/>
          </a:xfrm>
        </p:grpSpPr>
        <p:cxnSp>
          <p:nvCxnSpPr>
            <p:cNvPr id="28" name="Straight Connector 27">
              <a:extLst>
                <a:ext uri="{FF2B5EF4-FFF2-40B4-BE49-F238E27FC236}">
                  <a16:creationId xmlns:a16="http://schemas.microsoft.com/office/drawing/2014/main" id="{FDE824C9-35E4-19A0-5C9B-D2F1058670AB}"/>
                </a:ext>
              </a:extLst>
            </p:cNvPr>
            <p:cNvCxnSpPr/>
            <p:nvPr/>
          </p:nvCxnSpPr>
          <p:spPr>
            <a:xfrm>
              <a:off x="175845" y="4797493"/>
              <a:ext cx="1693986"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1B10FDF-0EA7-AFB4-3943-67B0022F6505}"/>
                </a:ext>
              </a:extLst>
            </p:cNvPr>
            <p:cNvCxnSpPr>
              <a:cxnSpLocks/>
            </p:cNvCxnSpPr>
            <p:nvPr/>
          </p:nvCxnSpPr>
          <p:spPr>
            <a:xfrm flipV="1">
              <a:off x="175845" y="4713883"/>
              <a:ext cx="0" cy="171361"/>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B63E9B0-CB43-725D-34BE-3C6CA3E91B79}"/>
                </a:ext>
              </a:extLst>
            </p:cNvPr>
            <p:cNvCxnSpPr>
              <a:cxnSpLocks/>
            </p:cNvCxnSpPr>
            <p:nvPr/>
          </p:nvCxnSpPr>
          <p:spPr>
            <a:xfrm flipV="1">
              <a:off x="1863968" y="4713883"/>
              <a:ext cx="0" cy="171361"/>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5DAC1150-249D-32FF-0E28-16676905452D}"/>
              </a:ext>
            </a:extLst>
          </p:cNvPr>
          <p:cNvGrpSpPr/>
          <p:nvPr/>
        </p:nvGrpSpPr>
        <p:grpSpPr>
          <a:xfrm>
            <a:off x="6260122" y="4713883"/>
            <a:ext cx="1693986" cy="171361"/>
            <a:chOff x="175845" y="4713883"/>
            <a:chExt cx="1693986" cy="171361"/>
          </a:xfrm>
        </p:grpSpPr>
        <p:cxnSp>
          <p:nvCxnSpPr>
            <p:cNvPr id="37" name="Straight Connector 36">
              <a:extLst>
                <a:ext uri="{FF2B5EF4-FFF2-40B4-BE49-F238E27FC236}">
                  <a16:creationId xmlns:a16="http://schemas.microsoft.com/office/drawing/2014/main" id="{23EC925E-2B36-C458-844D-D56E1F894378}"/>
                </a:ext>
              </a:extLst>
            </p:cNvPr>
            <p:cNvCxnSpPr/>
            <p:nvPr/>
          </p:nvCxnSpPr>
          <p:spPr>
            <a:xfrm>
              <a:off x="175845" y="4797493"/>
              <a:ext cx="1693986"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4148122-0A2B-4BA9-7176-FC9AB1B68D44}"/>
                </a:ext>
              </a:extLst>
            </p:cNvPr>
            <p:cNvCxnSpPr>
              <a:cxnSpLocks/>
            </p:cNvCxnSpPr>
            <p:nvPr/>
          </p:nvCxnSpPr>
          <p:spPr>
            <a:xfrm flipV="1">
              <a:off x="175845" y="4713883"/>
              <a:ext cx="0" cy="171361"/>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83BDFC3-648C-4752-2FB6-C3278CC9E571}"/>
                </a:ext>
              </a:extLst>
            </p:cNvPr>
            <p:cNvCxnSpPr>
              <a:cxnSpLocks/>
            </p:cNvCxnSpPr>
            <p:nvPr/>
          </p:nvCxnSpPr>
          <p:spPr>
            <a:xfrm flipV="1">
              <a:off x="1863968" y="4713883"/>
              <a:ext cx="0" cy="171361"/>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26229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70C1-2D81-E078-EC81-CF27AF7859C9}"/>
              </a:ext>
            </a:extLst>
          </p:cNvPr>
          <p:cNvSpPr txBox="1">
            <a:spLocks/>
          </p:cNvSpPr>
          <p:nvPr/>
        </p:nvSpPr>
        <p:spPr>
          <a:xfrm>
            <a:off x="4847273" y="434440"/>
            <a:ext cx="6331300" cy="1156494"/>
          </a:xfrm>
          <a:prstGeom prst="rect">
            <a:avLst/>
          </a:prstGeom>
        </p:spPr>
        <p:txBody>
          <a:bodyPr>
            <a:normAutofit lnSpcReduction="10000"/>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r>
              <a:rPr lang="en-US">
                <a:solidFill>
                  <a:srgbClr val="0070C0"/>
                </a:solidFill>
                <a:latin typeface="Antonio Light" pitchFamily="2" charset="0"/>
              </a:rPr>
              <a:t>Too many people </a:t>
            </a:r>
            <a:br>
              <a:rPr lang="en-US">
                <a:solidFill>
                  <a:srgbClr val="0070C0"/>
                </a:solidFill>
                <a:latin typeface="Antonio Light" pitchFamily="2" charset="0"/>
              </a:rPr>
            </a:br>
            <a:r>
              <a:rPr lang="en-US">
                <a:solidFill>
                  <a:srgbClr val="0070C0"/>
                </a:solidFill>
                <a:latin typeface="Antonio Light" pitchFamily="2" charset="0"/>
              </a:rPr>
              <a:t>cannot afford basic needs</a:t>
            </a:r>
          </a:p>
        </p:txBody>
      </p:sp>
      <p:sp>
        <p:nvSpPr>
          <p:cNvPr id="3" name="Content Placeholder 2">
            <a:extLst>
              <a:ext uri="{FF2B5EF4-FFF2-40B4-BE49-F238E27FC236}">
                <a16:creationId xmlns:a16="http://schemas.microsoft.com/office/drawing/2014/main" id="{1BF8C840-E2DC-6DAC-06A4-4D6FF99AF561}"/>
              </a:ext>
            </a:extLst>
          </p:cNvPr>
          <p:cNvSpPr txBox="1">
            <a:spLocks/>
          </p:cNvSpPr>
          <p:nvPr/>
        </p:nvSpPr>
        <p:spPr>
          <a:xfrm>
            <a:off x="4847273" y="1512925"/>
            <a:ext cx="6934438" cy="39449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4"/>
                </a:solidFill>
              </a:rPr>
              <a:t>41% of households regionally do not earn enough for essentials.</a:t>
            </a:r>
          </a:p>
        </p:txBody>
      </p:sp>
      <p:grpSp>
        <p:nvGrpSpPr>
          <p:cNvPr id="66" name="Group 65">
            <a:extLst>
              <a:ext uri="{FF2B5EF4-FFF2-40B4-BE49-F238E27FC236}">
                <a16:creationId xmlns:a16="http://schemas.microsoft.com/office/drawing/2014/main" id="{C7E5285A-48C3-662D-09DE-244A3C3ADAD7}"/>
              </a:ext>
            </a:extLst>
          </p:cNvPr>
          <p:cNvGrpSpPr/>
          <p:nvPr/>
        </p:nvGrpSpPr>
        <p:grpSpPr>
          <a:xfrm>
            <a:off x="835294" y="387851"/>
            <a:ext cx="4151308" cy="5864444"/>
            <a:chOff x="335678" y="532361"/>
            <a:chExt cx="4151308" cy="5864444"/>
          </a:xfrm>
        </p:grpSpPr>
        <p:grpSp>
          <p:nvGrpSpPr>
            <p:cNvPr id="63" name="Group 62">
              <a:extLst>
                <a:ext uri="{FF2B5EF4-FFF2-40B4-BE49-F238E27FC236}">
                  <a16:creationId xmlns:a16="http://schemas.microsoft.com/office/drawing/2014/main" id="{A0D2D6F7-5361-5036-F512-BEE457CD6B4C}"/>
                </a:ext>
              </a:extLst>
            </p:cNvPr>
            <p:cNvGrpSpPr/>
            <p:nvPr/>
          </p:nvGrpSpPr>
          <p:grpSpPr>
            <a:xfrm>
              <a:off x="926399" y="532361"/>
              <a:ext cx="1399847" cy="2030176"/>
              <a:chOff x="926399" y="532361"/>
              <a:chExt cx="1399847" cy="2030176"/>
            </a:xfrm>
          </p:grpSpPr>
          <p:sp>
            <p:nvSpPr>
              <p:cNvPr id="9" name="Freeform 8">
                <a:extLst>
                  <a:ext uri="{FF2B5EF4-FFF2-40B4-BE49-F238E27FC236}">
                    <a16:creationId xmlns:a16="http://schemas.microsoft.com/office/drawing/2014/main" id="{D8496C90-958B-27F9-ED83-2E120B47C0FD}"/>
                  </a:ext>
                </a:extLst>
              </p:cNvPr>
              <p:cNvSpPr/>
              <p:nvPr/>
            </p:nvSpPr>
            <p:spPr>
              <a:xfrm>
                <a:off x="926399" y="532361"/>
                <a:ext cx="1399847" cy="2030176"/>
              </a:xfrm>
              <a:custGeom>
                <a:avLst/>
                <a:gdLst>
                  <a:gd name="connsiteX0" fmla="*/ 158248 w 1399847"/>
                  <a:gd name="connsiteY0" fmla="*/ 455281 h 2030176"/>
                  <a:gd name="connsiteX1" fmla="*/ 158248 w 1399847"/>
                  <a:gd name="connsiteY1" fmla="*/ 455281 h 2030176"/>
                  <a:gd name="connsiteX2" fmla="*/ 158790 w 1399847"/>
                  <a:gd name="connsiteY2" fmla="*/ 456365 h 2030176"/>
                  <a:gd name="connsiteX3" fmla="*/ 200520 w 1399847"/>
                  <a:gd name="connsiteY3" fmla="*/ 398376 h 2030176"/>
                  <a:gd name="connsiteX4" fmla="*/ 470951 w 1399847"/>
                  <a:gd name="connsiteY4" fmla="*/ 25517 h 2030176"/>
                  <a:gd name="connsiteX5" fmla="*/ 482874 w 1399847"/>
                  <a:gd name="connsiteY5" fmla="*/ 24434 h 2030176"/>
                  <a:gd name="connsiteX6" fmla="*/ 495339 w 1399847"/>
                  <a:gd name="connsiteY6" fmla="*/ 23350 h 2030176"/>
                  <a:gd name="connsiteX7" fmla="*/ 528940 w 1399847"/>
                  <a:gd name="connsiteY7" fmla="*/ 21182 h 2030176"/>
                  <a:gd name="connsiteX8" fmla="*/ 536527 w 1399847"/>
                  <a:gd name="connsiteY8" fmla="*/ 21182 h 2030176"/>
                  <a:gd name="connsiteX9" fmla="*/ 905050 w 1399847"/>
                  <a:gd name="connsiteY9" fmla="*/ 10885 h 2030176"/>
                  <a:gd name="connsiteX10" fmla="*/ 1298503 w 1399847"/>
                  <a:gd name="connsiteY10" fmla="*/ 46 h 2030176"/>
                  <a:gd name="connsiteX11" fmla="*/ 1329394 w 1399847"/>
                  <a:gd name="connsiteY11" fmla="*/ 8717 h 2030176"/>
                  <a:gd name="connsiteX12" fmla="*/ 1340775 w 1399847"/>
                  <a:gd name="connsiteY12" fmla="*/ 14678 h 2030176"/>
                  <a:gd name="connsiteX13" fmla="*/ 1343485 w 1399847"/>
                  <a:gd name="connsiteY13" fmla="*/ 15762 h 2030176"/>
                  <a:gd name="connsiteX14" fmla="*/ 1359201 w 1399847"/>
                  <a:gd name="connsiteY14" fmla="*/ 20098 h 2030176"/>
                  <a:gd name="connsiteX15" fmla="*/ 1360285 w 1399847"/>
                  <a:gd name="connsiteY15" fmla="*/ 20640 h 2030176"/>
                  <a:gd name="connsiteX16" fmla="*/ 1355408 w 1399847"/>
                  <a:gd name="connsiteY16" fmla="*/ 1830740 h 2030176"/>
                  <a:gd name="connsiteX17" fmla="*/ 1389550 w 1399847"/>
                  <a:gd name="connsiteY17" fmla="*/ 1940755 h 2030176"/>
                  <a:gd name="connsiteX18" fmla="*/ 1396054 w 1399847"/>
                  <a:gd name="connsiteY18" fmla="*/ 1948342 h 2030176"/>
                  <a:gd name="connsiteX19" fmla="*/ 1399847 w 1399847"/>
                  <a:gd name="connsiteY19" fmla="*/ 1952678 h 2030176"/>
                  <a:gd name="connsiteX20" fmla="*/ 1397137 w 1399847"/>
                  <a:gd name="connsiteY20" fmla="*/ 1971104 h 2030176"/>
                  <a:gd name="connsiteX21" fmla="*/ 1394428 w 1399847"/>
                  <a:gd name="connsiteY21" fmla="*/ 1980859 h 2030176"/>
                  <a:gd name="connsiteX22" fmla="*/ 1387383 w 1399847"/>
                  <a:gd name="connsiteY22" fmla="*/ 1991156 h 2030176"/>
                  <a:gd name="connsiteX23" fmla="*/ 1385756 w 1399847"/>
                  <a:gd name="connsiteY23" fmla="*/ 1994950 h 2030176"/>
                  <a:gd name="connsiteX24" fmla="*/ 1383047 w 1399847"/>
                  <a:gd name="connsiteY24" fmla="*/ 2002537 h 2030176"/>
                  <a:gd name="connsiteX25" fmla="*/ 1381963 w 1399847"/>
                  <a:gd name="connsiteY25" fmla="*/ 2007957 h 2030176"/>
                  <a:gd name="connsiteX26" fmla="*/ 1380879 w 1399847"/>
                  <a:gd name="connsiteY26" fmla="*/ 2016628 h 2030176"/>
                  <a:gd name="connsiteX27" fmla="*/ 1380879 w 1399847"/>
                  <a:gd name="connsiteY27" fmla="*/ 2023673 h 2030176"/>
                  <a:gd name="connsiteX28" fmla="*/ 1380879 w 1399847"/>
                  <a:gd name="connsiteY28" fmla="*/ 2030176 h 2030176"/>
                  <a:gd name="connsiteX29" fmla="*/ 1067092 w 1399847"/>
                  <a:gd name="connsiteY29" fmla="*/ 2018253 h 2030176"/>
                  <a:gd name="connsiteX30" fmla="*/ 49859 w 1399847"/>
                  <a:gd name="connsiteY30" fmla="*/ 1978691 h 2030176"/>
                  <a:gd name="connsiteX31" fmla="*/ 49317 w 1399847"/>
                  <a:gd name="connsiteY31" fmla="*/ 1976524 h 2030176"/>
                  <a:gd name="connsiteX32" fmla="*/ 49317 w 1399847"/>
                  <a:gd name="connsiteY32" fmla="*/ 1969478 h 2030176"/>
                  <a:gd name="connsiteX33" fmla="*/ 49317 w 1399847"/>
                  <a:gd name="connsiteY33" fmla="*/ 1967853 h 2030176"/>
                  <a:gd name="connsiteX34" fmla="*/ 48775 w 1399847"/>
                  <a:gd name="connsiteY34" fmla="*/ 1946175 h 2030176"/>
                  <a:gd name="connsiteX35" fmla="*/ 48775 w 1399847"/>
                  <a:gd name="connsiteY35" fmla="*/ 1942381 h 2030176"/>
                  <a:gd name="connsiteX36" fmla="*/ 48233 w 1399847"/>
                  <a:gd name="connsiteY36" fmla="*/ 1930458 h 2030176"/>
                  <a:gd name="connsiteX37" fmla="*/ 46607 w 1399847"/>
                  <a:gd name="connsiteY37" fmla="*/ 1877889 h 2030176"/>
                  <a:gd name="connsiteX38" fmla="*/ 46607 w 1399847"/>
                  <a:gd name="connsiteY38" fmla="*/ 1874096 h 2030176"/>
                  <a:gd name="connsiteX39" fmla="*/ 46065 w 1399847"/>
                  <a:gd name="connsiteY39" fmla="*/ 1855128 h 2030176"/>
                  <a:gd name="connsiteX40" fmla="*/ 46065 w 1399847"/>
                  <a:gd name="connsiteY40" fmla="*/ 1848624 h 2030176"/>
                  <a:gd name="connsiteX41" fmla="*/ 45523 w 1399847"/>
                  <a:gd name="connsiteY41" fmla="*/ 1839411 h 2030176"/>
                  <a:gd name="connsiteX42" fmla="*/ 44982 w 1399847"/>
                  <a:gd name="connsiteY42" fmla="*/ 1823695 h 2030176"/>
                  <a:gd name="connsiteX43" fmla="*/ 43356 w 1399847"/>
                  <a:gd name="connsiteY43" fmla="*/ 1776003 h 2030176"/>
                  <a:gd name="connsiteX44" fmla="*/ 43356 w 1399847"/>
                  <a:gd name="connsiteY44" fmla="*/ 1772752 h 2030176"/>
                  <a:gd name="connsiteX45" fmla="*/ 38478 w 1399847"/>
                  <a:gd name="connsiteY45" fmla="*/ 1629136 h 2030176"/>
                  <a:gd name="connsiteX46" fmla="*/ 38478 w 1399847"/>
                  <a:gd name="connsiteY46" fmla="*/ 1626968 h 2030176"/>
                  <a:gd name="connsiteX47" fmla="*/ 28723 w 1399847"/>
                  <a:gd name="connsiteY47" fmla="*/ 1339737 h 2030176"/>
                  <a:gd name="connsiteX48" fmla="*/ 28181 w 1399847"/>
                  <a:gd name="connsiteY48" fmla="*/ 1324562 h 2030176"/>
                  <a:gd name="connsiteX49" fmla="*/ 28181 w 1399847"/>
                  <a:gd name="connsiteY49" fmla="*/ 1316975 h 2030176"/>
                  <a:gd name="connsiteX50" fmla="*/ 26555 w 1399847"/>
                  <a:gd name="connsiteY50" fmla="*/ 1271452 h 2030176"/>
                  <a:gd name="connsiteX51" fmla="*/ 27639 w 1399847"/>
                  <a:gd name="connsiteY51" fmla="*/ 1267658 h 2030176"/>
                  <a:gd name="connsiteX52" fmla="*/ 28723 w 1399847"/>
                  <a:gd name="connsiteY52" fmla="*/ 1263323 h 2030176"/>
                  <a:gd name="connsiteX53" fmla="*/ 30349 w 1399847"/>
                  <a:gd name="connsiteY53" fmla="*/ 1248690 h 2030176"/>
                  <a:gd name="connsiteX54" fmla="*/ 0 w 1399847"/>
                  <a:gd name="connsiteY54" fmla="*/ 689401 h 2030176"/>
                  <a:gd name="connsiteX55" fmla="*/ 158248 w 1399847"/>
                  <a:gd name="connsiteY55" fmla="*/ 455281 h 20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9847" h="2030176">
                    <a:moveTo>
                      <a:pt x="158248" y="455281"/>
                    </a:moveTo>
                    <a:lnTo>
                      <a:pt x="158248" y="455281"/>
                    </a:lnTo>
                    <a:lnTo>
                      <a:pt x="158790" y="456365"/>
                    </a:lnTo>
                    <a:lnTo>
                      <a:pt x="200520" y="398376"/>
                    </a:lnTo>
                    <a:lnTo>
                      <a:pt x="470951" y="25517"/>
                    </a:lnTo>
                    <a:cubicBezTo>
                      <a:pt x="474745" y="24975"/>
                      <a:pt x="478539" y="24434"/>
                      <a:pt x="482874" y="24434"/>
                    </a:cubicBezTo>
                    <a:cubicBezTo>
                      <a:pt x="487210" y="23892"/>
                      <a:pt x="491003" y="23350"/>
                      <a:pt x="495339" y="23350"/>
                    </a:cubicBezTo>
                    <a:cubicBezTo>
                      <a:pt x="506720" y="22266"/>
                      <a:pt x="518101" y="21724"/>
                      <a:pt x="528940" y="21182"/>
                    </a:cubicBezTo>
                    <a:cubicBezTo>
                      <a:pt x="531107" y="21182"/>
                      <a:pt x="533275" y="21182"/>
                      <a:pt x="536527" y="21182"/>
                    </a:cubicBezTo>
                    <a:cubicBezTo>
                      <a:pt x="582592" y="19556"/>
                      <a:pt x="746260" y="15220"/>
                      <a:pt x="905050" y="10885"/>
                    </a:cubicBezTo>
                    <a:cubicBezTo>
                      <a:pt x="1096357" y="6007"/>
                      <a:pt x="1277367" y="1130"/>
                      <a:pt x="1298503" y="46"/>
                    </a:cubicBezTo>
                    <a:cubicBezTo>
                      <a:pt x="1313678" y="-496"/>
                      <a:pt x="1320723" y="3840"/>
                      <a:pt x="1329394" y="8717"/>
                    </a:cubicBezTo>
                    <a:cubicBezTo>
                      <a:pt x="1332646" y="10885"/>
                      <a:pt x="1336439" y="12511"/>
                      <a:pt x="1340775" y="14678"/>
                    </a:cubicBezTo>
                    <a:cubicBezTo>
                      <a:pt x="1341859" y="15220"/>
                      <a:pt x="1342401" y="15762"/>
                      <a:pt x="1343485" y="15762"/>
                    </a:cubicBezTo>
                    <a:cubicBezTo>
                      <a:pt x="1348362" y="17930"/>
                      <a:pt x="1353240" y="19556"/>
                      <a:pt x="1359201" y="20098"/>
                    </a:cubicBezTo>
                    <a:cubicBezTo>
                      <a:pt x="1359743" y="20098"/>
                      <a:pt x="1359743" y="20640"/>
                      <a:pt x="1360285" y="20640"/>
                    </a:cubicBezTo>
                    <a:lnTo>
                      <a:pt x="1355408" y="1830740"/>
                    </a:lnTo>
                    <a:cubicBezTo>
                      <a:pt x="1355949" y="1838327"/>
                      <a:pt x="1359201" y="1906613"/>
                      <a:pt x="1389550" y="1940755"/>
                    </a:cubicBezTo>
                    <a:lnTo>
                      <a:pt x="1396054" y="1948342"/>
                    </a:lnTo>
                    <a:cubicBezTo>
                      <a:pt x="1397679" y="1949968"/>
                      <a:pt x="1398763" y="1951594"/>
                      <a:pt x="1399847" y="1952678"/>
                    </a:cubicBezTo>
                    <a:cubicBezTo>
                      <a:pt x="1398763" y="1957555"/>
                      <a:pt x="1397679" y="1963517"/>
                      <a:pt x="1397137" y="1971104"/>
                    </a:cubicBezTo>
                    <a:cubicBezTo>
                      <a:pt x="1396054" y="1977608"/>
                      <a:pt x="1394970" y="1979775"/>
                      <a:pt x="1394428" y="1980859"/>
                    </a:cubicBezTo>
                    <a:cubicBezTo>
                      <a:pt x="1391718" y="1984111"/>
                      <a:pt x="1389550" y="1987362"/>
                      <a:pt x="1387383" y="1991156"/>
                    </a:cubicBezTo>
                    <a:cubicBezTo>
                      <a:pt x="1386840" y="1992240"/>
                      <a:pt x="1386299" y="1993866"/>
                      <a:pt x="1385756" y="1994950"/>
                    </a:cubicBezTo>
                    <a:cubicBezTo>
                      <a:pt x="1384673" y="1997660"/>
                      <a:pt x="1383589" y="1999827"/>
                      <a:pt x="1383047" y="2002537"/>
                    </a:cubicBezTo>
                    <a:cubicBezTo>
                      <a:pt x="1382505" y="2004163"/>
                      <a:pt x="1382505" y="2006331"/>
                      <a:pt x="1381963" y="2007957"/>
                    </a:cubicBezTo>
                    <a:cubicBezTo>
                      <a:pt x="1381421" y="2010666"/>
                      <a:pt x="1380879" y="2013376"/>
                      <a:pt x="1380879" y="2016628"/>
                    </a:cubicBezTo>
                    <a:cubicBezTo>
                      <a:pt x="1380879" y="2018795"/>
                      <a:pt x="1380879" y="2021505"/>
                      <a:pt x="1380879" y="2023673"/>
                    </a:cubicBezTo>
                    <a:cubicBezTo>
                      <a:pt x="1380879" y="2025841"/>
                      <a:pt x="1380879" y="2028008"/>
                      <a:pt x="1380879" y="2030176"/>
                    </a:cubicBezTo>
                    <a:lnTo>
                      <a:pt x="1067092" y="2018253"/>
                    </a:lnTo>
                    <a:lnTo>
                      <a:pt x="49859" y="1978691"/>
                    </a:lnTo>
                    <a:cubicBezTo>
                      <a:pt x="49859" y="1978149"/>
                      <a:pt x="49317" y="1977066"/>
                      <a:pt x="49317" y="1976524"/>
                    </a:cubicBezTo>
                    <a:cubicBezTo>
                      <a:pt x="49317" y="1974898"/>
                      <a:pt x="49317" y="1972188"/>
                      <a:pt x="49317" y="1969478"/>
                    </a:cubicBezTo>
                    <a:cubicBezTo>
                      <a:pt x="49317" y="1968936"/>
                      <a:pt x="49317" y="1968394"/>
                      <a:pt x="49317" y="1967853"/>
                    </a:cubicBezTo>
                    <a:cubicBezTo>
                      <a:pt x="49317" y="1962433"/>
                      <a:pt x="48775" y="1955388"/>
                      <a:pt x="48775" y="1946175"/>
                    </a:cubicBezTo>
                    <a:cubicBezTo>
                      <a:pt x="48775" y="1945091"/>
                      <a:pt x="48775" y="1943465"/>
                      <a:pt x="48775" y="1942381"/>
                    </a:cubicBezTo>
                    <a:cubicBezTo>
                      <a:pt x="48775" y="1938587"/>
                      <a:pt x="48775" y="1934794"/>
                      <a:pt x="48233" y="1930458"/>
                    </a:cubicBezTo>
                    <a:cubicBezTo>
                      <a:pt x="47691" y="1915826"/>
                      <a:pt x="47149" y="1897400"/>
                      <a:pt x="46607" y="1877889"/>
                    </a:cubicBezTo>
                    <a:cubicBezTo>
                      <a:pt x="46607" y="1876806"/>
                      <a:pt x="46607" y="1875180"/>
                      <a:pt x="46607" y="1874096"/>
                    </a:cubicBezTo>
                    <a:cubicBezTo>
                      <a:pt x="46607" y="1868134"/>
                      <a:pt x="46065" y="1861631"/>
                      <a:pt x="46065" y="1855128"/>
                    </a:cubicBezTo>
                    <a:cubicBezTo>
                      <a:pt x="46065" y="1852960"/>
                      <a:pt x="46065" y="1850792"/>
                      <a:pt x="46065" y="1848624"/>
                    </a:cubicBezTo>
                    <a:cubicBezTo>
                      <a:pt x="46065" y="1845915"/>
                      <a:pt x="46065" y="1842663"/>
                      <a:pt x="45523" y="1839411"/>
                    </a:cubicBezTo>
                    <a:cubicBezTo>
                      <a:pt x="45523" y="1833992"/>
                      <a:pt x="44982" y="1829114"/>
                      <a:pt x="44982" y="1823695"/>
                    </a:cubicBezTo>
                    <a:cubicBezTo>
                      <a:pt x="44440" y="1808520"/>
                      <a:pt x="43898" y="1792804"/>
                      <a:pt x="43356" y="1776003"/>
                    </a:cubicBezTo>
                    <a:cubicBezTo>
                      <a:pt x="43356" y="1774920"/>
                      <a:pt x="43356" y="1773836"/>
                      <a:pt x="43356" y="1772752"/>
                    </a:cubicBezTo>
                    <a:cubicBezTo>
                      <a:pt x="41730" y="1727228"/>
                      <a:pt x="40104" y="1678453"/>
                      <a:pt x="38478" y="1629136"/>
                    </a:cubicBezTo>
                    <a:cubicBezTo>
                      <a:pt x="38478" y="1628594"/>
                      <a:pt x="38478" y="1627510"/>
                      <a:pt x="38478" y="1626968"/>
                    </a:cubicBezTo>
                    <a:cubicBezTo>
                      <a:pt x="34685" y="1518579"/>
                      <a:pt x="30891" y="1409648"/>
                      <a:pt x="28723" y="1339737"/>
                    </a:cubicBezTo>
                    <a:cubicBezTo>
                      <a:pt x="28723" y="1334317"/>
                      <a:pt x="28181" y="1329440"/>
                      <a:pt x="28181" y="1324562"/>
                    </a:cubicBezTo>
                    <a:cubicBezTo>
                      <a:pt x="28181" y="1321853"/>
                      <a:pt x="28181" y="1319143"/>
                      <a:pt x="28181" y="1316975"/>
                    </a:cubicBezTo>
                    <a:cubicBezTo>
                      <a:pt x="27639" y="1295297"/>
                      <a:pt x="27097" y="1279581"/>
                      <a:pt x="26555" y="1271452"/>
                    </a:cubicBezTo>
                    <a:cubicBezTo>
                      <a:pt x="27097" y="1270368"/>
                      <a:pt x="27097" y="1268742"/>
                      <a:pt x="27639" y="1267658"/>
                    </a:cubicBezTo>
                    <a:cubicBezTo>
                      <a:pt x="28181" y="1266032"/>
                      <a:pt x="28181" y="1264948"/>
                      <a:pt x="28723" y="1263323"/>
                    </a:cubicBezTo>
                    <a:cubicBezTo>
                      <a:pt x="29807" y="1258987"/>
                      <a:pt x="30891" y="1254109"/>
                      <a:pt x="30349" y="1248690"/>
                    </a:cubicBezTo>
                    <a:cubicBezTo>
                      <a:pt x="29807" y="1220509"/>
                      <a:pt x="4336" y="764732"/>
                      <a:pt x="0" y="689401"/>
                    </a:cubicBezTo>
                    <a:lnTo>
                      <a:pt x="158248" y="455281"/>
                    </a:lnTo>
                    <a:close/>
                  </a:path>
                </a:pathLst>
              </a:custGeom>
              <a:solidFill>
                <a:schemeClr val="accent5"/>
              </a:solidFill>
              <a:ln w="5415" cap="flat">
                <a:noFill/>
                <a:prstDash val="solid"/>
                <a:miter/>
              </a:ln>
            </p:spPr>
            <p:txBody>
              <a:bodyPr rtlCol="0" anchor="ctr"/>
              <a:lstStyle/>
              <a:p>
                <a:endParaRPr lang="en-US"/>
              </a:p>
            </p:txBody>
          </p:sp>
          <p:grpSp>
            <p:nvGrpSpPr>
              <p:cNvPr id="13" name="Graphic 4">
                <a:extLst>
                  <a:ext uri="{FF2B5EF4-FFF2-40B4-BE49-F238E27FC236}">
                    <a16:creationId xmlns:a16="http://schemas.microsoft.com/office/drawing/2014/main" id="{786D51DA-1757-18F1-66F2-5275A5B530A6}"/>
                  </a:ext>
                </a:extLst>
              </p:cNvPr>
              <p:cNvGrpSpPr/>
              <p:nvPr/>
            </p:nvGrpSpPr>
            <p:grpSpPr>
              <a:xfrm>
                <a:off x="1396809" y="1580530"/>
                <a:ext cx="510513" cy="117602"/>
                <a:chOff x="1396809" y="1580530"/>
                <a:chExt cx="510513" cy="117602"/>
              </a:xfrm>
              <a:solidFill>
                <a:srgbClr val="FFFFFF"/>
              </a:solidFill>
            </p:grpSpPr>
            <p:sp>
              <p:nvSpPr>
                <p:cNvPr id="14" name="Freeform 13">
                  <a:extLst>
                    <a:ext uri="{FF2B5EF4-FFF2-40B4-BE49-F238E27FC236}">
                      <a16:creationId xmlns:a16="http://schemas.microsoft.com/office/drawing/2014/main" id="{C63871B2-5558-D3C3-D18B-2651A35E1D07}"/>
                    </a:ext>
                  </a:extLst>
                </p:cNvPr>
                <p:cNvSpPr/>
                <p:nvPr/>
              </p:nvSpPr>
              <p:spPr>
                <a:xfrm>
                  <a:off x="1396809" y="1580530"/>
                  <a:ext cx="74246" cy="116518"/>
                </a:xfrm>
                <a:custGeom>
                  <a:avLst/>
                  <a:gdLst>
                    <a:gd name="connsiteX0" fmla="*/ 0 w 74246"/>
                    <a:gd name="connsiteY0" fmla="*/ 115976 h 116518"/>
                    <a:gd name="connsiteX1" fmla="*/ 0 w 74246"/>
                    <a:gd name="connsiteY1" fmla="*/ 0 h 116518"/>
                    <a:gd name="connsiteX2" fmla="*/ 35768 w 74246"/>
                    <a:gd name="connsiteY2" fmla="*/ 0 h 116518"/>
                    <a:gd name="connsiteX3" fmla="*/ 63408 w 74246"/>
                    <a:gd name="connsiteY3" fmla="*/ 8129 h 116518"/>
                    <a:gd name="connsiteX4" fmla="*/ 72621 w 74246"/>
                    <a:gd name="connsiteY4" fmla="*/ 31975 h 116518"/>
                    <a:gd name="connsiteX5" fmla="*/ 68827 w 74246"/>
                    <a:gd name="connsiteY5" fmla="*/ 47149 h 116518"/>
                    <a:gd name="connsiteX6" fmla="*/ 57988 w 74246"/>
                    <a:gd name="connsiteY6" fmla="*/ 56362 h 116518"/>
                    <a:gd name="connsiteX7" fmla="*/ 69911 w 74246"/>
                    <a:gd name="connsiteY7" fmla="*/ 65576 h 116518"/>
                    <a:gd name="connsiteX8" fmla="*/ 74247 w 74246"/>
                    <a:gd name="connsiteY8" fmla="*/ 82376 h 116518"/>
                    <a:gd name="connsiteX9" fmla="*/ 65034 w 74246"/>
                    <a:gd name="connsiteY9" fmla="*/ 107847 h 116518"/>
                    <a:gd name="connsiteX10" fmla="*/ 37936 w 74246"/>
                    <a:gd name="connsiteY10" fmla="*/ 116518 h 116518"/>
                    <a:gd name="connsiteX11" fmla="*/ 0 w 74246"/>
                    <a:gd name="connsiteY11" fmla="*/ 116518 h 116518"/>
                    <a:gd name="connsiteX12" fmla="*/ 23304 w 74246"/>
                    <a:gd name="connsiteY12" fmla="*/ 48775 h 116518"/>
                    <a:gd name="connsiteX13" fmla="*/ 35768 w 74246"/>
                    <a:gd name="connsiteY13" fmla="*/ 48775 h 116518"/>
                    <a:gd name="connsiteX14" fmla="*/ 49317 w 74246"/>
                    <a:gd name="connsiteY14" fmla="*/ 34685 h 116518"/>
                    <a:gd name="connsiteX15" fmla="*/ 46065 w 74246"/>
                    <a:gd name="connsiteY15" fmla="*/ 23304 h 116518"/>
                    <a:gd name="connsiteX16" fmla="*/ 35768 w 74246"/>
                    <a:gd name="connsiteY16" fmla="*/ 20052 h 116518"/>
                    <a:gd name="connsiteX17" fmla="*/ 23304 w 74246"/>
                    <a:gd name="connsiteY17" fmla="*/ 20052 h 116518"/>
                    <a:gd name="connsiteX18" fmla="*/ 23304 w 74246"/>
                    <a:gd name="connsiteY18" fmla="*/ 48775 h 116518"/>
                    <a:gd name="connsiteX19" fmla="*/ 23304 w 74246"/>
                    <a:gd name="connsiteY19" fmla="*/ 65576 h 116518"/>
                    <a:gd name="connsiteX20" fmla="*/ 23304 w 74246"/>
                    <a:gd name="connsiteY20" fmla="*/ 96466 h 116518"/>
                    <a:gd name="connsiteX21" fmla="*/ 38478 w 74246"/>
                    <a:gd name="connsiteY21" fmla="*/ 96466 h 116518"/>
                    <a:gd name="connsiteX22" fmla="*/ 48233 w 74246"/>
                    <a:gd name="connsiteY22" fmla="*/ 92673 h 116518"/>
                    <a:gd name="connsiteX23" fmla="*/ 51485 w 74246"/>
                    <a:gd name="connsiteY23" fmla="*/ 81834 h 116518"/>
                    <a:gd name="connsiteX24" fmla="*/ 40104 w 74246"/>
                    <a:gd name="connsiteY24" fmla="*/ 65576 h 116518"/>
                    <a:gd name="connsiteX25" fmla="*/ 23304 w 74246"/>
                    <a:gd name="connsiteY25" fmla="*/ 65576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246" h="116518">
                      <a:moveTo>
                        <a:pt x="0" y="115976"/>
                      </a:moveTo>
                      <a:lnTo>
                        <a:pt x="0" y="0"/>
                      </a:lnTo>
                      <a:lnTo>
                        <a:pt x="35768" y="0"/>
                      </a:lnTo>
                      <a:cubicBezTo>
                        <a:pt x="47691" y="0"/>
                        <a:pt x="56904" y="2710"/>
                        <a:pt x="63408" y="8129"/>
                      </a:cubicBezTo>
                      <a:cubicBezTo>
                        <a:pt x="69911" y="13549"/>
                        <a:pt x="72621" y="21678"/>
                        <a:pt x="72621" y="31975"/>
                      </a:cubicBezTo>
                      <a:cubicBezTo>
                        <a:pt x="72621" y="37936"/>
                        <a:pt x="71537" y="42814"/>
                        <a:pt x="68827" y="47149"/>
                      </a:cubicBezTo>
                      <a:cubicBezTo>
                        <a:pt x="66117" y="51485"/>
                        <a:pt x="62866" y="54737"/>
                        <a:pt x="57988" y="56362"/>
                      </a:cubicBezTo>
                      <a:cubicBezTo>
                        <a:pt x="63408" y="57988"/>
                        <a:pt x="67201" y="60698"/>
                        <a:pt x="69911" y="65576"/>
                      </a:cubicBezTo>
                      <a:cubicBezTo>
                        <a:pt x="72621" y="69911"/>
                        <a:pt x="74247" y="75872"/>
                        <a:pt x="74247" y="82376"/>
                      </a:cubicBezTo>
                      <a:cubicBezTo>
                        <a:pt x="74247" y="93757"/>
                        <a:pt x="70995" y="102428"/>
                        <a:pt x="65034" y="107847"/>
                      </a:cubicBezTo>
                      <a:cubicBezTo>
                        <a:pt x="59072" y="113267"/>
                        <a:pt x="49859" y="116518"/>
                        <a:pt x="37936" y="116518"/>
                      </a:cubicBezTo>
                      <a:lnTo>
                        <a:pt x="0" y="116518"/>
                      </a:lnTo>
                      <a:close/>
                      <a:moveTo>
                        <a:pt x="23304" y="48775"/>
                      </a:moveTo>
                      <a:lnTo>
                        <a:pt x="35768" y="48775"/>
                      </a:lnTo>
                      <a:cubicBezTo>
                        <a:pt x="44981" y="48775"/>
                        <a:pt x="49317" y="43898"/>
                        <a:pt x="49317" y="34685"/>
                      </a:cubicBezTo>
                      <a:cubicBezTo>
                        <a:pt x="49317" y="29265"/>
                        <a:pt x="48233" y="25471"/>
                        <a:pt x="46065" y="23304"/>
                      </a:cubicBezTo>
                      <a:cubicBezTo>
                        <a:pt x="43898" y="21136"/>
                        <a:pt x="40646" y="20052"/>
                        <a:pt x="35768" y="20052"/>
                      </a:cubicBezTo>
                      <a:lnTo>
                        <a:pt x="23304" y="20052"/>
                      </a:lnTo>
                      <a:lnTo>
                        <a:pt x="23304" y="48775"/>
                      </a:lnTo>
                      <a:close/>
                      <a:moveTo>
                        <a:pt x="23304" y="65576"/>
                      </a:moveTo>
                      <a:lnTo>
                        <a:pt x="23304" y="96466"/>
                      </a:lnTo>
                      <a:lnTo>
                        <a:pt x="38478" y="96466"/>
                      </a:lnTo>
                      <a:cubicBezTo>
                        <a:pt x="42814" y="96466"/>
                        <a:pt x="46065" y="95383"/>
                        <a:pt x="48233" y="92673"/>
                      </a:cubicBezTo>
                      <a:cubicBezTo>
                        <a:pt x="50401" y="89963"/>
                        <a:pt x="51485" y="86169"/>
                        <a:pt x="51485" y="81834"/>
                      </a:cubicBezTo>
                      <a:cubicBezTo>
                        <a:pt x="51485" y="71537"/>
                        <a:pt x="47691" y="66118"/>
                        <a:pt x="40104" y="65576"/>
                      </a:cubicBezTo>
                      <a:lnTo>
                        <a:pt x="23304" y="65576"/>
                      </a:lnTo>
                      <a:close/>
                    </a:path>
                  </a:pathLst>
                </a:custGeom>
                <a:solidFill>
                  <a:srgbClr val="FFFFFF"/>
                </a:solidFill>
                <a:ln w="5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6E2DEC-70DB-AE6F-AB35-4B0C7AE39407}"/>
                    </a:ext>
                  </a:extLst>
                </p:cNvPr>
                <p:cNvSpPr/>
                <p:nvPr/>
              </p:nvSpPr>
              <p:spPr>
                <a:xfrm>
                  <a:off x="1487313" y="1580530"/>
                  <a:ext cx="76414" cy="117602"/>
                </a:xfrm>
                <a:custGeom>
                  <a:avLst/>
                  <a:gdLst>
                    <a:gd name="connsiteX0" fmla="*/ 76414 w 76414"/>
                    <a:gd name="connsiteY0" fmla="*/ 0 h 117602"/>
                    <a:gd name="connsiteX1" fmla="*/ 76414 w 76414"/>
                    <a:gd name="connsiteY1" fmla="*/ 80208 h 117602"/>
                    <a:gd name="connsiteX2" fmla="*/ 66659 w 76414"/>
                    <a:gd name="connsiteY2" fmla="*/ 107847 h 117602"/>
                    <a:gd name="connsiteX3" fmla="*/ 38478 w 76414"/>
                    <a:gd name="connsiteY3" fmla="*/ 117602 h 117602"/>
                    <a:gd name="connsiteX4" fmla="*/ 9755 w 76414"/>
                    <a:gd name="connsiteY4" fmla="*/ 107847 h 117602"/>
                    <a:gd name="connsiteX5" fmla="*/ 0 w 76414"/>
                    <a:gd name="connsiteY5" fmla="*/ 79666 h 117602"/>
                    <a:gd name="connsiteX6" fmla="*/ 0 w 76414"/>
                    <a:gd name="connsiteY6" fmla="*/ 0 h 117602"/>
                    <a:gd name="connsiteX7" fmla="*/ 23846 w 76414"/>
                    <a:gd name="connsiteY7" fmla="*/ 0 h 117602"/>
                    <a:gd name="connsiteX8" fmla="*/ 23846 w 76414"/>
                    <a:gd name="connsiteY8" fmla="*/ 80208 h 117602"/>
                    <a:gd name="connsiteX9" fmla="*/ 27097 w 76414"/>
                    <a:gd name="connsiteY9" fmla="*/ 94299 h 117602"/>
                    <a:gd name="connsiteX10" fmla="*/ 38478 w 76414"/>
                    <a:gd name="connsiteY10" fmla="*/ 98634 h 117602"/>
                    <a:gd name="connsiteX11" fmla="*/ 49859 w 76414"/>
                    <a:gd name="connsiteY11" fmla="*/ 94299 h 117602"/>
                    <a:gd name="connsiteX12" fmla="*/ 53111 w 76414"/>
                    <a:gd name="connsiteY12" fmla="*/ 80750 h 117602"/>
                    <a:gd name="connsiteX13" fmla="*/ 53111 w 76414"/>
                    <a:gd name="connsiteY13" fmla="*/ 0 h 117602"/>
                    <a:gd name="connsiteX14" fmla="*/ 76414 w 76414"/>
                    <a:gd name="connsiteY14" fmla="*/ 0 h 11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414" h="117602">
                      <a:moveTo>
                        <a:pt x="76414" y="0"/>
                      </a:moveTo>
                      <a:lnTo>
                        <a:pt x="76414" y="80208"/>
                      </a:lnTo>
                      <a:cubicBezTo>
                        <a:pt x="76414" y="92131"/>
                        <a:pt x="73163" y="101344"/>
                        <a:pt x="66659" y="107847"/>
                      </a:cubicBezTo>
                      <a:cubicBezTo>
                        <a:pt x="60156" y="114351"/>
                        <a:pt x="50943" y="117602"/>
                        <a:pt x="38478" y="117602"/>
                      </a:cubicBezTo>
                      <a:cubicBezTo>
                        <a:pt x="26014" y="117602"/>
                        <a:pt x="16258" y="114351"/>
                        <a:pt x="9755" y="107847"/>
                      </a:cubicBezTo>
                      <a:cubicBezTo>
                        <a:pt x="3252" y="101344"/>
                        <a:pt x="0" y="92131"/>
                        <a:pt x="0" y="79666"/>
                      </a:cubicBezTo>
                      <a:lnTo>
                        <a:pt x="0" y="0"/>
                      </a:lnTo>
                      <a:lnTo>
                        <a:pt x="23846" y="0"/>
                      </a:lnTo>
                      <a:lnTo>
                        <a:pt x="23846" y="80208"/>
                      </a:lnTo>
                      <a:cubicBezTo>
                        <a:pt x="23846" y="86711"/>
                        <a:pt x="24930" y="91589"/>
                        <a:pt x="27097" y="94299"/>
                      </a:cubicBezTo>
                      <a:cubicBezTo>
                        <a:pt x="29265" y="97008"/>
                        <a:pt x="33059" y="98634"/>
                        <a:pt x="38478" y="98634"/>
                      </a:cubicBezTo>
                      <a:cubicBezTo>
                        <a:pt x="43898" y="98634"/>
                        <a:pt x="47691" y="97008"/>
                        <a:pt x="49859" y="94299"/>
                      </a:cubicBezTo>
                      <a:cubicBezTo>
                        <a:pt x="52027" y="91589"/>
                        <a:pt x="53111" y="86711"/>
                        <a:pt x="53111" y="80750"/>
                      </a:cubicBezTo>
                      <a:lnTo>
                        <a:pt x="53111" y="0"/>
                      </a:lnTo>
                      <a:lnTo>
                        <a:pt x="76414" y="0"/>
                      </a:lnTo>
                      <a:close/>
                    </a:path>
                  </a:pathLst>
                </a:custGeom>
                <a:solidFill>
                  <a:srgbClr val="FFFFFF"/>
                </a:solidFill>
                <a:ln w="5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3B7BC04-0E33-887D-39D0-73C53839346A}"/>
                    </a:ext>
                  </a:extLst>
                </p:cNvPr>
                <p:cNvSpPr/>
                <p:nvPr/>
              </p:nvSpPr>
              <p:spPr>
                <a:xfrm>
                  <a:off x="1576735" y="1580530"/>
                  <a:ext cx="80749" cy="115976"/>
                </a:xfrm>
                <a:custGeom>
                  <a:avLst/>
                  <a:gdLst>
                    <a:gd name="connsiteX0" fmla="*/ 80208 w 80749"/>
                    <a:gd name="connsiteY0" fmla="*/ 19510 h 115976"/>
                    <a:gd name="connsiteX1" fmla="*/ 51485 w 80749"/>
                    <a:gd name="connsiteY1" fmla="*/ 19510 h 115976"/>
                    <a:gd name="connsiteX2" fmla="*/ 51485 w 80749"/>
                    <a:gd name="connsiteY2" fmla="*/ 115976 h 115976"/>
                    <a:gd name="connsiteX3" fmla="*/ 28181 w 80749"/>
                    <a:gd name="connsiteY3" fmla="*/ 115976 h 115976"/>
                    <a:gd name="connsiteX4" fmla="*/ 28181 w 80749"/>
                    <a:gd name="connsiteY4" fmla="*/ 19510 h 115976"/>
                    <a:gd name="connsiteX5" fmla="*/ 0 w 80749"/>
                    <a:gd name="connsiteY5" fmla="*/ 19510 h 115976"/>
                    <a:gd name="connsiteX6" fmla="*/ 0 w 80749"/>
                    <a:gd name="connsiteY6" fmla="*/ 0 h 115976"/>
                    <a:gd name="connsiteX7" fmla="*/ 80750 w 80749"/>
                    <a:gd name="connsiteY7" fmla="*/ 0 h 115976"/>
                    <a:gd name="connsiteX8" fmla="*/ 80750 w 80749"/>
                    <a:gd name="connsiteY8" fmla="*/ 19510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9" h="115976">
                      <a:moveTo>
                        <a:pt x="80208" y="19510"/>
                      </a:moveTo>
                      <a:lnTo>
                        <a:pt x="51485" y="19510"/>
                      </a:lnTo>
                      <a:lnTo>
                        <a:pt x="51485" y="115976"/>
                      </a:lnTo>
                      <a:lnTo>
                        <a:pt x="28181" y="115976"/>
                      </a:lnTo>
                      <a:lnTo>
                        <a:pt x="28181" y="19510"/>
                      </a:lnTo>
                      <a:lnTo>
                        <a:pt x="0" y="19510"/>
                      </a:lnTo>
                      <a:lnTo>
                        <a:pt x="0" y="0"/>
                      </a:lnTo>
                      <a:lnTo>
                        <a:pt x="80750" y="0"/>
                      </a:lnTo>
                      <a:lnTo>
                        <a:pt x="80750" y="19510"/>
                      </a:lnTo>
                      <a:close/>
                    </a:path>
                  </a:pathLst>
                </a:custGeom>
                <a:solidFill>
                  <a:srgbClr val="FFFFFF"/>
                </a:solidFill>
                <a:ln w="5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1B51F99-DD01-1FA3-B115-031E4093DEDD}"/>
                    </a:ext>
                  </a:extLst>
                </p:cNvPr>
                <p:cNvSpPr/>
                <p:nvPr/>
              </p:nvSpPr>
              <p:spPr>
                <a:xfrm>
                  <a:off x="1670491" y="1580530"/>
                  <a:ext cx="64491" cy="115976"/>
                </a:xfrm>
                <a:custGeom>
                  <a:avLst/>
                  <a:gdLst>
                    <a:gd name="connsiteX0" fmla="*/ 23304 w 64491"/>
                    <a:gd name="connsiteY0" fmla="*/ 96466 h 115976"/>
                    <a:gd name="connsiteX1" fmla="*/ 64492 w 64491"/>
                    <a:gd name="connsiteY1" fmla="*/ 96466 h 115976"/>
                    <a:gd name="connsiteX2" fmla="*/ 64492 w 64491"/>
                    <a:gd name="connsiteY2" fmla="*/ 115976 h 115976"/>
                    <a:gd name="connsiteX3" fmla="*/ 0 w 64491"/>
                    <a:gd name="connsiteY3" fmla="*/ 115976 h 115976"/>
                    <a:gd name="connsiteX4" fmla="*/ 0 w 64491"/>
                    <a:gd name="connsiteY4" fmla="*/ 0 h 115976"/>
                    <a:gd name="connsiteX5" fmla="*/ 23304 w 64491"/>
                    <a:gd name="connsiteY5" fmla="*/ 0 h 115976"/>
                    <a:gd name="connsiteX6" fmla="*/ 23304 w 64491"/>
                    <a:gd name="connsiteY6" fmla="*/ 96466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91" h="115976">
                      <a:moveTo>
                        <a:pt x="23304" y="96466"/>
                      </a:moveTo>
                      <a:lnTo>
                        <a:pt x="64492" y="96466"/>
                      </a:lnTo>
                      <a:lnTo>
                        <a:pt x="64492" y="115976"/>
                      </a:lnTo>
                      <a:lnTo>
                        <a:pt x="0" y="115976"/>
                      </a:lnTo>
                      <a:lnTo>
                        <a:pt x="0" y="0"/>
                      </a:lnTo>
                      <a:lnTo>
                        <a:pt x="23304" y="0"/>
                      </a:lnTo>
                      <a:lnTo>
                        <a:pt x="23304" y="96466"/>
                      </a:lnTo>
                      <a:close/>
                    </a:path>
                  </a:pathLst>
                </a:custGeom>
                <a:solidFill>
                  <a:srgbClr val="FFFFFF"/>
                </a:solidFill>
                <a:ln w="5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83FA83-2C17-30FC-6B55-AB558F62016B}"/>
                    </a:ext>
                  </a:extLst>
                </p:cNvPr>
                <p:cNvSpPr/>
                <p:nvPr/>
              </p:nvSpPr>
              <p:spPr>
                <a:xfrm>
                  <a:off x="1749074" y="1580530"/>
                  <a:ext cx="66659" cy="116518"/>
                </a:xfrm>
                <a:custGeom>
                  <a:avLst/>
                  <a:gdLst>
                    <a:gd name="connsiteX0" fmla="*/ 59614 w 66659"/>
                    <a:gd name="connsiteY0" fmla="*/ 66118 h 116518"/>
                    <a:gd name="connsiteX1" fmla="*/ 23304 w 66659"/>
                    <a:gd name="connsiteY1" fmla="*/ 66118 h 116518"/>
                    <a:gd name="connsiteX2" fmla="*/ 23304 w 66659"/>
                    <a:gd name="connsiteY2" fmla="*/ 97008 h 116518"/>
                    <a:gd name="connsiteX3" fmla="*/ 66659 w 66659"/>
                    <a:gd name="connsiteY3" fmla="*/ 97008 h 116518"/>
                    <a:gd name="connsiteX4" fmla="*/ 66659 w 66659"/>
                    <a:gd name="connsiteY4" fmla="*/ 116518 h 116518"/>
                    <a:gd name="connsiteX5" fmla="*/ 0 w 66659"/>
                    <a:gd name="connsiteY5" fmla="*/ 116518 h 116518"/>
                    <a:gd name="connsiteX6" fmla="*/ 0 w 66659"/>
                    <a:gd name="connsiteY6" fmla="*/ 0 h 116518"/>
                    <a:gd name="connsiteX7" fmla="*/ 66659 w 66659"/>
                    <a:gd name="connsiteY7" fmla="*/ 0 h 116518"/>
                    <a:gd name="connsiteX8" fmla="*/ 66659 w 66659"/>
                    <a:gd name="connsiteY8" fmla="*/ 19510 h 116518"/>
                    <a:gd name="connsiteX9" fmla="*/ 23304 w 66659"/>
                    <a:gd name="connsiteY9" fmla="*/ 19510 h 116518"/>
                    <a:gd name="connsiteX10" fmla="*/ 23304 w 66659"/>
                    <a:gd name="connsiteY10" fmla="*/ 47149 h 116518"/>
                    <a:gd name="connsiteX11" fmla="*/ 59614 w 66659"/>
                    <a:gd name="connsiteY11" fmla="*/ 47149 h 116518"/>
                    <a:gd name="connsiteX12" fmla="*/ 59614 w 66659"/>
                    <a:gd name="connsiteY12" fmla="*/ 6611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9" h="116518">
                      <a:moveTo>
                        <a:pt x="59614" y="66118"/>
                      </a:moveTo>
                      <a:lnTo>
                        <a:pt x="23304" y="66118"/>
                      </a:lnTo>
                      <a:lnTo>
                        <a:pt x="23304" y="97008"/>
                      </a:lnTo>
                      <a:lnTo>
                        <a:pt x="66659" y="97008"/>
                      </a:lnTo>
                      <a:lnTo>
                        <a:pt x="66659" y="116518"/>
                      </a:lnTo>
                      <a:lnTo>
                        <a:pt x="0" y="116518"/>
                      </a:lnTo>
                      <a:lnTo>
                        <a:pt x="0" y="0"/>
                      </a:lnTo>
                      <a:lnTo>
                        <a:pt x="66659" y="0"/>
                      </a:lnTo>
                      <a:lnTo>
                        <a:pt x="66659" y="19510"/>
                      </a:lnTo>
                      <a:lnTo>
                        <a:pt x="23304" y="19510"/>
                      </a:lnTo>
                      <a:lnTo>
                        <a:pt x="23304" y="47149"/>
                      </a:lnTo>
                      <a:lnTo>
                        <a:pt x="59614" y="47149"/>
                      </a:lnTo>
                      <a:lnTo>
                        <a:pt x="59614" y="66118"/>
                      </a:lnTo>
                      <a:close/>
                    </a:path>
                  </a:pathLst>
                </a:custGeom>
                <a:solidFill>
                  <a:srgbClr val="FFFFFF"/>
                </a:solidFill>
                <a:ln w="5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E850C14-7071-C68F-91AD-DD9C2AE53125}"/>
                    </a:ext>
                  </a:extLst>
                </p:cNvPr>
                <p:cNvSpPr/>
                <p:nvPr/>
              </p:nvSpPr>
              <p:spPr>
                <a:xfrm>
                  <a:off x="1829282" y="1580530"/>
                  <a:ext cx="78040" cy="116518"/>
                </a:xfrm>
                <a:custGeom>
                  <a:avLst/>
                  <a:gdLst>
                    <a:gd name="connsiteX0" fmla="*/ 34685 w 78040"/>
                    <a:gd name="connsiteY0" fmla="*/ 73705 h 116518"/>
                    <a:gd name="connsiteX1" fmla="*/ 23304 w 78040"/>
                    <a:gd name="connsiteY1" fmla="*/ 73705 h 116518"/>
                    <a:gd name="connsiteX2" fmla="*/ 23304 w 78040"/>
                    <a:gd name="connsiteY2" fmla="*/ 115976 h 116518"/>
                    <a:gd name="connsiteX3" fmla="*/ 0 w 78040"/>
                    <a:gd name="connsiteY3" fmla="*/ 115976 h 116518"/>
                    <a:gd name="connsiteX4" fmla="*/ 0 w 78040"/>
                    <a:gd name="connsiteY4" fmla="*/ 0 h 116518"/>
                    <a:gd name="connsiteX5" fmla="*/ 37394 w 78040"/>
                    <a:gd name="connsiteY5" fmla="*/ 0 h 116518"/>
                    <a:gd name="connsiteX6" fmla="*/ 64492 w 78040"/>
                    <a:gd name="connsiteY6" fmla="*/ 9213 h 116518"/>
                    <a:gd name="connsiteX7" fmla="*/ 74247 w 78040"/>
                    <a:gd name="connsiteY7" fmla="*/ 35227 h 116518"/>
                    <a:gd name="connsiteX8" fmla="*/ 57446 w 78040"/>
                    <a:gd name="connsiteY8" fmla="*/ 67743 h 116518"/>
                    <a:gd name="connsiteX9" fmla="*/ 78040 w 78040"/>
                    <a:gd name="connsiteY9" fmla="*/ 115434 h 116518"/>
                    <a:gd name="connsiteX10" fmla="*/ 78040 w 78040"/>
                    <a:gd name="connsiteY10" fmla="*/ 116518 h 116518"/>
                    <a:gd name="connsiteX11" fmla="*/ 52569 w 78040"/>
                    <a:gd name="connsiteY11" fmla="*/ 116518 h 116518"/>
                    <a:gd name="connsiteX12" fmla="*/ 34685 w 78040"/>
                    <a:gd name="connsiteY12" fmla="*/ 73705 h 116518"/>
                    <a:gd name="connsiteX13" fmla="*/ 22762 w 78040"/>
                    <a:gd name="connsiteY13" fmla="*/ 54195 h 116518"/>
                    <a:gd name="connsiteX14" fmla="*/ 36310 w 78040"/>
                    <a:gd name="connsiteY14" fmla="*/ 54195 h 116518"/>
                    <a:gd name="connsiteX15" fmla="*/ 46607 w 78040"/>
                    <a:gd name="connsiteY15" fmla="*/ 49317 h 116518"/>
                    <a:gd name="connsiteX16" fmla="*/ 49859 w 78040"/>
                    <a:gd name="connsiteY16" fmla="*/ 36852 h 116518"/>
                    <a:gd name="connsiteX17" fmla="*/ 36310 w 78040"/>
                    <a:gd name="connsiteY17" fmla="*/ 19510 h 116518"/>
                    <a:gd name="connsiteX18" fmla="*/ 22762 w 78040"/>
                    <a:gd name="connsiteY18" fmla="*/ 19510 h 116518"/>
                    <a:gd name="connsiteX19" fmla="*/ 22762 w 78040"/>
                    <a:gd name="connsiteY19" fmla="*/ 54195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0" h="116518">
                      <a:moveTo>
                        <a:pt x="34685" y="73705"/>
                      </a:moveTo>
                      <a:lnTo>
                        <a:pt x="23304" y="73705"/>
                      </a:lnTo>
                      <a:lnTo>
                        <a:pt x="23304" y="115976"/>
                      </a:lnTo>
                      <a:lnTo>
                        <a:pt x="0" y="115976"/>
                      </a:lnTo>
                      <a:lnTo>
                        <a:pt x="0" y="0"/>
                      </a:lnTo>
                      <a:lnTo>
                        <a:pt x="37394" y="0"/>
                      </a:lnTo>
                      <a:cubicBezTo>
                        <a:pt x="49317" y="0"/>
                        <a:pt x="57988" y="3252"/>
                        <a:pt x="64492" y="9213"/>
                      </a:cubicBezTo>
                      <a:cubicBezTo>
                        <a:pt x="70995" y="15175"/>
                        <a:pt x="74247" y="23846"/>
                        <a:pt x="74247" y="35227"/>
                      </a:cubicBezTo>
                      <a:cubicBezTo>
                        <a:pt x="74247" y="50401"/>
                        <a:pt x="68827" y="61240"/>
                        <a:pt x="57446" y="67743"/>
                      </a:cubicBezTo>
                      <a:lnTo>
                        <a:pt x="78040" y="115434"/>
                      </a:lnTo>
                      <a:lnTo>
                        <a:pt x="78040" y="116518"/>
                      </a:lnTo>
                      <a:lnTo>
                        <a:pt x="52569" y="116518"/>
                      </a:lnTo>
                      <a:lnTo>
                        <a:pt x="34685" y="73705"/>
                      </a:lnTo>
                      <a:close/>
                      <a:moveTo>
                        <a:pt x="22762" y="54195"/>
                      </a:moveTo>
                      <a:lnTo>
                        <a:pt x="36310" y="54195"/>
                      </a:lnTo>
                      <a:cubicBezTo>
                        <a:pt x="41188" y="54195"/>
                        <a:pt x="44440" y="52569"/>
                        <a:pt x="46607" y="49317"/>
                      </a:cubicBezTo>
                      <a:cubicBezTo>
                        <a:pt x="48775" y="46065"/>
                        <a:pt x="49859" y="42272"/>
                        <a:pt x="49859" y="36852"/>
                      </a:cubicBezTo>
                      <a:cubicBezTo>
                        <a:pt x="49859" y="25471"/>
                        <a:pt x="45523" y="19510"/>
                        <a:pt x="36310" y="19510"/>
                      </a:cubicBezTo>
                      <a:lnTo>
                        <a:pt x="22762" y="19510"/>
                      </a:lnTo>
                      <a:lnTo>
                        <a:pt x="22762" y="54195"/>
                      </a:lnTo>
                      <a:close/>
                    </a:path>
                  </a:pathLst>
                </a:custGeom>
                <a:solidFill>
                  <a:srgbClr val="FFFFFF"/>
                </a:solidFill>
                <a:ln w="5415" cap="flat">
                  <a:noFill/>
                  <a:prstDash val="solid"/>
                  <a:miter/>
                </a:ln>
              </p:spPr>
              <p:txBody>
                <a:bodyPr rtlCol="0" anchor="ctr"/>
                <a:lstStyle/>
                <a:p>
                  <a:endParaRPr lang="en-US"/>
                </a:p>
              </p:txBody>
            </p:sp>
          </p:grpSp>
        </p:grpSp>
        <p:grpSp>
          <p:nvGrpSpPr>
            <p:cNvPr id="62" name="Group 61">
              <a:extLst>
                <a:ext uri="{FF2B5EF4-FFF2-40B4-BE49-F238E27FC236}">
                  <a16:creationId xmlns:a16="http://schemas.microsoft.com/office/drawing/2014/main" id="{AAE9A54B-D3C2-7148-89D1-07E5DF165779}"/>
                </a:ext>
              </a:extLst>
            </p:cNvPr>
            <p:cNvGrpSpPr/>
            <p:nvPr/>
          </p:nvGrpSpPr>
          <p:grpSpPr>
            <a:xfrm>
              <a:off x="335678" y="2570666"/>
              <a:ext cx="1973226" cy="1899400"/>
              <a:chOff x="335678" y="2570666"/>
              <a:chExt cx="1973226" cy="1899400"/>
            </a:xfrm>
          </p:grpSpPr>
          <p:sp>
            <p:nvSpPr>
              <p:cNvPr id="11" name="Freeform 10">
                <a:extLst>
                  <a:ext uri="{FF2B5EF4-FFF2-40B4-BE49-F238E27FC236}">
                    <a16:creationId xmlns:a16="http://schemas.microsoft.com/office/drawing/2014/main" id="{271CD32C-6384-FFE6-BCB0-D6F1C8812F8F}"/>
                  </a:ext>
                </a:extLst>
              </p:cNvPr>
              <p:cNvSpPr/>
              <p:nvPr/>
            </p:nvSpPr>
            <p:spPr>
              <a:xfrm>
                <a:off x="335678" y="2570666"/>
                <a:ext cx="1973226" cy="1899400"/>
              </a:xfrm>
              <a:custGeom>
                <a:avLst/>
                <a:gdLst>
                  <a:gd name="connsiteX0" fmla="*/ 1287664 w 1973226"/>
                  <a:gd name="connsiteY0" fmla="*/ 1825275 h 1899400"/>
                  <a:gd name="connsiteX1" fmla="*/ 1287664 w 1973226"/>
                  <a:gd name="connsiteY1" fmla="*/ 1825275 h 1899400"/>
                  <a:gd name="connsiteX2" fmla="*/ 1260025 w 1973226"/>
                  <a:gd name="connsiteY2" fmla="*/ 1819855 h 1899400"/>
                  <a:gd name="connsiteX3" fmla="*/ 1177649 w 1973226"/>
                  <a:gd name="connsiteY3" fmla="*/ 1795468 h 1899400"/>
                  <a:gd name="connsiteX4" fmla="*/ 1219379 w 1973226"/>
                  <a:gd name="connsiteY4" fmla="*/ 1754280 h 1899400"/>
                  <a:gd name="connsiteX5" fmla="*/ 1321265 w 1973226"/>
                  <a:gd name="connsiteY5" fmla="*/ 1722847 h 1899400"/>
                  <a:gd name="connsiteX6" fmla="*/ 1350530 w 1973226"/>
                  <a:gd name="connsiteY6" fmla="*/ 1679491 h 1899400"/>
                  <a:gd name="connsiteX7" fmla="*/ 1298503 w 1973226"/>
                  <a:gd name="connsiteY7" fmla="*/ 1631258 h 1899400"/>
                  <a:gd name="connsiteX8" fmla="*/ 1282245 w 1973226"/>
                  <a:gd name="connsiteY8" fmla="*/ 1624213 h 1899400"/>
                  <a:gd name="connsiteX9" fmla="*/ 1134294 w 1973226"/>
                  <a:gd name="connsiteY9" fmla="*/ 1566224 h 1899400"/>
                  <a:gd name="connsiteX10" fmla="*/ 755473 w 1973226"/>
                  <a:gd name="connsiteY10" fmla="*/ 1417189 h 1899400"/>
                  <a:gd name="connsiteX11" fmla="*/ 737047 w 1973226"/>
                  <a:gd name="connsiteY11" fmla="*/ 1409602 h 1899400"/>
                  <a:gd name="connsiteX12" fmla="*/ 702904 w 1973226"/>
                  <a:gd name="connsiteY12" fmla="*/ 1395511 h 1899400"/>
                  <a:gd name="connsiteX13" fmla="*/ 634619 w 1973226"/>
                  <a:gd name="connsiteY13" fmla="*/ 1366788 h 1899400"/>
                  <a:gd name="connsiteX14" fmla="*/ 615651 w 1973226"/>
                  <a:gd name="connsiteY14" fmla="*/ 1358117 h 1899400"/>
                  <a:gd name="connsiteX15" fmla="*/ 598309 w 1973226"/>
                  <a:gd name="connsiteY15" fmla="*/ 1349446 h 1899400"/>
                  <a:gd name="connsiteX16" fmla="*/ 537611 w 1973226"/>
                  <a:gd name="connsiteY16" fmla="*/ 1313677 h 1899400"/>
                  <a:gd name="connsiteX17" fmla="*/ 484500 w 1973226"/>
                  <a:gd name="connsiteY17" fmla="*/ 1281703 h 1899400"/>
                  <a:gd name="connsiteX18" fmla="*/ 126815 w 1973226"/>
                  <a:gd name="connsiteY18" fmla="*/ 900172 h 1899400"/>
                  <a:gd name="connsiteX19" fmla="*/ 14633 w 1973226"/>
                  <a:gd name="connsiteY19" fmla="*/ 776609 h 1899400"/>
                  <a:gd name="connsiteX20" fmla="*/ 0 w 1973226"/>
                  <a:gd name="connsiteY20" fmla="*/ 760350 h 1899400"/>
                  <a:gd name="connsiteX21" fmla="*/ 2168 w 1973226"/>
                  <a:gd name="connsiteY21" fmla="*/ 758725 h 1899400"/>
                  <a:gd name="connsiteX22" fmla="*/ 466074 w 1973226"/>
                  <a:gd name="connsiteY22" fmla="*/ 325710 h 1899400"/>
                  <a:gd name="connsiteX23" fmla="*/ 482332 w 1973226"/>
                  <a:gd name="connsiteY23" fmla="*/ 312703 h 1899400"/>
                  <a:gd name="connsiteX24" fmla="*/ 517017 w 1973226"/>
                  <a:gd name="connsiteY24" fmla="*/ 287773 h 1899400"/>
                  <a:gd name="connsiteX25" fmla="*/ 552785 w 1973226"/>
                  <a:gd name="connsiteY25" fmla="*/ 271515 h 1899400"/>
                  <a:gd name="connsiteX26" fmla="*/ 616735 w 1973226"/>
                  <a:gd name="connsiteY26" fmla="*/ 244418 h 1899400"/>
                  <a:gd name="connsiteX27" fmla="*/ 651961 w 1973226"/>
                  <a:gd name="connsiteY27" fmla="*/ 185887 h 1899400"/>
                  <a:gd name="connsiteX28" fmla="*/ 654129 w 1973226"/>
                  <a:gd name="connsiteY28" fmla="*/ 179926 h 1899400"/>
                  <a:gd name="connsiteX29" fmla="*/ 638413 w 1973226"/>
                  <a:gd name="connsiteY29" fmla="*/ 1084 h 1899400"/>
                  <a:gd name="connsiteX30" fmla="*/ 652503 w 1973226"/>
                  <a:gd name="connsiteY30" fmla="*/ 2710 h 1899400"/>
                  <a:gd name="connsiteX31" fmla="*/ 651961 w 1973226"/>
                  <a:gd name="connsiteY31" fmla="*/ 0 h 1899400"/>
                  <a:gd name="connsiteX32" fmla="*/ 1650768 w 1973226"/>
                  <a:gd name="connsiteY32" fmla="*/ 38478 h 1899400"/>
                  <a:gd name="connsiteX33" fmla="*/ 1969433 w 1973226"/>
                  <a:gd name="connsiteY33" fmla="*/ 50943 h 1899400"/>
                  <a:gd name="connsiteX34" fmla="*/ 1969433 w 1973226"/>
                  <a:gd name="connsiteY34" fmla="*/ 52027 h 1899400"/>
                  <a:gd name="connsiteX35" fmla="*/ 1969433 w 1973226"/>
                  <a:gd name="connsiteY35" fmla="*/ 58530 h 1899400"/>
                  <a:gd name="connsiteX36" fmla="*/ 1969433 w 1973226"/>
                  <a:gd name="connsiteY36" fmla="*/ 62324 h 1899400"/>
                  <a:gd name="connsiteX37" fmla="*/ 1971600 w 1973226"/>
                  <a:gd name="connsiteY37" fmla="*/ 73705 h 1899400"/>
                  <a:gd name="connsiteX38" fmla="*/ 1973226 w 1973226"/>
                  <a:gd name="connsiteY38" fmla="*/ 82376 h 1899400"/>
                  <a:gd name="connsiteX39" fmla="*/ 1923909 w 1973226"/>
                  <a:gd name="connsiteY39" fmla="*/ 172881 h 1899400"/>
                  <a:gd name="connsiteX40" fmla="*/ 1797094 w 1973226"/>
                  <a:gd name="connsiteY40" fmla="*/ 287231 h 1899400"/>
                  <a:gd name="connsiteX41" fmla="*/ 1725015 w 1973226"/>
                  <a:gd name="connsiteY41" fmla="*/ 428137 h 1899400"/>
                  <a:gd name="connsiteX42" fmla="*/ 1780835 w 1973226"/>
                  <a:gd name="connsiteY42" fmla="*/ 495881 h 1899400"/>
                  <a:gd name="connsiteX43" fmla="*/ 1800887 w 1973226"/>
                  <a:gd name="connsiteY43" fmla="*/ 492087 h 1899400"/>
                  <a:gd name="connsiteX44" fmla="*/ 1807391 w 1973226"/>
                  <a:gd name="connsiteY44" fmla="*/ 489919 h 1899400"/>
                  <a:gd name="connsiteX45" fmla="*/ 1881095 w 1973226"/>
                  <a:gd name="connsiteY45" fmla="*/ 519184 h 1899400"/>
                  <a:gd name="connsiteX46" fmla="*/ 1938542 w 1973226"/>
                  <a:gd name="connsiteY46" fmla="*/ 614567 h 1899400"/>
                  <a:gd name="connsiteX47" fmla="*/ 1940709 w 1973226"/>
                  <a:gd name="connsiteY47" fmla="*/ 622154 h 1899400"/>
                  <a:gd name="connsiteX48" fmla="*/ 1943961 w 1973226"/>
                  <a:gd name="connsiteY48" fmla="*/ 654129 h 1899400"/>
                  <a:gd name="connsiteX49" fmla="*/ 1932580 w 1973226"/>
                  <a:gd name="connsiteY49" fmla="*/ 821590 h 1899400"/>
                  <a:gd name="connsiteX50" fmla="*/ 1928245 w 1973226"/>
                  <a:gd name="connsiteY50" fmla="*/ 862778 h 1899400"/>
                  <a:gd name="connsiteX51" fmla="*/ 1926619 w 1973226"/>
                  <a:gd name="connsiteY51" fmla="*/ 887708 h 1899400"/>
                  <a:gd name="connsiteX52" fmla="*/ 1877302 w 1973226"/>
                  <a:gd name="connsiteY52" fmla="*/ 1013439 h 1899400"/>
                  <a:gd name="connsiteX53" fmla="*/ 1796010 w 1973226"/>
                  <a:gd name="connsiteY53" fmla="*/ 1079015 h 1899400"/>
                  <a:gd name="connsiteX54" fmla="*/ 1738022 w 1973226"/>
                  <a:gd name="connsiteY54" fmla="*/ 1126164 h 1899400"/>
                  <a:gd name="connsiteX55" fmla="*/ 1709298 w 1973226"/>
                  <a:gd name="connsiteY55" fmla="*/ 1185236 h 1899400"/>
                  <a:gd name="connsiteX56" fmla="*/ 1684369 w 1973226"/>
                  <a:gd name="connsiteY56" fmla="*/ 1367872 h 1899400"/>
                  <a:gd name="connsiteX57" fmla="*/ 1668652 w 1973226"/>
                  <a:gd name="connsiteY57" fmla="*/ 1422609 h 1899400"/>
                  <a:gd name="connsiteX58" fmla="*/ 1645349 w 1973226"/>
                  <a:gd name="connsiteY58" fmla="*/ 1466506 h 1899400"/>
                  <a:gd name="connsiteX59" fmla="*/ 1637762 w 1973226"/>
                  <a:gd name="connsiteY59" fmla="*/ 1519075 h 1899400"/>
                  <a:gd name="connsiteX60" fmla="*/ 1686537 w 1973226"/>
                  <a:gd name="connsiteY60" fmla="*/ 1545088 h 1899400"/>
                  <a:gd name="connsiteX61" fmla="*/ 1674072 w 1973226"/>
                  <a:gd name="connsiteY61" fmla="*/ 1581399 h 1899400"/>
                  <a:gd name="connsiteX62" fmla="*/ 1674072 w 1973226"/>
                  <a:gd name="connsiteY62" fmla="*/ 1584650 h 1899400"/>
                  <a:gd name="connsiteX63" fmla="*/ 1661065 w 1973226"/>
                  <a:gd name="connsiteY63" fmla="*/ 1712008 h 1899400"/>
                  <a:gd name="connsiteX64" fmla="*/ 1651310 w 1973226"/>
                  <a:gd name="connsiteY64" fmla="*/ 1724473 h 1899400"/>
                  <a:gd name="connsiteX65" fmla="*/ 1648600 w 1973226"/>
                  <a:gd name="connsiteY65" fmla="*/ 1782461 h 1899400"/>
                  <a:gd name="connsiteX66" fmla="*/ 1649142 w 1973226"/>
                  <a:gd name="connsiteY66" fmla="*/ 1783003 h 1899400"/>
                  <a:gd name="connsiteX67" fmla="*/ 1584651 w 1973226"/>
                  <a:gd name="connsiteY67" fmla="*/ 1810642 h 1899400"/>
                  <a:gd name="connsiteX68" fmla="*/ 1503901 w 1973226"/>
                  <a:gd name="connsiteY68" fmla="*/ 1843701 h 1899400"/>
                  <a:gd name="connsiteX69" fmla="*/ 1453500 w 1973226"/>
                  <a:gd name="connsiteY69" fmla="*/ 1889224 h 1899400"/>
                  <a:gd name="connsiteX70" fmla="*/ 1453500 w 1973226"/>
                  <a:gd name="connsiteY70" fmla="*/ 1889224 h 1899400"/>
                  <a:gd name="connsiteX71" fmla="*/ 1409060 w 1973226"/>
                  <a:gd name="connsiteY71" fmla="*/ 1896269 h 1899400"/>
                  <a:gd name="connsiteX72" fmla="*/ 1381421 w 1973226"/>
                  <a:gd name="connsiteY72" fmla="*/ 1896812 h 1899400"/>
                  <a:gd name="connsiteX73" fmla="*/ 1352156 w 1973226"/>
                  <a:gd name="connsiteY73" fmla="*/ 1871882 h 1899400"/>
                  <a:gd name="connsiteX74" fmla="*/ 1287664 w 1973226"/>
                  <a:gd name="connsiteY74" fmla="*/ 1825275 h 1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73226" h="1899400">
                    <a:moveTo>
                      <a:pt x="1287664" y="1825275"/>
                    </a:moveTo>
                    <a:lnTo>
                      <a:pt x="1287664" y="1825275"/>
                    </a:lnTo>
                    <a:cubicBezTo>
                      <a:pt x="1279535" y="1823649"/>
                      <a:pt x="1269780" y="1821481"/>
                      <a:pt x="1260025" y="1819855"/>
                    </a:cubicBezTo>
                    <a:cubicBezTo>
                      <a:pt x="1238347" y="1815520"/>
                      <a:pt x="1187946" y="1806307"/>
                      <a:pt x="1177649" y="1795468"/>
                    </a:cubicBezTo>
                    <a:cubicBezTo>
                      <a:pt x="1179275" y="1776499"/>
                      <a:pt x="1205288" y="1754822"/>
                      <a:pt x="1219379" y="1754280"/>
                    </a:cubicBezTo>
                    <a:cubicBezTo>
                      <a:pt x="1259483" y="1752112"/>
                      <a:pt x="1290916" y="1741815"/>
                      <a:pt x="1321265" y="1722847"/>
                    </a:cubicBezTo>
                    <a:cubicBezTo>
                      <a:pt x="1330478" y="1716885"/>
                      <a:pt x="1352156" y="1703337"/>
                      <a:pt x="1350530" y="1679491"/>
                    </a:cubicBezTo>
                    <a:cubicBezTo>
                      <a:pt x="1348904" y="1654562"/>
                      <a:pt x="1325601" y="1643723"/>
                      <a:pt x="1298503" y="1631258"/>
                    </a:cubicBezTo>
                    <a:cubicBezTo>
                      <a:pt x="1295793" y="1630174"/>
                      <a:pt x="1290374" y="1627464"/>
                      <a:pt x="1282245" y="1624213"/>
                    </a:cubicBezTo>
                    <a:cubicBezTo>
                      <a:pt x="1257857" y="1614457"/>
                      <a:pt x="1209624" y="1595489"/>
                      <a:pt x="1134294" y="1566224"/>
                    </a:cubicBezTo>
                    <a:cubicBezTo>
                      <a:pt x="1030240" y="1525578"/>
                      <a:pt x="873617" y="1464339"/>
                      <a:pt x="755473" y="1417189"/>
                    </a:cubicBezTo>
                    <a:cubicBezTo>
                      <a:pt x="749512" y="1414480"/>
                      <a:pt x="743008" y="1412312"/>
                      <a:pt x="737047" y="1409602"/>
                    </a:cubicBezTo>
                    <a:cubicBezTo>
                      <a:pt x="725124" y="1404725"/>
                      <a:pt x="713743" y="1399847"/>
                      <a:pt x="702904" y="1395511"/>
                    </a:cubicBezTo>
                    <a:cubicBezTo>
                      <a:pt x="675807" y="1384130"/>
                      <a:pt x="652503" y="1374375"/>
                      <a:pt x="634619" y="1366788"/>
                    </a:cubicBezTo>
                    <a:cubicBezTo>
                      <a:pt x="627574" y="1363536"/>
                      <a:pt x="621070" y="1360827"/>
                      <a:pt x="615651" y="1358117"/>
                    </a:cubicBezTo>
                    <a:cubicBezTo>
                      <a:pt x="607522" y="1354323"/>
                      <a:pt x="601560" y="1351614"/>
                      <a:pt x="598309" y="1349446"/>
                    </a:cubicBezTo>
                    <a:cubicBezTo>
                      <a:pt x="572837" y="1333729"/>
                      <a:pt x="553869" y="1322890"/>
                      <a:pt x="537611" y="1313677"/>
                    </a:cubicBezTo>
                    <a:cubicBezTo>
                      <a:pt x="519184" y="1303381"/>
                      <a:pt x="504010" y="1294167"/>
                      <a:pt x="484500" y="1281703"/>
                    </a:cubicBezTo>
                    <a:cubicBezTo>
                      <a:pt x="461738" y="1265444"/>
                      <a:pt x="288315" y="1077931"/>
                      <a:pt x="126815" y="900172"/>
                    </a:cubicBezTo>
                    <a:cubicBezTo>
                      <a:pt x="92673" y="862778"/>
                      <a:pt x="55279" y="821590"/>
                      <a:pt x="14633" y="776609"/>
                    </a:cubicBezTo>
                    <a:cubicBezTo>
                      <a:pt x="9213" y="770648"/>
                      <a:pt x="4336" y="765228"/>
                      <a:pt x="0" y="760350"/>
                    </a:cubicBezTo>
                    <a:lnTo>
                      <a:pt x="2168" y="758725"/>
                    </a:lnTo>
                    <a:cubicBezTo>
                      <a:pt x="102970" y="663342"/>
                      <a:pt x="390743" y="390743"/>
                      <a:pt x="466074" y="325710"/>
                    </a:cubicBezTo>
                    <a:cubicBezTo>
                      <a:pt x="473661" y="319206"/>
                      <a:pt x="479622" y="314329"/>
                      <a:pt x="482332" y="312703"/>
                    </a:cubicBezTo>
                    <a:cubicBezTo>
                      <a:pt x="496965" y="304574"/>
                      <a:pt x="508346" y="295361"/>
                      <a:pt x="517017" y="287773"/>
                    </a:cubicBezTo>
                    <a:cubicBezTo>
                      <a:pt x="533275" y="274225"/>
                      <a:pt x="539237" y="269889"/>
                      <a:pt x="552785" y="271515"/>
                    </a:cubicBezTo>
                    <a:cubicBezTo>
                      <a:pt x="579340" y="274767"/>
                      <a:pt x="600477" y="261760"/>
                      <a:pt x="616735" y="244418"/>
                    </a:cubicBezTo>
                    <a:cubicBezTo>
                      <a:pt x="637329" y="222740"/>
                      <a:pt x="649252" y="194017"/>
                      <a:pt x="651961" y="185887"/>
                    </a:cubicBezTo>
                    <a:lnTo>
                      <a:pt x="654129" y="179926"/>
                    </a:lnTo>
                    <a:lnTo>
                      <a:pt x="638413" y="1084"/>
                    </a:lnTo>
                    <a:lnTo>
                      <a:pt x="652503" y="2710"/>
                    </a:lnTo>
                    <a:lnTo>
                      <a:pt x="651961" y="0"/>
                    </a:lnTo>
                    <a:lnTo>
                      <a:pt x="1650768" y="38478"/>
                    </a:lnTo>
                    <a:lnTo>
                      <a:pt x="1969433" y="50943"/>
                    </a:lnTo>
                    <a:cubicBezTo>
                      <a:pt x="1969433" y="51485"/>
                      <a:pt x="1969433" y="51485"/>
                      <a:pt x="1969433" y="52027"/>
                    </a:cubicBezTo>
                    <a:cubicBezTo>
                      <a:pt x="1969433" y="54195"/>
                      <a:pt x="1969433" y="56362"/>
                      <a:pt x="1969433" y="58530"/>
                    </a:cubicBezTo>
                    <a:cubicBezTo>
                      <a:pt x="1969433" y="59614"/>
                      <a:pt x="1969433" y="60698"/>
                      <a:pt x="1969433" y="62324"/>
                    </a:cubicBezTo>
                    <a:cubicBezTo>
                      <a:pt x="1969975" y="66117"/>
                      <a:pt x="1970516" y="69369"/>
                      <a:pt x="1971600" y="73705"/>
                    </a:cubicBezTo>
                    <a:cubicBezTo>
                      <a:pt x="1972684" y="76956"/>
                      <a:pt x="1973226" y="79666"/>
                      <a:pt x="1973226" y="82376"/>
                    </a:cubicBezTo>
                    <a:cubicBezTo>
                      <a:pt x="1973226" y="93215"/>
                      <a:pt x="1954800" y="132777"/>
                      <a:pt x="1923909" y="172881"/>
                    </a:cubicBezTo>
                    <a:cubicBezTo>
                      <a:pt x="1867547" y="246044"/>
                      <a:pt x="1823649" y="275309"/>
                      <a:pt x="1797094" y="287231"/>
                    </a:cubicBezTo>
                    <a:cubicBezTo>
                      <a:pt x="1725015" y="318122"/>
                      <a:pt x="1708215" y="351181"/>
                      <a:pt x="1725015" y="428137"/>
                    </a:cubicBezTo>
                    <a:cubicBezTo>
                      <a:pt x="1729350" y="448731"/>
                      <a:pt x="1739647" y="496965"/>
                      <a:pt x="1780835" y="495881"/>
                    </a:cubicBezTo>
                    <a:cubicBezTo>
                      <a:pt x="1788965" y="495881"/>
                      <a:pt x="1795468" y="493713"/>
                      <a:pt x="1800887" y="492087"/>
                    </a:cubicBezTo>
                    <a:cubicBezTo>
                      <a:pt x="1803597" y="491003"/>
                      <a:pt x="1806849" y="490461"/>
                      <a:pt x="1807391" y="489919"/>
                    </a:cubicBezTo>
                    <a:cubicBezTo>
                      <a:pt x="1827443" y="489377"/>
                      <a:pt x="1864837" y="499132"/>
                      <a:pt x="1881095" y="519184"/>
                    </a:cubicBezTo>
                    <a:cubicBezTo>
                      <a:pt x="1903857" y="546824"/>
                      <a:pt x="1920657" y="566334"/>
                      <a:pt x="1938542" y="614567"/>
                    </a:cubicBezTo>
                    <a:cubicBezTo>
                      <a:pt x="1939625" y="616735"/>
                      <a:pt x="1940168" y="619444"/>
                      <a:pt x="1940709" y="622154"/>
                    </a:cubicBezTo>
                    <a:cubicBezTo>
                      <a:pt x="1942877" y="630825"/>
                      <a:pt x="1943419" y="641664"/>
                      <a:pt x="1943961" y="654129"/>
                    </a:cubicBezTo>
                    <a:cubicBezTo>
                      <a:pt x="1945587" y="704530"/>
                      <a:pt x="1937458" y="779860"/>
                      <a:pt x="1932580" y="821590"/>
                    </a:cubicBezTo>
                    <a:cubicBezTo>
                      <a:pt x="1930412" y="838933"/>
                      <a:pt x="1929329" y="853565"/>
                      <a:pt x="1928245" y="862778"/>
                    </a:cubicBezTo>
                    <a:cubicBezTo>
                      <a:pt x="1927703" y="870908"/>
                      <a:pt x="1927161" y="879037"/>
                      <a:pt x="1926619" y="887708"/>
                    </a:cubicBezTo>
                    <a:cubicBezTo>
                      <a:pt x="1924451" y="927812"/>
                      <a:pt x="1922283" y="969542"/>
                      <a:pt x="1877302" y="1013439"/>
                    </a:cubicBezTo>
                    <a:cubicBezTo>
                      <a:pt x="1844785" y="1044872"/>
                      <a:pt x="1818772" y="1062756"/>
                      <a:pt x="1796010" y="1079015"/>
                    </a:cubicBezTo>
                    <a:cubicBezTo>
                      <a:pt x="1775416" y="1093106"/>
                      <a:pt x="1755906" y="1106654"/>
                      <a:pt x="1738022" y="1126164"/>
                    </a:cubicBezTo>
                    <a:cubicBezTo>
                      <a:pt x="1726099" y="1139171"/>
                      <a:pt x="1716886" y="1160307"/>
                      <a:pt x="1709298" y="1185236"/>
                    </a:cubicBezTo>
                    <a:cubicBezTo>
                      <a:pt x="1687621" y="1259483"/>
                      <a:pt x="1684369" y="1365704"/>
                      <a:pt x="1684369" y="1367872"/>
                    </a:cubicBezTo>
                    <a:cubicBezTo>
                      <a:pt x="1684911" y="1379253"/>
                      <a:pt x="1678950" y="1399305"/>
                      <a:pt x="1668652" y="1422609"/>
                    </a:cubicBezTo>
                    <a:cubicBezTo>
                      <a:pt x="1662149" y="1436699"/>
                      <a:pt x="1654562" y="1451332"/>
                      <a:pt x="1645349" y="1466506"/>
                    </a:cubicBezTo>
                    <a:cubicBezTo>
                      <a:pt x="1640471" y="1474094"/>
                      <a:pt x="1626381" y="1496855"/>
                      <a:pt x="1637762" y="1519075"/>
                    </a:cubicBezTo>
                    <a:cubicBezTo>
                      <a:pt x="1646433" y="1536417"/>
                      <a:pt x="1663775" y="1542379"/>
                      <a:pt x="1686537" y="1545088"/>
                    </a:cubicBezTo>
                    <a:cubicBezTo>
                      <a:pt x="1678950" y="1553760"/>
                      <a:pt x="1674072" y="1566224"/>
                      <a:pt x="1674072" y="1581399"/>
                    </a:cubicBezTo>
                    <a:lnTo>
                      <a:pt x="1674072" y="1584650"/>
                    </a:lnTo>
                    <a:cubicBezTo>
                      <a:pt x="1676240" y="1682743"/>
                      <a:pt x="1664859" y="1706588"/>
                      <a:pt x="1661065" y="1712008"/>
                    </a:cubicBezTo>
                    <a:cubicBezTo>
                      <a:pt x="1657272" y="1717427"/>
                      <a:pt x="1654020" y="1721221"/>
                      <a:pt x="1651310" y="1724473"/>
                    </a:cubicBezTo>
                    <a:cubicBezTo>
                      <a:pt x="1633968" y="1745608"/>
                      <a:pt x="1633426" y="1759699"/>
                      <a:pt x="1648600" y="1782461"/>
                    </a:cubicBezTo>
                    <a:cubicBezTo>
                      <a:pt x="1648600" y="1782461"/>
                      <a:pt x="1648600" y="1783003"/>
                      <a:pt x="1649142" y="1783003"/>
                    </a:cubicBezTo>
                    <a:cubicBezTo>
                      <a:pt x="1632884" y="1788964"/>
                      <a:pt x="1610122" y="1799261"/>
                      <a:pt x="1584651" y="1810642"/>
                    </a:cubicBezTo>
                    <a:cubicBezTo>
                      <a:pt x="1554844" y="1824191"/>
                      <a:pt x="1517449" y="1840991"/>
                      <a:pt x="1503901" y="1843701"/>
                    </a:cubicBezTo>
                    <a:cubicBezTo>
                      <a:pt x="1480597" y="1849120"/>
                      <a:pt x="1467049" y="1869714"/>
                      <a:pt x="1453500" y="1889224"/>
                    </a:cubicBezTo>
                    <a:cubicBezTo>
                      <a:pt x="1453500" y="1889224"/>
                      <a:pt x="1453500" y="1889224"/>
                      <a:pt x="1453500" y="1889224"/>
                    </a:cubicBezTo>
                    <a:cubicBezTo>
                      <a:pt x="1434532" y="1888682"/>
                      <a:pt x="1419899" y="1893018"/>
                      <a:pt x="1409060" y="1896269"/>
                    </a:cubicBezTo>
                    <a:cubicBezTo>
                      <a:pt x="1396054" y="1900063"/>
                      <a:pt x="1391718" y="1900605"/>
                      <a:pt x="1381421" y="1896812"/>
                    </a:cubicBezTo>
                    <a:cubicBezTo>
                      <a:pt x="1368956" y="1891934"/>
                      <a:pt x="1361369" y="1883263"/>
                      <a:pt x="1352156" y="1871882"/>
                    </a:cubicBezTo>
                    <a:cubicBezTo>
                      <a:pt x="1340233" y="1853456"/>
                      <a:pt x="1322891" y="1832862"/>
                      <a:pt x="1287664" y="1825275"/>
                    </a:cubicBezTo>
                  </a:path>
                </a:pathLst>
              </a:custGeom>
              <a:solidFill>
                <a:schemeClr val="accent3"/>
              </a:solidFill>
              <a:ln w="5415" cap="flat">
                <a:noFill/>
                <a:prstDash val="solid"/>
                <a:miter/>
              </a:ln>
            </p:spPr>
            <p:txBody>
              <a:bodyPr rtlCol="0" anchor="ctr"/>
              <a:lstStyle/>
              <a:p>
                <a:endParaRPr lang="en-US"/>
              </a:p>
            </p:txBody>
          </p:sp>
          <p:grpSp>
            <p:nvGrpSpPr>
              <p:cNvPr id="20" name="Graphic 4">
                <a:extLst>
                  <a:ext uri="{FF2B5EF4-FFF2-40B4-BE49-F238E27FC236}">
                    <a16:creationId xmlns:a16="http://schemas.microsoft.com/office/drawing/2014/main" id="{8AFF0954-57D3-79FB-F6D9-8E11B5FAF1D6}"/>
                  </a:ext>
                </a:extLst>
              </p:cNvPr>
              <p:cNvGrpSpPr/>
              <p:nvPr/>
            </p:nvGrpSpPr>
            <p:grpSpPr>
              <a:xfrm>
                <a:off x="988723" y="3323429"/>
                <a:ext cx="840558" cy="119770"/>
                <a:chOff x="988723" y="3323429"/>
                <a:chExt cx="840558" cy="119770"/>
              </a:xfrm>
              <a:solidFill>
                <a:srgbClr val="FFFFFF"/>
              </a:solidFill>
            </p:grpSpPr>
            <p:sp>
              <p:nvSpPr>
                <p:cNvPr id="21" name="Freeform 20">
                  <a:extLst>
                    <a:ext uri="{FF2B5EF4-FFF2-40B4-BE49-F238E27FC236}">
                      <a16:creationId xmlns:a16="http://schemas.microsoft.com/office/drawing/2014/main" id="{818D1607-E8ED-C66A-D658-381465975A88}"/>
                    </a:ext>
                  </a:extLst>
                </p:cNvPr>
                <p:cNvSpPr/>
                <p:nvPr/>
              </p:nvSpPr>
              <p:spPr>
                <a:xfrm>
                  <a:off x="988723" y="3326139"/>
                  <a:ext cx="94298" cy="115976"/>
                </a:xfrm>
                <a:custGeom>
                  <a:avLst/>
                  <a:gdLst>
                    <a:gd name="connsiteX0" fmla="*/ 62866 w 94298"/>
                    <a:gd name="connsiteY0" fmla="*/ 92131 h 115976"/>
                    <a:gd name="connsiteX1" fmla="*/ 30891 w 94298"/>
                    <a:gd name="connsiteY1" fmla="*/ 92131 h 115976"/>
                    <a:gd name="connsiteX2" fmla="*/ 24930 w 94298"/>
                    <a:gd name="connsiteY2" fmla="*/ 115977 h 115976"/>
                    <a:gd name="connsiteX3" fmla="*/ 0 w 94298"/>
                    <a:gd name="connsiteY3" fmla="*/ 115977 h 115976"/>
                    <a:gd name="connsiteX4" fmla="*/ 36310 w 94298"/>
                    <a:gd name="connsiteY4" fmla="*/ 0 h 115976"/>
                    <a:gd name="connsiteX5" fmla="*/ 57988 w 94298"/>
                    <a:gd name="connsiteY5" fmla="*/ 0 h 115976"/>
                    <a:gd name="connsiteX6" fmla="*/ 94299 w 94298"/>
                    <a:gd name="connsiteY6" fmla="*/ 115977 h 115976"/>
                    <a:gd name="connsiteX7" fmla="*/ 69369 w 94298"/>
                    <a:gd name="connsiteY7" fmla="*/ 115977 h 115976"/>
                    <a:gd name="connsiteX8" fmla="*/ 62866 w 94298"/>
                    <a:gd name="connsiteY8" fmla="*/ 92131 h 115976"/>
                    <a:gd name="connsiteX9" fmla="*/ 35768 w 94298"/>
                    <a:gd name="connsiteY9" fmla="*/ 72621 h 115976"/>
                    <a:gd name="connsiteX10" fmla="*/ 57446 w 94298"/>
                    <a:gd name="connsiteY10" fmla="*/ 72621 h 115976"/>
                    <a:gd name="connsiteX11" fmla="*/ 46607 w 94298"/>
                    <a:gd name="connsiteY11" fmla="*/ 31433 h 115976"/>
                    <a:gd name="connsiteX12" fmla="*/ 35768 w 94298"/>
                    <a:gd name="connsiteY12" fmla="*/ 72621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298" h="115976">
                      <a:moveTo>
                        <a:pt x="62866" y="92131"/>
                      </a:moveTo>
                      <a:lnTo>
                        <a:pt x="30891" y="92131"/>
                      </a:lnTo>
                      <a:lnTo>
                        <a:pt x="24930" y="115977"/>
                      </a:lnTo>
                      <a:lnTo>
                        <a:pt x="0" y="115977"/>
                      </a:lnTo>
                      <a:lnTo>
                        <a:pt x="36310" y="0"/>
                      </a:lnTo>
                      <a:lnTo>
                        <a:pt x="57988" y="0"/>
                      </a:lnTo>
                      <a:lnTo>
                        <a:pt x="94299" y="115977"/>
                      </a:lnTo>
                      <a:lnTo>
                        <a:pt x="69369" y="115977"/>
                      </a:lnTo>
                      <a:lnTo>
                        <a:pt x="62866" y="92131"/>
                      </a:lnTo>
                      <a:close/>
                      <a:moveTo>
                        <a:pt x="35768" y="72621"/>
                      </a:moveTo>
                      <a:lnTo>
                        <a:pt x="57446" y="72621"/>
                      </a:lnTo>
                      <a:lnTo>
                        <a:pt x="46607" y="31433"/>
                      </a:lnTo>
                      <a:lnTo>
                        <a:pt x="35768" y="72621"/>
                      </a:lnTo>
                      <a:close/>
                    </a:path>
                  </a:pathLst>
                </a:custGeom>
                <a:solidFill>
                  <a:srgbClr val="FFFFFF"/>
                </a:solidFill>
                <a:ln w="5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DD876A8-5CB4-DC9D-1AF5-C56B72F37637}"/>
                    </a:ext>
                  </a:extLst>
                </p:cNvPr>
                <p:cNvSpPr/>
                <p:nvPr/>
              </p:nvSpPr>
              <p:spPr>
                <a:xfrm>
                  <a:off x="1099280" y="3325597"/>
                  <a:ext cx="64491" cy="116518"/>
                </a:xfrm>
                <a:custGeom>
                  <a:avLst/>
                  <a:gdLst>
                    <a:gd name="connsiteX0" fmla="*/ 23304 w 64491"/>
                    <a:gd name="connsiteY0" fmla="*/ 97008 h 116518"/>
                    <a:gd name="connsiteX1" fmla="*/ 64492 w 64491"/>
                    <a:gd name="connsiteY1" fmla="*/ 97008 h 116518"/>
                    <a:gd name="connsiteX2" fmla="*/ 64492 w 64491"/>
                    <a:gd name="connsiteY2" fmla="*/ 116518 h 116518"/>
                    <a:gd name="connsiteX3" fmla="*/ 0 w 64491"/>
                    <a:gd name="connsiteY3" fmla="*/ 116518 h 116518"/>
                    <a:gd name="connsiteX4" fmla="*/ 0 w 64491"/>
                    <a:gd name="connsiteY4" fmla="*/ 0 h 116518"/>
                    <a:gd name="connsiteX5" fmla="*/ 23304 w 64491"/>
                    <a:gd name="connsiteY5" fmla="*/ 0 h 116518"/>
                    <a:gd name="connsiteX6" fmla="*/ 23304 w 64491"/>
                    <a:gd name="connsiteY6" fmla="*/ 9700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91" h="116518">
                      <a:moveTo>
                        <a:pt x="23304" y="97008"/>
                      </a:moveTo>
                      <a:lnTo>
                        <a:pt x="64492" y="97008"/>
                      </a:lnTo>
                      <a:lnTo>
                        <a:pt x="64492" y="116518"/>
                      </a:lnTo>
                      <a:lnTo>
                        <a:pt x="0" y="116518"/>
                      </a:lnTo>
                      <a:lnTo>
                        <a:pt x="0" y="0"/>
                      </a:lnTo>
                      <a:lnTo>
                        <a:pt x="23304" y="0"/>
                      </a:lnTo>
                      <a:lnTo>
                        <a:pt x="23304" y="97008"/>
                      </a:lnTo>
                      <a:close/>
                    </a:path>
                  </a:pathLst>
                </a:custGeom>
                <a:solidFill>
                  <a:srgbClr val="FFFFFF"/>
                </a:solidFill>
                <a:ln w="5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0C3BA38-349B-1BFC-50E1-014D66B76BB4}"/>
                    </a:ext>
                  </a:extLst>
                </p:cNvPr>
                <p:cNvSpPr/>
                <p:nvPr/>
              </p:nvSpPr>
              <p:spPr>
                <a:xfrm>
                  <a:off x="1183282" y="3325597"/>
                  <a:ext cx="64491" cy="116518"/>
                </a:xfrm>
                <a:custGeom>
                  <a:avLst/>
                  <a:gdLst>
                    <a:gd name="connsiteX0" fmla="*/ 23304 w 64491"/>
                    <a:gd name="connsiteY0" fmla="*/ 97008 h 116518"/>
                    <a:gd name="connsiteX1" fmla="*/ 64492 w 64491"/>
                    <a:gd name="connsiteY1" fmla="*/ 97008 h 116518"/>
                    <a:gd name="connsiteX2" fmla="*/ 64492 w 64491"/>
                    <a:gd name="connsiteY2" fmla="*/ 116518 h 116518"/>
                    <a:gd name="connsiteX3" fmla="*/ 0 w 64491"/>
                    <a:gd name="connsiteY3" fmla="*/ 116518 h 116518"/>
                    <a:gd name="connsiteX4" fmla="*/ 0 w 64491"/>
                    <a:gd name="connsiteY4" fmla="*/ 0 h 116518"/>
                    <a:gd name="connsiteX5" fmla="*/ 23304 w 64491"/>
                    <a:gd name="connsiteY5" fmla="*/ 0 h 116518"/>
                    <a:gd name="connsiteX6" fmla="*/ 23304 w 64491"/>
                    <a:gd name="connsiteY6" fmla="*/ 9700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91" h="116518">
                      <a:moveTo>
                        <a:pt x="23304" y="97008"/>
                      </a:moveTo>
                      <a:lnTo>
                        <a:pt x="64492" y="97008"/>
                      </a:lnTo>
                      <a:lnTo>
                        <a:pt x="64492" y="116518"/>
                      </a:lnTo>
                      <a:lnTo>
                        <a:pt x="0" y="116518"/>
                      </a:lnTo>
                      <a:lnTo>
                        <a:pt x="0" y="0"/>
                      </a:lnTo>
                      <a:lnTo>
                        <a:pt x="23304" y="0"/>
                      </a:lnTo>
                      <a:lnTo>
                        <a:pt x="23304" y="97008"/>
                      </a:lnTo>
                      <a:close/>
                    </a:path>
                  </a:pathLst>
                </a:custGeom>
                <a:solidFill>
                  <a:srgbClr val="FFFFFF"/>
                </a:solidFill>
                <a:ln w="5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E70C88-D24E-74CB-23D9-C05C1864709A}"/>
                    </a:ext>
                  </a:extLst>
                </p:cNvPr>
                <p:cNvSpPr/>
                <p:nvPr/>
              </p:nvSpPr>
              <p:spPr>
                <a:xfrm>
                  <a:off x="1267283" y="3325597"/>
                  <a:ext cx="66659" cy="116518"/>
                </a:xfrm>
                <a:custGeom>
                  <a:avLst/>
                  <a:gdLst>
                    <a:gd name="connsiteX0" fmla="*/ 59614 w 66659"/>
                    <a:gd name="connsiteY0" fmla="*/ 66118 h 116518"/>
                    <a:gd name="connsiteX1" fmla="*/ 23304 w 66659"/>
                    <a:gd name="connsiteY1" fmla="*/ 66118 h 116518"/>
                    <a:gd name="connsiteX2" fmla="*/ 23304 w 66659"/>
                    <a:gd name="connsiteY2" fmla="*/ 97008 h 116518"/>
                    <a:gd name="connsiteX3" fmla="*/ 66659 w 66659"/>
                    <a:gd name="connsiteY3" fmla="*/ 97008 h 116518"/>
                    <a:gd name="connsiteX4" fmla="*/ 66659 w 66659"/>
                    <a:gd name="connsiteY4" fmla="*/ 116518 h 116518"/>
                    <a:gd name="connsiteX5" fmla="*/ 0 w 66659"/>
                    <a:gd name="connsiteY5" fmla="*/ 116518 h 116518"/>
                    <a:gd name="connsiteX6" fmla="*/ 0 w 66659"/>
                    <a:gd name="connsiteY6" fmla="*/ 0 h 116518"/>
                    <a:gd name="connsiteX7" fmla="*/ 66659 w 66659"/>
                    <a:gd name="connsiteY7" fmla="*/ 0 h 116518"/>
                    <a:gd name="connsiteX8" fmla="*/ 66659 w 66659"/>
                    <a:gd name="connsiteY8" fmla="*/ 19510 h 116518"/>
                    <a:gd name="connsiteX9" fmla="*/ 23304 w 66659"/>
                    <a:gd name="connsiteY9" fmla="*/ 19510 h 116518"/>
                    <a:gd name="connsiteX10" fmla="*/ 23304 w 66659"/>
                    <a:gd name="connsiteY10" fmla="*/ 47149 h 116518"/>
                    <a:gd name="connsiteX11" fmla="*/ 59614 w 66659"/>
                    <a:gd name="connsiteY11" fmla="*/ 47149 h 116518"/>
                    <a:gd name="connsiteX12" fmla="*/ 59614 w 66659"/>
                    <a:gd name="connsiteY12" fmla="*/ 6611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9" h="116518">
                      <a:moveTo>
                        <a:pt x="59614" y="66118"/>
                      </a:moveTo>
                      <a:lnTo>
                        <a:pt x="23304" y="66118"/>
                      </a:lnTo>
                      <a:lnTo>
                        <a:pt x="23304" y="97008"/>
                      </a:lnTo>
                      <a:lnTo>
                        <a:pt x="66659" y="97008"/>
                      </a:lnTo>
                      <a:lnTo>
                        <a:pt x="66659" y="116518"/>
                      </a:lnTo>
                      <a:lnTo>
                        <a:pt x="0" y="116518"/>
                      </a:lnTo>
                      <a:lnTo>
                        <a:pt x="0" y="0"/>
                      </a:lnTo>
                      <a:lnTo>
                        <a:pt x="66659" y="0"/>
                      </a:lnTo>
                      <a:lnTo>
                        <a:pt x="66659" y="19510"/>
                      </a:lnTo>
                      <a:lnTo>
                        <a:pt x="23304" y="19510"/>
                      </a:lnTo>
                      <a:lnTo>
                        <a:pt x="23304" y="47149"/>
                      </a:lnTo>
                      <a:lnTo>
                        <a:pt x="59614" y="47149"/>
                      </a:lnTo>
                      <a:lnTo>
                        <a:pt x="59614" y="66118"/>
                      </a:lnTo>
                      <a:close/>
                    </a:path>
                  </a:pathLst>
                </a:custGeom>
                <a:solidFill>
                  <a:srgbClr val="FFFFFF"/>
                </a:solidFill>
                <a:ln w="5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A7B8B02-86EA-6901-D219-C66AE63BE1C9}"/>
                    </a:ext>
                  </a:extLst>
                </p:cNvPr>
                <p:cNvSpPr/>
                <p:nvPr/>
              </p:nvSpPr>
              <p:spPr>
                <a:xfrm>
                  <a:off x="1350743" y="3323429"/>
                  <a:ext cx="81833" cy="119770"/>
                </a:xfrm>
                <a:custGeom>
                  <a:avLst/>
                  <a:gdLst>
                    <a:gd name="connsiteX0" fmla="*/ 80750 w 81833"/>
                    <a:gd name="connsiteY0" fmla="*/ 105138 h 119770"/>
                    <a:gd name="connsiteX1" fmla="*/ 63950 w 81833"/>
                    <a:gd name="connsiteY1" fmla="*/ 115977 h 119770"/>
                    <a:gd name="connsiteX2" fmla="*/ 42272 w 81833"/>
                    <a:gd name="connsiteY2" fmla="*/ 119770 h 119770"/>
                    <a:gd name="connsiteX3" fmla="*/ 11381 w 81833"/>
                    <a:gd name="connsiteY3" fmla="*/ 107306 h 119770"/>
                    <a:gd name="connsiteX4" fmla="*/ 0 w 81833"/>
                    <a:gd name="connsiteY4" fmla="*/ 70995 h 119770"/>
                    <a:gd name="connsiteX5" fmla="*/ 0 w 81833"/>
                    <a:gd name="connsiteY5" fmla="*/ 49859 h 119770"/>
                    <a:gd name="connsiteX6" fmla="*/ 10297 w 81833"/>
                    <a:gd name="connsiteY6" fmla="*/ 13007 h 119770"/>
                    <a:gd name="connsiteX7" fmla="*/ 40646 w 81833"/>
                    <a:gd name="connsiteY7" fmla="*/ 0 h 119770"/>
                    <a:gd name="connsiteX8" fmla="*/ 69369 w 81833"/>
                    <a:gd name="connsiteY8" fmla="*/ 9213 h 119770"/>
                    <a:gd name="connsiteX9" fmla="*/ 80750 w 81833"/>
                    <a:gd name="connsiteY9" fmla="*/ 38478 h 119770"/>
                    <a:gd name="connsiteX10" fmla="*/ 57988 w 81833"/>
                    <a:gd name="connsiteY10" fmla="*/ 38478 h 119770"/>
                    <a:gd name="connsiteX11" fmla="*/ 53111 w 81833"/>
                    <a:gd name="connsiteY11" fmla="*/ 23304 h 119770"/>
                    <a:gd name="connsiteX12" fmla="*/ 41730 w 81833"/>
                    <a:gd name="connsiteY12" fmla="*/ 19510 h 119770"/>
                    <a:gd name="connsiteX13" fmla="*/ 28181 w 81833"/>
                    <a:gd name="connsiteY13" fmla="*/ 26555 h 119770"/>
                    <a:gd name="connsiteX14" fmla="*/ 23846 w 81833"/>
                    <a:gd name="connsiteY14" fmla="*/ 48775 h 119770"/>
                    <a:gd name="connsiteX15" fmla="*/ 23846 w 81833"/>
                    <a:gd name="connsiteY15" fmla="*/ 69911 h 119770"/>
                    <a:gd name="connsiteX16" fmla="*/ 28723 w 81833"/>
                    <a:gd name="connsiteY16" fmla="*/ 93215 h 119770"/>
                    <a:gd name="connsiteX17" fmla="*/ 44439 w 81833"/>
                    <a:gd name="connsiteY17" fmla="*/ 100260 h 119770"/>
                    <a:gd name="connsiteX18" fmla="*/ 55820 w 81833"/>
                    <a:gd name="connsiteY18" fmla="*/ 97550 h 119770"/>
                    <a:gd name="connsiteX19" fmla="*/ 57988 w 81833"/>
                    <a:gd name="connsiteY19" fmla="*/ 95925 h 119770"/>
                    <a:gd name="connsiteX20" fmla="*/ 57988 w 81833"/>
                    <a:gd name="connsiteY20" fmla="*/ 74789 h 119770"/>
                    <a:gd name="connsiteX21" fmla="*/ 41730 w 81833"/>
                    <a:gd name="connsiteY21" fmla="*/ 74789 h 119770"/>
                    <a:gd name="connsiteX22" fmla="*/ 41730 w 81833"/>
                    <a:gd name="connsiteY22" fmla="*/ 56904 h 119770"/>
                    <a:gd name="connsiteX23" fmla="*/ 81834 w 81833"/>
                    <a:gd name="connsiteY23" fmla="*/ 56904 h 119770"/>
                    <a:gd name="connsiteX24" fmla="*/ 81834 w 81833"/>
                    <a:gd name="connsiteY24" fmla="*/ 105138 h 11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833" h="119770">
                      <a:moveTo>
                        <a:pt x="80750" y="105138"/>
                      </a:moveTo>
                      <a:cubicBezTo>
                        <a:pt x="76414" y="110015"/>
                        <a:pt x="70453" y="113809"/>
                        <a:pt x="63950" y="115977"/>
                      </a:cubicBezTo>
                      <a:cubicBezTo>
                        <a:pt x="57446" y="118686"/>
                        <a:pt x="50401" y="119770"/>
                        <a:pt x="42272" y="119770"/>
                      </a:cubicBezTo>
                      <a:cubicBezTo>
                        <a:pt x="28723" y="119770"/>
                        <a:pt x="18426" y="115435"/>
                        <a:pt x="11381" y="107306"/>
                      </a:cubicBezTo>
                      <a:cubicBezTo>
                        <a:pt x="3794" y="99176"/>
                        <a:pt x="0" y="87254"/>
                        <a:pt x="0" y="70995"/>
                      </a:cubicBezTo>
                      <a:lnTo>
                        <a:pt x="0" y="49859"/>
                      </a:lnTo>
                      <a:cubicBezTo>
                        <a:pt x="0" y="33601"/>
                        <a:pt x="3252" y="21678"/>
                        <a:pt x="10297" y="13007"/>
                      </a:cubicBezTo>
                      <a:cubicBezTo>
                        <a:pt x="17342" y="4336"/>
                        <a:pt x="27639" y="0"/>
                        <a:pt x="40646" y="0"/>
                      </a:cubicBezTo>
                      <a:cubicBezTo>
                        <a:pt x="53111" y="0"/>
                        <a:pt x="62866" y="3252"/>
                        <a:pt x="69369" y="9213"/>
                      </a:cubicBezTo>
                      <a:cubicBezTo>
                        <a:pt x="75872" y="15175"/>
                        <a:pt x="79666" y="24930"/>
                        <a:pt x="80750" y="38478"/>
                      </a:cubicBezTo>
                      <a:lnTo>
                        <a:pt x="57988" y="38478"/>
                      </a:lnTo>
                      <a:cubicBezTo>
                        <a:pt x="57446" y="30891"/>
                        <a:pt x="55820" y="26014"/>
                        <a:pt x="53111" y="23304"/>
                      </a:cubicBezTo>
                      <a:cubicBezTo>
                        <a:pt x="50401" y="20594"/>
                        <a:pt x="46607" y="19510"/>
                        <a:pt x="41730" y="19510"/>
                      </a:cubicBezTo>
                      <a:cubicBezTo>
                        <a:pt x="35227" y="19510"/>
                        <a:pt x="30891" y="21678"/>
                        <a:pt x="28181" y="26555"/>
                      </a:cubicBezTo>
                      <a:cubicBezTo>
                        <a:pt x="25471" y="31433"/>
                        <a:pt x="23846" y="38478"/>
                        <a:pt x="23846" y="48775"/>
                      </a:cubicBezTo>
                      <a:lnTo>
                        <a:pt x="23846" y="69911"/>
                      </a:lnTo>
                      <a:cubicBezTo>
                        <a:pt x="23846" y="80750"/>
                        <a:pt x="25471" y="88337"/>
                        <a:pt x="28723" y="93215"/>
                      </a:cubicBezTo>
                      <a:cubicBezTo>
                        <a:pt x="31975" y="98092"/>
                        <a:pt x="36852" y="100260"/>
                        <a:pt x="44439" y="100260"/>
                      </a:cubicBezTo>
                      <a:cubicBezTo>
                        <a:pt x="49317" y="100260"/>
                        <a:pt x="52569" y="99176"/>
                        <a:pt x="55820" y="97550"/>
                      </a:cubicBezTo>
                      <a:lnTo>
                        <a:pt x="57988" y="95925"/>
                      </a:lnTo>
                      <a:lnTo>
                        <a:pt x="57988" y="74789"/>
                      </a:lnTo>
                      <a:lnTo>
                        <a:pt x="41730" y="74789"/>
                      </a:lnTo>
                      <a:lnTo>
                        <a:pt x="41730" y="56904"/>
                      </a:lnTo>
                      <a:lnTo>
                        <a:pt x="81834" y="56904"/>
                      </a:lnTo>
                      <a:lnTo>
                        <a:pt x="81834" y="105138"/>
                      </a:lnTo>
                      <a:close/>
                    </a:path>
                  </a:pathLst>
                </a:custGeom>
                <a:solidFill>
                  <a:srgbClr val="FFFFFF"/>
                </a:solidFill>
                <a:ln w="5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8DC3F2A-F585-06A2-FDAC-5AC73AE7DFD1}"/>
                    </a:ext>
                  </a:extLst>
                </p:cNvPr>
                <p:cNvSpPr/>
                <p:nvPr/>
              </p:nvSpPr>
              <p:spPr>
                <a:xfrm>
                  <a:off x="1454255" y="3325597"/>
                  <a:ext cx="81291" cy="116518"/>
                </a:xfrm>
                <a:custGeom>
                  <a:avLst/>
                  <a:gdLst>
                    <a:gd name="connsiteX0" fmla="*/ 81292 w 81291"/>
                    <a:gd name="connsiteY0" fmla="*/ 116518 h 116518"/>
                    <a:gd name="connsiteX1" fmla="*/ 57988 w 81291"/>
                    <a:gd name="connsiteY1" fmla="*/ 116518 h 116518"/>
                    <a:gd name="connsiteX2" fmla="*/ 57988 w 81291"/>
                    <a:gd name="connsiteY2" fmla="*/ 66659 h 116518"/>
                    <a:gd name="connsiteX3" fmla="*/ 23304 w 81291"/>
                    <a:gd name="connsiteY3" fmla="*/ 66659 h 116518"/>
                    <a:gd name="connsiteX4" fmla="*/ 23304 w 81291"/>
                    <a:gd name="connsiteY4" fmla="*/ 116518 h 116518"/>
                    <a:gd name="connsiteX5" fmla="*/ 0 w 81291"/>
                    <a:gd name="connsiteY5" fmla="*/ 116518 h 116518"/>
                    <a:gd name="connsiteX6" fmla="*/ 0 w 81291"/>
                    <a:gd name="connsiteY6" fmla="*/ 0 h 116518"/>
                    <a:gd name="connsiteX7" fmla="*/ 23304 w 81291"/>
                    <a:gd name="connsiteY7" fmla="*/ 0 h 116518"/>
                    <a:gd name="connsiteX8" fmla="*/ 23304 w 81291"/>
                    <a:gd name="connsiteY8" fmla="*/ 47149 h 116518"/>
                    <a:gd name="connsiteX9" fmla="*/ 57988 w 81291"/>
                    <a:gd name="connsiteY9" fmla="*/ 47149 h 116518"/>
                    <a:gd name="connsiteX10" fmla="*/ 57988 w 81291"/>
                    <a:gd name="connsiteY10" fmla="*/ 0 h 116518"/>
                    <a:gd name="connsiteX11" fmla="*/ 81292 w 81291"/>
                    <a:gd name="connsiteY11" fmla="*/ 0 h 116518"/>
                    <a:gd name="connsiteX12" fmla="*/ 81292 w 81291"/>
                    <a:gd name="connsiteY12" fmla="*/ 11651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291" h="116518">
                      <a:moveTo>
                        <a:pt x="81292" y="116518"/>
                      </a:moveTo>
                      <a:lnTo>
                        <a:pt x="57988" y="116518"/>
                      </a:lnTo>
                      <a:lnTo>
                        <a:pt x="57988" y="66659"/>
                      </a:lnTo>
                      <a:lnTo>
                        <a:pt x="23304" y="66659"/>
                      </a:lnTo>
                      <a:lnTo>
                        <a:pt x="23304" y="116518"/>
                      </a:lnTo>
                      <a:lnTo>
                        <a:pt x="0" y="116518"/>
                      </a:lnTo>
                      <a:lnTo>
                        <a:pt x="0" y="0"/>
                      </a:lnTo>
                      <a:lnTo>
                        <a:pt x="23304" y="0"/>
                      </a:lnTo>
                      <a:lnTo>
                        <a:pt x="23304" y="47149"/>
                      </a:lnTo>
                      <a:lnTo>
                        <a:pt x="57988" y="47149"/>
                      </a:lnTo>
                      <a:lnTo>
                        <a:pt x="57988" y="0"/>
                      </a:lnTo>
                      <a:lnTo>
                        <a:pt x="81292" y="0"/>
                      </a:lnTo>
                      <a:lnTo>
                        <a:pt x="81292" y="116518"/>
                      </a:lnTo>
                      <a:close/>
                    </a:path>
                  </a:pathLst>
                </a:custGeom>
                <a:solidFill>
                  <a:srgbClr val="FFFFFF"/>
                </a:solidFill>
                <a:ln w="5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0D6A394-4D1E-4834-36F3-AC37001B58A5}"/>
                    </a:ext>
                  </a:extLst>
                </p:cNvPr>
                <p:cNvSpPr/>
                <p:nvPr/>
              </p:nvSpPr>
              <p:spPr>
                <a:xfrm>
                  <a:off x="1560476" y="3325597"/>
                  <a:ext cx="66659" cy="116518"/>
                </a:xfrm>
                <a:custGeom>
                  <a:avLst/>
                  <a:gdLst>
                    <a:gd name="connsiteX0" fmla="*/ 59614 w 66659"/>
                    <a:gd name="connsiteY0" fmla="*/ 66118 h 116518"/>
                    <a:gd name="connsiteX1" fmla="*/ 23304 w 66659"/>
                    <a:gd name="connsiteY1" fmla="*/ 66118 h 116518"/>
                    <a:gd name="connsiteX2" fmla="*/ 23304 w 66659"/>
                    <a:gd name="connsiteY2" fmla="*/ 97008 h 116518"/>
                    <a:gd name="connsiteX3" fmla="*/ 66659 w 66659"/>
                    <a:gd name="connsiteY3" fmla="*/ 97008 h 116518"/>
                    <a:gd name="connsiteX4" fmla="*/ 66659 w 66659"/>
                    <a:gd name="connsiteY4" fmla="*/ 116518 h 116518"/>
                    <a:gd name="connsiteX5" fmla="*/ 0 w 66659"/>
                    <a:gd name="connsiteY5" fmla="*/ 116518 h 116518"/>
                    <a:gd name="connsiteX6" fmla="*/ 0 w 66659"/>
                    <a:gd name="connsiteY6" fmla="*/ 0 h 116518"/>
                    <a:gd name="connsiteX7" fmla="*/ 66659 w 66659"/>
                    <a:gd name="connsiteY7" fmla="*/ 0 h 116518"/>
                    <a:gd name="connsiteX8" fmla="*/ 66659 w 66659"/>
                    <a:gd name="connsiteY8" fmla="*/ 19510 h 116518"/>
                    <a:gd name="connsiteX9" fmla="*/ 23304 w 66659"/>
                    <a:gd name="connsiteY9" fmla="*/ 19510 h 116518"/>
                    <a:gd name="connsiteX10" fmla="*/ 23304 w 66659"/>
                    <a:gd name="connsiteY10" fmla="*/ 47149 h 116518"/>
                    <a:gd name="connsiteX11" fmla="*/ 59614 w 66659"/>
                    <a:gd name="connsiteY11" fmla="*/ 47149 h 116518"/>
                    <a:gd name="connsiteX12" fmla="*/ 59614 w 66659"/>
                    <a:gd name="connsiteY12" fmla="*/ 6611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9" h="116518">
                      <a:moveTo>
                        <a:pt x="59614" y="66118"/>
                      </a:moveTo>
                      <a:lnTo>
                        <a:pt x="23304" y="66118"/>
                      </a:lnTo>
                      <a:lnTo>
                        <a:pt x="23304" y="97008"/>
                      </a:lnTo>
                      <a:lnTo>
                        <a:pt x="66659" y="97008"/>
                      </a:lnTo>
                      <a:lnTo>
                        <a:pt x="66659" y="116518"/>
                      </a:lnTo>
                      <a:lnTo>
                        <a:pt x="0" y="116518"/>
                      </a:lnTo>
                      <a:lnTo>
                        <a:pt x="0" y="0"/>
                      </a:lnTo>
                      <a:lnTo>
                        <a:pt x="66659" y="0"/>
                      </a:lnTo>
                      <a:lnTo>
                        <a:pt x="66659" y="19510"/>
                      </a:lnTo>
                      <a:lnTo>
                        <a:pt x="23304" y="19510"/>
                      </a:lnTo>
                      <a:lnTo>
                        <a:pt x="23304" y="47149"/>
                      </a:lnTo>
                      <a:lnTo>
                        <a:pt x="59614" y="47149"/>
                      </a:lnTo>
                      <a:lnTo>
                        <a:pt x="59614" y="66118"/>
                      </a:lnTo>
                      <a:close/>
                    </a:path>
                  </a:pathLst>
                </a:custGeom>
                <a:solidFill>
                  <a:srgbClr val="FFFFFF"/>
                </a:solidFill>
                <a:ln w="5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1B838D8-43CF-A09F-7A4A-D8F34CE8830A}"/>
                    </a:ext>
                  </a:extLst>
                </p:cNvPr>
                <p:cNvSpPr/>
                <p:nvPr/>
              </p:nvSpPr>
              <p:spPr>
                <a:xfrm>
                  <a:off x="1646646" y="3325597"/>
                  <a:ext cx="80750" cy="116518"/>
                </a:xfrm>
                <a:custGeom>
                  <a:avLst/>
                  <a:gdLst>
                    <a:gd name="connsiteX0" fmla="*/ 80750 w 80750"/>
                    <a:gd name="connsiteY0" fmla="*/ 116518 h 116518"/>
                    <a:gd name="connsiteX1" fmla="*/ 57446 w 80750"/>
                    <a:gd name="connsiteY1" fmla="*/ 116518 h 116518"/>
                    <a:gd name="connsiteX2" fmla="*/ 23304 w 80750"/>
                    <a:gd name="connsiteY2" fmla="*/ 40104 h 116518"/>
                    <a:gd name="connsiteX3" fmla="*/ 23304 w 80750"/>
                    <a:gd name="connsiteY3" fmla="*/ 116518 h 116518"/>
                    <a:gd name="connsiteX4" fmla="*/ 0 w 80750"/>
                    <a:gd name="connsiteY4" fmla="*/ 116518 h 116518"/>
                    <a:gd name="connsiteX5" fmla="*/ 0 w 80750"/>
                    <a:gd name="connsiteY5" fmla="*/ 0 h 116518"/>
                    <a:gd name="connsiteX6" fmla="*/ 23304 w 80750"/>
                    <a:gd name="connsiteY6" fmla="*/ 0 h 116518"/>
                    <a:gd name="connsiteX7" fmla="*/ 57446 w 80750"/>
                    <a:gd name="connsiteY7" fmla="*/ 76414 h 116518"/>
                    <a:gd name="connsiteX8" fmla="*/ 57446 w 80750"/>
                    <a:gd name="connsiteY8" fmla="*/ 0 h 116518"/>
                    <a:gd name="connsiteX9" fmla="*/ 80750 w 80750"/>
                    <a:gd name="connsiteY9" fmla="*/ 0 h 116518"/>
                    <a:gd name="connsiteX10" fmla="*/ 80750 w 80750"/>
                    <a:gd name="connsiteY10" fmla="*/ 11651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50" h="116518">
                      <a:moveTo>
                        <a:pt x="80750" y="116518"/>
                      </a:moveTo>
                      <a:lnTo>
                        <a:pt x="57446" y="116518"/>
                      </a:lnTo>
                      <a:lnTo>
                        <a:pt x="23304" y="40104"/>
                      </a:lnTo>
                      <a:lnTo>
                        <a:pt x="23304" y="116518"/>
                      </a:lnTo>
                      <a:lnTo>
                        <a:pt x="0" y="116518"/>
                      </a:lnTo>
                      <a:lnTo>
                        <a:pt x="0" y="0"/>
                      </a:lnTo>
                      <a:lnTo>
                        <a:pt x="23304" y="0"/>
                      </a:lnTo>
                      <a:lnTo>
                        <a:pt x="57446" y="76414"/>
                      </a:lnTo>
                      <a:lnTo>
                        <a:pt x="57446" y="0"/>
                      </a:lnTo>
                      <a:lnTo>
                        <a:pt x="80750" y="0"/>
                      </a:lnTo>
                      <a:lnTo>
                        <a:pt x="80750" y="116518"/>
                      </a:lnTo>
                      <a:close/>
                    </a:path>
                  </a:pathLst>
                </a:custGeom>
                <a:solidFill>
                  <a:srgbClr val="FFFFFF"/>
                </a:solidFill>
                <a:ln w="5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9CDCA84-EC99-5E52-EB31-F965CEC6887D}"/>
                    </a:ext>
                  </a:extLst>
                </p:cNvPr>
                <p:cNvSpPr/>
                <p:nvPr/>
              </p:nvSpPr>
              <p:spPr>
                <a:xfrm>
                  <a:off x="1743112" y="3325597"/>
                  <a:ext cx="86169" cy="116518"/>
                </a:xfrm>
                <a:custGeom>
                  <a:avLst/>
                  <a:gdLst>
                    <a:gd name="connsiteX0" fmla="*/ 43356 w 86169"/>
                    <a:gd name="connsiteY0" fmla="*/ 52027 h 116518"/>
                    <a:gd name="connsiteX1" fmla="*/ 60698 w 86169"/>
                    <a:gd name="connsiteY1" fmla="*/ 0 h 116518"/>
                    <a:gd name="connsiteX2" fmla="*/ 86169 w 86169"/>
                    <a:gd name="connsiteY2" fmla="*/ 0 h 116518"/>
                    <a:gd name="connsiteX3" fmla="*/ 55278 w 86169"/>
                    <a:gd name="connsiteY3" fmla="*/ 74247 h 116518"/>
                    <a:gd name="connsiteX4" fmla="*/ 55278 w 86169"/>
                    <a:gd name="connsiteY4" fmla="*/ 116518 h 116518"/>
                    <a:gd name="connsiteX5" fmla="*/ 31433 w 86169"/>
                    <a:gd name="connsiteY5" fmla="*/ 116518 h 116518"/>
                    <a:gd name="connsiteX6" fmla="*/ 31433 w 86169"/>
                    <a:gd name="connsiteY6" fmla="*/ 74247 h 116518"/>
                    <a:gd name="connsiteX7" fmla="*/ 0 w 86169"/>
                    <a:gd name="connsiteY7" fmla="*/ 0 h 116518"/>
                    <a:gd name="connsiteX8" fmla="*/ 25471 w 86169"/>
                    <a:gd name="connsiteY8" fmla="*/ 0 h 116518"/>
                    <a:gd name="connsiteX9" fmla="*/ 43356 w 86169"/>
                    <a:gd name="connsiteY9" fmla="*/ 52027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169" h="116518">
                      <a:moveTo>
                        <a:pt x="43356" y="52027"/>
                      </a:moveTo>
                      <a:lnTo>
                        <a:pt x="60698" y="0"/>
                      </a:lnTo>
                      <a:lnTo>
                        <a:pt x="86169" y="0"/>
                      </a:lnTo>
                      <a:lnTo>
                        <a:pt x="55278" y="74247"/>
                      </a:lnTo>
                      <a:lnTo>
                        <a:pt x="55278" y="116518"/>
                      </a:lnTo>
                      <a:lnTo>
                        <a:pt x="31433" y="116518"/>
                      </a:lnTo>
                      <a:lnTo>
                        <a:pt x="31433" y="74247"/>
                      </a:lnTo>
                      <a:lnTo>
                        <a:pt x="0" y="0"/>
                      </a:lnTo>
                      <a:lnTo>
                        <a:pt x="25471" y="0"/>
                      </a:lnTo>
                      <a:lnTo>
                        <a:pt x="43356" y="52027"/>
                      </a:lnTo>
                      <a:close/>
                    </a:path>
                  </a:pathLst>
                </a:custGeom>
                <a:solidFill>
                  <a:srgbClr val="FFFFFF"/>
                </a:solidFill>
                <a:ln w="5415" cap="flat">
                  <a:noFill/>
                  <a:prstDash val="solid"/>
                  <a:miter/>
                </a:ln>
              </p:spPr>
              <p:txBody>
                <a:bodyPr rtlCol="0" anchor="ctr"/>
                <a:lstStyle/>
                <a:p>
                  <a:endParaRPr lang="en-US"/>
                </a:p>
              </p:txBody>
            </p:sp>
          </p:grpSp>
        </p:grpSp>
        <p:grpSp>
          <p:nvGrpSpPr>
            <p:cNvPr id="64" name="Group 63">
              <a:extLst>
                <a:ext uri="{FF2B5EF4-FFF2-40B4-BE49-F238E27FC236}">
                  <a16:creationId xmlns:a16="http://schemas.microsoft.com/office/drawing/2014/main" id="{020BBDCD-F478-602F-102B-7B3EFFF5091D}"/>
                </a:ext>
              </a:extLst>
            </p:cNvPr>
            <p:cNvGrpSpPr/>
            <p:nvPr/>
          </p:nvGrpSpPr>
          <p:grpSpPr>
            <a:xfrm>
              <a:off x="2338169" y="889549"/>
              <a:ext cx="1406350" cy="2222521"/>
              <a:chOff x="2338169" y="889549"/>
              <a:chExt cx="1406350" cy="2222521"/>
            </a:xfrm>
          </p:grpSpPr>
          <p:sp>
            <p:nvSpPr>
              <p:cNvPr id="10" name="Freeform 9">
                <a:extLst>
                  <a:ext uri="{FF2B5EF4-FFF2-40B4-BE49-F238E27FC236}">
                    <a16:creationId xmlns:a16="http://schemas.microsoft.com/office/drawing/2014/main" id="{B4557094-AB1B-4586-409D-993F19E6913A}"/>
                  </a:ext>
                </a:extLst>
              </p:cNvPr>
              <p:cNvSpPr/>
              <p:nvPr/>
            </p:nvSpPr>
            <p:spPr>
              <a:xfrm>
                <a:off x="2338169" y="889549"/>
                <a:ext cx="1406350" cy="2222521"/>
              </a:xfrm>
              <a:custGeom>
                <a:avLst/>
                <a:gdLst>
                  <a:gd name="connsiteX0" fmla="*/ 685020 w 1406350"/>
                  <a:gd name="connsiteY0" fmla="*/ 2198134 h 2222521"/>
                  <a:gd name="connsiteX1" fmla="*/ 685020 w 1406350"/>
                  <a:gd name="connsiteY1" fmla="*/ 2198134 h 2222521"/>
                  <a:gd name="connsiteX2" fmla="*/ 670387 w 1406350"/>
                  <a:gd name="connsiteY2" fmla="*/ 2193256 h 2222521"/>
                  <a:gd name="connsiteX3" fmla="*/ 637870 w 1406350"/>
                  <a:gd name="connsiteY3" fmla="*/ 2180249 h 2222521"/>
                  <a:gd name="connsiteX4" fmla="*/ 625948 w 1406350"/>
                  <a:gd name="connsiteY4" fmla="*/ 2179165 h 2222521"/>
                  <a:gd name="connsiteX5" fmla="*/ 582050 w 1406350"/>
                  <a:gd name="connsiteY5" fmla="*/ 2209515 h 2222521"/>
                  <a:gd name="connsiteX6" fmla="*/ 571753 w 1406350"/>
                  <a:gd name="connsiteY6" fmla="*/ 2222521 h 2222521"/>
                  <a:gd name="connsiteX7" fmla="*/ 560372 w 1406350"/>
                  <a:gd name="connsiteY7" fmla="*/ 2211140 h 2222521"/>
                  <a:gd name="connsiteX8" fmla="*/ 553869 w 1406350"/>
                  <a:gd name="connsiteY8" fmla="*/ 2204637 h 2222521"/>
                  <a:gd name="connsiteX9" fmla="*/ 488835 w 1406350"/>
                  <a:gd name="connsiteY9" fmla="*/ 2172662 h 2222521"/>
                  <a:gd name="connsiteX10" fmla="*/ 461738 w 1406350"/>
                  <a:gd name="connsiteY10" fmla="*/ 2146107 h 2222521"/>
                  <a:gd name="connsiteX11" fmla="*/ 424344 w 1406350"/>
                  <a:gd name="connsiteY11" fmla="*/ 2095706 h 2222521"/>
                  <a:gd name="connsiteX12" fmla="*/ 402666 w 1406350"/>
                  <a:gd name="connsiteY12" fmla="*/ 2041511 h 2222521"/>
                  <a:gd name="connsiteX13" fmla="*/ 416756 w 1406350"/>
                  <a:gd name="connsiteY13" fmla="*/ 2006827 h 2222521"/>
                  <a:gd name="connsiteX14" fmla="*/ 431931 w 1406350"/>
                  <a:gd name="connsiteY14" fmla="*/ 1951006 h 2222521"/>
                  <a:gd name="connsiteX15" fmla="*/ 363646 w 1406350"/>
                  <a:gd name="connsiteY15" fmla="*/ 1906025 h 2222521"/>
                  <a:gd name="connsiteX16" fmla="*/ 346303 w 1406350"/>
                  <a:gd name="connsiteY16" fmla="*/ 1909276 h 2222521"/>
                  <a:gd name="connsiteX17" fmla="*/ 345762 w 1406350"/>
                  <a:gd name="connsiteY17" fmla="*/ 1892476 h 2222521"/>
                  <a:gd name="connsiteX18" fmla="*/ 332755 w 1406350"/>
                  <a:gd name="connsiteY18" fmla="*/ 1832862 h 2222521"/>
                  <a:gd name="connsiteX19" fmla="*/ 279644 w 1406350"/>
                  <a:gd name="connsiteY19" fmla="*/ 1812268 h 2222521"/>
                  <a:gd name="connsiteX20" fmla="*/ 259592 w 1406350"/>
                  <a:gd name="connsiteY20" fmla="*/ 1814978 h 2222521"/>
                  <a:gd name="connsiteX21" fmla="*/ 164210 w 1406350"/>
                  <a:gd name="connsiteY21" fmla="*/ 1718511 h 2222521"/>
                  <a:gd name="connsiteX22" fmla="*/ 121938 w 1406350"/>
                  <a:gd name="connsiteY22" fmla="*/ 1685995 h 2222521"/>
                  <a:gd name="connsiteX23" fmla="*/ 55278 w 1406350"/>
                  <a:gd name="connsiteY23" fmla="*/ 1647516 h 2222521"/>
                  <a:gd name="connsiteX24" fmla="*/ 48233 w 1406350"/>
                  <a:gd name="connsiteY24" fmla="*/ 1647516 h 2222521"/>
                  <a:gd name="connsiteX25" fmla="*/ 43356 w 1406350"/>
                  <a:gd name="connsiteY25" fmla="*/ 1648058 h 2222521"/>
                  <a:gd name="connsiteX26" fmla="*/ 42814 w 1406350"/>
                  <a:gd name="connsiteY26" fmla="*/ 1648058 h 2222521"/>
                  <a:gd name="connsiteX27" fmla="*/ 42814 w 1406350"/>
                  <a:gd name="connsiteY27" fmla="*/ 1648058 h 2222521"/>
                  <a:gd name="connsiteX28" fmla="*/ 42272 w 1406350"/>
                  <a:gd name="connsiteY28" fmla="*/ 1648058 h 2222521"/>
                  <a:gd name="connsiteX29" fmla="*/ 36852 w 1406350"/>
                  <a:gd name="connsiteY29" fmla="*/ 1649684 h 2222521"/>
                  <a:gd name="connsiteX30" fmla="*/ 35227 w 1406350"/>
                  <a:gd name="connsiteY30" fmla="*/ 1650768 h 2222521"/>
                  <a:gd name="connsiteX31" fmla="*/ 30891 w 1406350"/>
                  <a:gd name="connsiteY31" fmla="*/ 1652936 h 2222521"/>
                  <a:gd name="connsiteX32" fmla="*/ 34143 w 1406350"/>
                  <a:gd name="connsiteY32" fmla="*/ 1646974 h 2222521"/>
                  <a:gd name="connsiteX33" fmla="*/ 34684 w 1406350"/>
                  <a:gd name="connsiteY33" fmla="*/ 1645891 h 2222521"/>
                  <a:gd name="connsiteX34" fmla="*/ 37394 w 1406350"/>
                  <a:gd name="connsiteY34" fmla="*/ 1637761 h 2222521"/>
                  <a:gd name="connsiteX35" fmla="*/ 37936 w 1406350"/>
                  <a:gd name="connsiteY35" fmla="*/ 1635052 h 2222521"/>
                  <a:gd name="connsiteX36" fmla="*/ 40646 w 1406350"/>
                  <a:gd name="connsiteY36" fmla="*/ 1621503 h 2222521"/>
                  <a:gd name="connsiteX37" fmla="*/ 43356 w 1406350"/>
                  <a:gd name="connsiteY37" fmla="*/ 1605245 h 2222521"/>
                  <a:gd name="connsiteX38" fmla="*/ 26555 w 1406350"/>
                  <a:gd name="connsiteY38" fmla="*/ 1554302 h 2222521"/>
                  <a:gd name="connsiteX39" fmla="*/ 20052 w 1406350"/>
                  <a:gd name="connsiteY39" fmla="*/ 1546714 h 2222521"/>
                  <a:gd name="connsiteX40" fmla="*/ 0 w 1406350"/>
                  <a:gd name="connsiteY40" fmla="*/ 1473010 h 2222521"/>
                  <a:gd name="connsiteX41" fmla="*/ 4336 w 1406350"/>
                  <a:gd name="connsiteY41" fmla="*/ 0 h 2222521"/>
                  <a:gd name="connsiteX42" fmla="*/ 14632 w 1406350"/>
                  <a:gd name="connsiteY42" fmla="*/ 14091 h 2222521"/>
                  <a:gd name="connsiteX43" fmla="*/ 30349 w 1406350"/>
                  <a:gd name="connsiteY43" fmla="*/ 37936 h 2222521"/>
                  <a:gd name="connsiteX44" fmla="*/ 63950 w 1406350"/>
                  <a:gd name="connsiteY44" fmla="*/ 76956 h 2222521"/>
                  <a:gd name="connsiteX45" fmla="*/ 64491 w 1406350"/>
                  <a:gd name="connsiteY45" fmla="*/ 77498 h 2222521"/>
                  <a:gd name="connsiteX46" fmla="*/ 41188 w 1406350"/>
                  <a:gd name="connsiteY46" fmla="*/ 125190 h 2222521"/>
                  <a:gd name="connsiteX47" fmla="*/ 74246 w 1406350"/>
                  <a:gd name="connsiteY47" fmla="*/ 182094 h 2222521"/>
                  <a:gd name="connsiteX48" fmla="*/ 92131 w 1406350"/>
                  <a:gd name="connsiteY48" fmla="*/ 193475 h 2222521"/>
                  <a:gd name="connsiteX49" fmla="*/ 187513 w 1406350"/>
                  <a:gd name="connsiteY49" fmla="*/ 236830 h 2222521"/>
                  <a:gd name="connsiteX50" fmla="*/ 230869 w 1406350"/>
                  <a:gd name="connsiteY50" fmla="*/ 244418 h 2222521"/>
                  <a:gd name="connsiteX51" fmla="*/ 226533 w 1406350"/>
                  <a:gd name="connsiteY51" fmla="*/ 256341 h 2222521"/>
                  <a:gd name="connsiteX52" fmla="*/ 224366 w 1406350"/>
                  <a:gd name="connsiteY52" fmla="*/ 260134 h 2222521"/>
                  <a:gd name="connsiteX53" fmla="*/ 214069 w 1406350"/>
                  <a:gd name="connsiteY53" fmla="*/ 270431 h 2222521"/>
                  <a:gd name="connsiteX54" fmla="*/ 214611 w 1406350"/>
                  <a:gd name="connsiteY54" fmla="*/ 303490 h 2222521"/>
                  <a:gd name="connsiteX55" fmla="*/ 241166 w 1406350"/>
                  <a:gd name="connsiteY55" fmla="*/ 328961 h 2222521"/>
                  <a:gd name="connsiteX56" fmla="*/ 257424 w 1406350"/>
                  <a:gd name="connsiteY56" fmla="*/ 332755 h 2222521"/>
                  <a:gd name="connsiteX57" fmla="*/ 280186 w 1406350"/>
                  <a:gd name="connsiteY57" fmla="*/ 338174 h 2222521"/>
                  <a:gd name="connsiteX58" fmla="*/ 288857 w 1406350"/>
                  <a:gd name="connsiteY58" fmla="*/ 341968 h 2222521"/>
                  <a:gd name="connsiteX59" fmla="*/ 288857 w 1406350"/>
                  <a:gd name="connsiteY59" fmla="*/ 341968 h 2222521"/>
                  <a:gd name="connsiteX60" fmla="*/ 291025 w 1406350"/>
                  <a:gd name="connsiteY60" fmla="*/ 346304 h 2222521"/>
                  <a:gd name="connsiteX61" fmla="*/ 291567 w 1406350"/>
                  <a:gd name="connsiteY61" fmla="*/ 347388 h 2222521"/>
                  <a:gd name="connsiteX62" fmla="*/ 268263 w 1406350"/>
                  <a:gd name="connsiteY62" fmla="*/ 350639 h 2222521"/>
                  <a:gd name="connsiteX63" fmla="*/ 254173 w 1406350"/>
                  <a:gd name="connsiteY63" fmla="*/ 352265 h 2222521"/>
                  <a:gd name="connsiteX64" fmla="*/ 238456 w 1406350"/>
                  <a:gd name="connsiteY64" fmla="*/ 353891 h 2222521"/>
                  <a:gd name="connsiteX65" fmla="*/ 188055 w 1406350"/>
                  <a:gd name="connsiteY65" fmla="*/ 364188 h 2222521"/>
                  <a:gd name="connsiteX66" fmla="*/ 150661 w 1406350"/>
                  <a:gd name="connsiteY66" fmla="*/ 393995 h 2222521"/>
                  <a:gd name="connsiteX67" fmla="*/ 153913 w 1406350"/>
                  <a:gd name="connsiteY67" fmla="*/ 444396 h 2222521"/>
                  <a:gd name="connsiteX68" fmla="*/ 248753 w 1406350"/>
                  <a:gd name="connsiteY68" fmla="*/ 493171 h 2222521"/>
                  <a:gd name="connsiteX69" fmla="*/ 311077 w 1406350"/>
                  <a:gd name="connsiteY69" fmla="*/ 447648 h 2222521"/>
                  <a:gd name="connsiteX70" fmla="*/ 352807 w 1406350"/>
                  <a:gd name="connsiteY70" fmla="*/ 444396 h 2222521"/>
                  <a:gd name="connsiteX71" fmla="*/ 374485 w 1406350"/>
                  <a:gd name="connsiteY71" fmla="*/ 443854 h 2222521"/>
                  <a:gd name="connsiteX72" fmla="*/ 417840 w 1406350"/>
                  <a:gd name="connsiteY72" fmla="*/ 446022 h 2222521"/>
                  <a:gd name="connsiteX73" fmla="*/ 487752 w 1406350"/>
                  <a:gd name="connsiteY73" fmla="*/ 455235 h 2222521"/>
                  <a:gd name="connsiteX74" fmla="*/ 488293 w 1406350"/>
                  <a:gd name="connsiteY74" fmla="*/ 455235 h 2222521"/>
                  <a:gd name="connsiteX75" fmla="*/ 528398 w 1406350"/>
                  <a:gd name="connsiteY75" fmla="*/ 430305 h 2222521"/>
                  <a:gd name="connsiteX76" fmla="*/ 565792 w 1406350"/>
                  <a:gd name="connsiteY76" fmla="*/ 448189 h 2222521"/>
                  <a:gd name="connsiteX77" fmla="*/ 577715 w 1406350"/>
                  <a:gd name="connsiteY77" fmla="*/ 449273 h 2222521"/>
                  <a:gd name="connsiteX78" fmla="*/ 627574 w 1406350"/>
                  <a:gd name="connsiteY78" fmla="*/ 397247 h 2222521"/>
                  <a:gd name="connsiteX79" fmla="*/ 628658 w 1406350"/>
                  <a:gd name="connsiteY79" fmla="*/ 392911 h 2222521"/>
                  <a:gd name="connsiteX80" fmla="*/ 640580 w 1406350"/>
                  <a:gd name="connsiteY80" fmla="*/ 387492 h 2222521"/>
                  <a:gd name="connsiteX81" fmla="*/ 663342 w 1406350"/>
                  <a:gd name="connsiteY81" fmla="*/ 394537 h 2222521"/>
                  <a:gd name="connsiteX82" fmla="*/ 663884 w 1406350"/>
                  <a:gd name="connsiteY82" fmla="*/ 397247 h 2222521"/>
                  <a:gd name="connsiteX83" fmla="*/ 709407 w 1406350"/>
                  <a:gd name="connsiteY83" fmla="*/ 434099 h 2222521"/>
                  <a:gd name="connsiteX84" fmla="*/ 731085 w 1406350"/>
                  <a:gd name="connsiteY84" fmla="*/ 429763 h 2222521"/>
                  <a:gd name="connsiteX85" fmla="*/ 736505 w 1406350"/>
                  <a:gd name="connsiteY85" fmla="*/ 426512 h 2222521"/>
                  <a:gd name="connsiteX86" fmla="*/ 754931 w 1406350"/>
                  <a:gd name="connsiteY86" fmla="*/ 418382 h 2222521"/>
                  <a:gd name="connsiteX87" fmla="*/ 816171 w 1406350"/>
                  <a:gd name="connsiteY87" fmla="*/ 367440 h 2222521"/>
                  <a:gd name="connsiteX88" fmla="*/ 821590 w 1406350"/>
                  <a:gd name="connsiteY88" fmla="*/ 354433 h 2222521"/>
                  <a:gd name="connsiteX89" fmla="*/ 832429 w 1406350"/>
                  <a:gd name="connsiteY89" fmla="*/ 359852 h 2222521"/>
                  <a:gd name="connsiteX90" fmla="*/ 849772 w 1406350"/>
                  <a:gd name="connsiteY90" fmla="*/ 391827 h 2222521"/>
                  <a:gd name="connsiteX91" fmla="*/ 892043 w 1406350"/>
                  <a:gd name="connsiteY91" fmla="*/ 405376 h 2222521"/>
                  <a:gd name="connsiteX92" fmla="*/ 899631 w 1406350"/>
                  <a:gd name="connsiteY92" fmla="*/ 436809 h 2222521"/>
                  <a:gd name="connsiteX93" fmla="*/ 910470 w 1406350"/>
                  <a:gd name="connsiteY93" fmla="*/ 450899 h 2222521"/>
                  <a:gd name="connsiteX94" fmla="*/ 915347 w 1406350"/>
                  <a:gd name="connsiteY94" fmla="*/ 461738 h 2222521"/>
                  <a:gd name="connsiteX95" fmla="*/ 916431 w 1406350"/>
                  <a:gd name="connsiteY95" fmla="*/ 462822 h 2222521"/>
                  <a:gd name="connsiteX96" fmla="*/ 919141 w 1406350"/>
                  <a:gd name="connsiteY96" fmla="*/ 466616 h 2222521"/>
                  <a:gd name="connsiteX97" fmla="*/ 921309 w 1406350"/>
                  <a:gd name="connsiteY97" fmla="*/ 468241 h 2222521"/>
                  <a:gd name="connsiteX98" fmla="*/ 928896 w 1406350"/>
                  <a:gd name="connsiteY98" fmla="*/ 473661 h 2222521"/>
                  <a:gd name="connsiteX99" fmla="*/ 932689 w 1406350"/>
                  <a:gd name="connsiteY99" fmla="*/ 475829 h 2222521"/>
                  <a:gd name="connsiteX100" fmla="*/ 946238 w 1406350"/>
                  <a:gd name="connsiteY100" fmla="*/ 478538 h 2222521"/>
                  <a:gd name="connsiteX101" fmla="*/ 996639 w 1406350"/>
                  <a:gd name="connsiteY101" fmla="*/ 430305 h 2222521"/>
                  <a:gd name="connsiteX102" fmla="*/ 997181 w 1406350"/>
                  <a:gd name="connsiteY102" fmla="*/ 371775 h 2222521"/>
                  <a:gd name="connsiteX103" fmla="*/ 996639 w 1406350"/>
                  <a:gd name="connsiteY103" fmla="*/ 365814 h 2222521"/>
                  <a:gd name="connsiteX104" fmla="*/ 999349 w 1406350"/>
                  <a:gd name="connsiteY104" fmla="*/ 366898 h 2222521"/>
                  <a:gd name="connsiteX105" fmla="*/ 1016149 w 1406350"/>
                  <a:gd name="connsiteY105" fmla="*/ 392369 h 2222521"/>
                  <a:gd name="connsiteX106" fmla="*/ 1057879 w 1406350"/>
                  <a:gd name="connsiteY106" fmla="*/ 362020 h 2222521"/>
                  <a:gd name="connsiteX107" fmla="*/ 1092022 w 1406350"/>
                  <a:gd name="connsiteY107" fmla="*/ 371775 h 2222521"/>
                  <a:gd name="connsiteX108" fmla="*/ 1096899 w 1406350"/>
                  <a:gd name="connsiteY108" fmla="*/ 371775 h 2222521"/>
                  <a:gd name="connsiteX109" fmla="*/ 1096899 w 1406350"/>
                  <a:gd name="connsiteY109" fmla="*/ 371775 h 2222521"/>
                  <a:gd name="connsiteX110" fmla="*/ 1113700 w 1406350"/>
                  <a:gd name="connsiteY110" fmla="*/ 368523 h 2222521"/>
                  <a:gd name="connsiteX111" fmla="*/ 1140255 w 1406350"/>
                  <a:gd name="connsiteY111" fmla="*/ 344678 h 2222521"/>
                  <a:gd name="connsiteX112" fmla="*/ 1142964 w 1406350"/>
                  <a:gd name="connsiteY112" fmla="*/ 340884 h 2222521"/>
                  <a:gd name="connsiteX113" fmla="*/ 1185778 w 1406350"/>
                  <a:gd name="connsiteY113" fmla="*/ 321374 h 2222521"/>
                  <a:gd name="connsiteX114" fmla="*/ 1187404 w 1406350"/>
                  <a:gd name="connsiteY114" fmla="*/ 319748 h 2222521"/>
                  <a:gd name="connsiteX115" fmla="*/ 1210166 w 1406350"/>
                  <a:gd name="connsiteY115" fmla="*/ 340342 h 2222521"/>
                  <a:gd name="connsiteX116" fmla="*/ 1231302 w 1406350"/>
                  <a:gd name="connsiteY116" fmla="*/ 345762 h 2222521"/>
                  <a:gd name="connsiteX117" fmla="*/ 1231302 w 1406350"/>
                  <a:gd name="connsiteY117" fmla="*/ 345762 h 2222521"/>
                  <a:gd name="connsiteX118" fmla="*/ 1247018 w 1406350"/>
                  <a:gd name="connsiteY118" fmla="*/ 344678 h 2222521"/>
                  <a:gd name="connsiteX119" fmla="*/ 1255147 w 1406350"/>
                  <a:gd name="connsiteY119" fmla="*/ 333839 h 2222521"/>
                  <a:gd name="connsiteX120" fmla="*/ 1261109 w 1406350"/>
                  <a:gd name="connsiteY120" fmla="*/ 301864 h 2222521"/>
                  <a:gd name="connsiteX121" fmla="*/ 1274657 w 1406350"/>
                  <a:gd name="connsiteY121" fmla="*/ 291567 h 2222521"/>
                  <a:gd name="connsiteX122" fmla="*/ 1300129 w 1406350"/>
                  <a:gd name="connsiteY122" fmla="*/ 261760 h 2222521"/>
                  <a:gd name="connsiteX123" fmla="*/ 1302839 w 1406350"/>
                  <a:gd name="connsiteY123" fmla="*/ 257424 h 2222521"/>
                  <a:gd name="connsiteX124" fmla="*/ 1305006 w 1406350"/>
                  <a:gd name="connsiteY124" fmla="*/ 256341 h 2222521"/>
                  <a:gd name="connsiteX125" fmla="*/ 1362995 w 1406350"/>
                  <a:gd name="connsiteY125" fmla="*/ 217320 h 2222521"/>
                  <a:gd name="connsiteX126" fmla="*/ 1372750 w 1406350"/>
                  <a:gd name="connsiteY126" fmla="*/ 207565 h 2222521"/>
                  <a:gd name="connsiteX127" fmla="*/ 1402015 w 1406350"/>
                  <a:gd name="connsiteY127" fmla="*/ 190765 h 2222521"/>
                  <a:gd name="connsiteX128" fmla="*/ 1406350 w 1406350"/>
                  <a:gd name="connsiteY128" fmla="*/ 1169520 h 2222521"/>
                  <a:gd name="connsiteX129" fmla="*/ 847604 w 1406350"/>
                  <a:gd name="connsiteY129" fmla="*/ 2000865 h 2222521"/>
                  <a:gd name="connsiteX130" fmla="*/ 714827 w 1406350"/>
                  <a:gd name="connsiteY130" fmla="*/ 2197050 h 2222521"/>
                  <a:gd name="connsiteX131" fmla="*/ 685020 w 1406350"/>
                  <a:gd name="connsiteY131" fmla="*/ 2198134 h 22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406350" h="2222521">
                    <a:moveTo>
                      <a:pt x="685020" y="2198134"/>
                    </a:moveTo>
                    <a:lnTo>
                      <a:pt x="685020" y="2198134"/>
                    </a:lnTo>
                    <a:cubicBezTo>
                      <a:pt x="680143" y="2198134"/>
                      <a:pt x="677975" y="2197050"/>
                      <a:pt x="670387" y="2193256"/>
                    </a:cubicBezTo>
                    <a:cubicBezTo>
                      <a:pt x="662800" y="2188921"/>
                      <a:pt x="653045" y="2183501"/>
                      <a:pt x="637870" y="2180249"/>
                    </a:cubicBezTo>
                    <a:cubicBezTo>
                      <a:pt x="634077" y="2179165"/>
                      <a:pt x="630283" y="2179165"/>
                      <a:pt x="625948" y="2179165"/>
                    </a:cubicBezTo>
                    <a:cubicBezTo>
                      <a:pt x="601018" y="2179708"/>
                      <a:pt x="589095" y="2198134"/>
                      <a:pt x="582050" y="2209515"/>
                    </a:cubicBezTo>
                    <a:cubicBezTo>
                      <a:pt x="578256" y="2215476"/>
                      <a:pt x="575547" y="2219811"/>
                      <a:pt x="571753" y="2222521"/>
                    </a:cubicBezTo>
                    <a:cubicBezTo>
                      <a:pt x="568501" y="2219811"/>
                      <a:pt x="563624" y="2214934"/>
                      <a:pt x="560372" y="2211140"/>
                    </a:cubicBezTo>
                    <a:cubicBezTo>
                      <a:pt x="558205" y="2208973"/>
                      <a:pt x="556037" y="2206805"/>
                      <a:pt x="553869" y="2204637"/>
                    </a:cubicBezTo>
                    <a:cubicBezTo>
                      <a:pt x="538694" y="2188921"/>
                      <a:pt x="518100" y="2171578"/>
                      <a:pt x="488835" y="2172662"/>
                    </a:cubicBezTo>
                    <a:cubicBezTo>
                      <a:pt x="480164" y="2172662"/>
                      <a:pt x="477454" y="2171036"/>
                      <a:pt x="461738" y="2146107"/>
                    </a:cubicBezTo>
                    <a:cubicBezTo>
                      <a:pt x="453067" y="2132016"/>
                      <a:pt x="441686" y="2114674"/>
                      <a:pt x="424344" y="2095706"/>
                    </a:cubicBezTo>
                    <a:cubicBezTo>
                      <a:pt x="405376" y="2075654"/>
                      <a:pt x="402124" y="2055060"/>
                      <a:pt x="402666" y="2041511"/>
                    </a:cubicBezTo>
                    <a:cubicBezTo>
                      <a:pt x="403208" y="2027421"/>
                      <a:pt x="409169" y="2013872"/>
                      <a:pt x="416756" y="2006827"/>
                    </a:cubicBezTo>
                    <a:cubicBezTo>
                      <a:pt x="434099" y="1992194"/>
                      <a:pt x="440060" y="1971058"/>
                      <a:pt x="431931" y="1951006"/>
                    </a:cubicBezTo>
                    <a:cubicBezTo>
                      <a:pt x="422176" y="1924993"/>
                      <a:pt x="392369" y="1905483"/>
                      <a:pt x="363646" y="1906025"/>
                    </a:cubicBezTo>
                    <a:cubicBezTo>
                      <a:pt x="357685" y="1906025"/>
                      <a:pt x="351723" y="1907109"/>
                      <a:pt x="346303" y="1909276"/>
                    </a:cubicBezTo>
                    <a:cubicBezTo>
                      <a:pt x="345219" y="1904399"/>
                      <a:pt x="345219" y="1898437"/>
                      <a:pt x="345762" y="1892476"/>
                    </a:cubicBezTo>
                    <a:cubicBezTo>
                      <a:pt x="351181" y="1861585"/>
                      <a:pt x="341968" y="1843159"/>
                      <a:pt x="332755" y="1832862"/>
                    </a:cubicBezTo>
                    <a:cubicBezTo>
                      <a:pt x="324626" y="1823107"/>
                      <a:pt x="308367" y="1811726"/>
                      <a:pt x="279644" y="1812268"/>
                    </a:cubicBezTo>
                    <a:cubicBezTo>
                      <a:pt x="272057" y="1812268"/>
                      <a:pt x="265554" y="1813352"/>
                      <a:pt x="259592" y="1814978"/>
                    </a:cubicBezTo>
                    <a:cubicBezTo>
                      <a:pt x="249837" y="1771622"/>
                      <a:pt x="203772" y="1736396"/>
                      <a:pt x="164210" y="1718511"/>
                    </a:cubicBezTo>
                    <a:cubicBezTo>
                      <a:pt x="151203" y="1712550"/>
                      <a:pt x="136028" y="1698459"/>
                      <a:pt x="121938" y="1685995"/>
                    </a:cubicBezTo>
                    <a:cubicBezTo>
                      <a:pt x="99176" y="1665401"/>
                      <a:pt x="79124" y="1646974"/>
                      <a:pt x="55278" y="1647516"/>
                    </a:cubicBezTo>
                    <a:lnTo>
                      <a:pt x="48233" y="1647516"/>
                    </a:lnTo>
                    <a:lnTo>
                      <a:pt x="43356" y="1648058"/>
                    </a:lnTo>
                    <a:lnTo>
                      <a:pt x="42814" y="1648058"/>
                    </a:lnTo>
                    <a:cubicBezTo>
                      <a:pt x="42814" y="1648058"/>
                      <a:pt x="42814" y="1648058"/>
                      <a:pt x="42814" y="1648058"/>
                    </a:cubicBezTo>
                    <a:lnTo>
                      <a:pt x="42272" y="1648058"/>
                    </a:lnTo>
                    <a:cubicBezTo>
                      <a:pt x="40646" y="1648600"/>
                      <a:pt x="38478" y="1649142"/>
                      <a:pt x="36852" y="1649684"/>
                    </a:cubicBezTo>
                    <a:cubicBezTo>
                      <a:pt x="36310" y="1649684"/>
                      <a:pt x="35768" y="1650226"/>
                      <a:pt x="35227" y="1650768"/>
                    </a:cubicBezTo>
                    <a:cubicBezTo>
                      <a:pt x="33600" y="1651310"/>
                      <a:pt x="32517" y="1651852"/>
                      <a:pt x="30891" y="1652936"/>
                    </a:cubicBezTo>
                    <a:cubicBezTo>
                      <a:pt x="31975" y="1651310"/>
                      <a:pt x="33059" y="1649142"/>
                      <a:pt x="34143" y="1646974"/>
                    </a:cubicBezTo>
                    <a:cubicBezTo>
                      <a:pt x="34143" y="1646432"/>
                      <a:pt x="34684" y="1645891"/>
                      <a:pt x="34684" y="1645891"/>
                    </a:cubicBezTo>
                    <a:cubicBezTo>
                      <a:pt x="35768" y="1643723"/>
                      <a:pt x="36852" y="1640471"/>
                      <a:pt x="37394" y="1637761"/>
                    </a:cubicBezTo>
                    <a:cubicBezTo>
                      <a:pt x="37394" y="1636677"/>
                      <a:pt x="37936" y="1636135"/>
                      <a:pt x="37936" y="1635052"/>
                    </a:cubicBezTo>
                    <a:cubicBezTo>
                      <a:pt x="39020" y="1631258"/>
                      <a:pt x="40104" y="1626922"/>
                      <a:pt x="40646" y="1621503"/>
                    </a:cubicBezTo>
                    <a:cubicBezTo>
                      <a:pt x="41188" y="1613916"/>
                      <a:pt x="42272" y="1609038"/>
                      <a:pt x="43356" y="1605245"/>
                    </a:cubicBezTo>
                    <a:cubicBezTo>
                      <a:pt x="48233" y="1580857"/>
                      <a:pt x="41730" y="1571644"/>
                      <a:pt x="26555" y="1554302"/>
                    </a:cubicBezTo>
                    <a:lnTo>
                      <a:pt x="20052" y="1546714"/>
                    </a:lnTo>
                    <a:cubicBezTo>
                      <a:pt x="7587" y="1532624"/>
                      <a:pt x="542" y="1494146"/>
                      <a:pt x="0" y="1473010"/>
                    </a:cubicBezTo>
                    <a:lnTo>
                      <a:pt x="4336" y="0"/>
                    </a:lnTo>
                    <a:cubicBezTo>
                      <a:pt x="7587" y="4878"/>
                      <a:pt x="11381" y="9755"/>
                      <a:pt x="14632" y="14091"/>
                    </a:cubicBezTo>
                    <a:cubicBezTo>
                      <a:pt x="20594" y="21678"/>
                      <a:pt x="26013" y="29807"/>
                      <a:pt x="30349" y="37936"/>
                    </a:cubicBezTo>
                    <a:cubicBezTo>
                      <a:pt x="39562" y="54195"/>
                      <a:pt x="53111" y="66659"/>
                      <a:pt x="63950" y="76956"/>
                    </a:cubicBezTo>
                    <a:cubicBezTo>
                      <a:pt x="63950" y="76956"/>
                      <a:pt x="64491" y="77498"/>
                      <a:pt x="64491" y="77498"/>
                    </a:cubicBezTo>
                    <a:cubicBezTo>
                      <a:pt x="54736" y="87253"/>
                      <a:pt x="43356" y="102428"/>
                      <a:pt x="41188" y="125190"/>
                    </a:cubicBezTo>
                    <a:cubicBezTo>
                      <a:pt x="39020" y="159874"/>
                      <a:pt x="55820" y="171797"/>
                      <a:pt x="74246" y="182094"/>
                    </a:cubicBezTo>
                    <a:cubicBezTo>
                      <a:pt x="80208" y="185346"/>
                      <a:pt x="86169" y="188597"/>
                      <a:pt x="92131" y="193475"/>
                    </a:cubicBezTo>
                    <a:cubicBezTo>
                      <a:pt x="123564" y="221114"/>
                      <a:pt x="178842" y="234663"/>
                      <a:pt x="187513" y="236830"/>
                    </a:cubicBezTo>
                    <a:cubicBezTo>
                      <a:pt x="195642" y="237914"/>
                      <a:pt x="216778" y="241166"/>
                      <a:pt x="230869" y="244418"/>
                    </a:cubicBezTo>
                    <a:cubicBezTo>
                      <a:pt x="230327" y="247127"/>
                      <a:pt x="228701" y="250921"/>
                      <a:pt x="226533" y="256341"/>
                    </a:cubicBezTo>
                    <a:cubicBezTo>
                      <a:pt x="225449" y="257966"/>
                      <a:pt x="224908" y="259592"/>
                      <a:pt x="224366" y="260134"/>
                    </a:cubicBezTo>
                    <a:cubicBezTo>
                      <a:pt x="220572" y="262844"/>
                      <a:pt x="216778" y="266096"/>
                      <a:pt x="214069" y="270431"/>
                    </a:cubicBezTo>
                    <a:cubicBezTo>
                      <a:pt x="209733" y="278018"/>
                      <a:pt x="208649" y="288315"/>
                      <a:pt x="214611" y="303490"/>
                    </a:cubicBezTo>
                    <a:cubicBezTo>
                      <a:pt x="220572" y="318664"/>
                      <a:pt x="230869" y="325168"/>
                      <a:pt x="241166" y="328961"/>
                    </a:cubicBezTo>
                    <a:cubicBezTo>
                      <a:pt x="247127" y="331129"/>
                      <a:pt x="253089" y="332213"/>
                      <a:pt x="257424" y="332755"/>
                    </a:cubicBezTo>
                    <a:cubicBezTo>
                      <a:pt x="263928" y="333839"/>
                      <a:pt x="270973" y="334923"/>
                      <a:pt x="280186" y="338174"/>
                    </a:cubicBezTo>
                    <a:cubicBezTo>
                      <a:pt x="286689" y="340342"/>
                      <a:pt x="288857" y="341968"/>
                      <a:pt x="288857" y="341968"/>
                    </a:cubicBezTo>
                    <a:lnTo>
                      <a:pt x="288857" y="341968"/>
                    </a:lnTo>
                    <a:cubicBezTo>
                      <a:pt x="289399" y="343052"/>
                      <a:pt x="289941" y="344678"/>
                      <a:pt x="291025" y="346304"/>
                    </a:cubicBezTo>
                    <a:cubicBezTo>
                      <a:pt x="291025" y="346846"/>
                      <a:pt x="291567" y="346846"/>
                      <a:pt x="291567" y="347388"/>
                    </a:cubicBezTo>
                    <a:cubicBezTo>
                      <a:pt x="283438" y="349013"/>
                      <a:pt x="274225" y="350097"/>
                      <a:pt x="268263" y="350639"/>
                    </a:cubicBezTo>
                    <a:cubicBezTo>
                      <a:pt x="262302" y="351181"/>
                      <a:pt x="257424" y="351723"/>
                      <a:pt x="254173" y="352265"/>
                    </a:cubicBezTo>
                    <a:cubicBezTo>
                      <a:pt x="247669" y="352807"/>
                      <a:pt x="242792" y="353349"/>
                      <a:pt x="238456" y="353891"/>
                    </a:cubicBezTo>
                    <a:cubicBezTo>
                      <a:pt x="222198" y="354975"/>
                      <a:pt x="212985" y="356059"/>
                      <a:pt x="188055" y="364188"/>
                    </a:cubicBezTo>
                    <a:cubicBezTo>
                      <a:pt x="169629" y="370149"/>
                      <a:pt x="157164" y="380446"/>
                      <a:pt x="150661" y="393995"/>
                    </a:cubicBezTo>
                    <a:cubicBezTo>
                      <a:pt x="141448" y="414047"/>
                      <a:pt x="149577" y="432473"/>
                      <a:pt x="153913" y="444396"/>
                    </a:cubicBezTo>
                    <a:cubicBezTo>
                      <a:pt x="166919" y="476371"/>
                      <a:pt x="221114" y="489919"/>
                      <a:pt x="248753" y="493171"/>
                    </a:cubicBezTo>
                    <a:cubicBezTo>
                      <a:pt x="282354" y="495339"/>
                      <a:pt x="304032" y="473661"/>
                      <a:pt x="311077" y="447648"/>
                    </a:cubicBezTo>
                    <a:cubicBezTo>
                      <a:pt x="318122" y="446564"/>
                      <a:pt x="331129" y="444938"/>
                      <a:pt x="352807" y="444396"/>
                    </a:cubicBezTo>
                    <a:lnTo>
                      <a:pt x="374485" y="443854"/>
                    </a:lnTo>
                    <a:cubicBezTo>
                      <a:pt x="382614" y="443854"/>
                      <a:pt x="407543" y="443312"/>
                      <a:pt x="417840" y="446022"/>
                    </a:cubicBezTo>
                    <a:cubicBezTo>
                      <a:pt x="441686" y="453067"/>
                      <a:pt x="461738" y="455777"/>
                      <a:pt x="487752" y="455235"/>
                    </a:cubicBezTo>
                    <a:cubicBezTo>
                      <a:pt x="487752" y="455235"/>
                      <a:pt x="488293" y="455235"/>
                      <a:pt x="488293" y="455235"/>
                    </a:cubicBezTo>
                    <a:cubicBezTo>
                      <a:pt x="511055" y="453609"/>
                      <a:pt x="522436" y="439518"/>
                      <a:pt x="528398" y="430305"/>
                    </a:cubicBezTo>
                    <a:cubicBezTo>
                      <a:pt x="535443" y="436267"/>
                      <a:pt x="546824" y="444396"/>
                      <a:pt x="565792" y="448189"/>
                    </a:cubicBezTo>
                    <a:cubicBezTo>
                      <a:pt x="570127" y="448731"/>
                      <a:pt x="573921" y="449273"/>
                      <a:pt x="577715" y="449273"/>
                    </a:cubicBezTo>
                    <a:cubicBezTo>
                      <a:pt x="604270" y="449273"/>
                      <a:pt x="621612" y="431931"/>
                      <a:pt x="627574" y="397247"/>
                    </a:cubicBezTo>
                    <a:cubicBezTo>
                      <a:pt x="627574" y="396163"/>
                      <a:pt x="628115" y="394537"/>
                      <a:pt x="628658" y="392911"/>
                    </a:cubicBezTo>
                    <a:cubicBezTo>
                      <a:pt x="630283" y="391285"/>
                      <a:pt x="634077" y="388033"/>
                      <a:pt x="640580" y="387492"/>
                    </a:cubicBezTo>
                    <a:cubicBezTo>
                      <a:pt x="647084" y="391827"/>
                      <a:pt x="654129" y="393453"/>
                      <a:pt x="663342" y="394537"/>
                    </a:cubicBezTo>
                    <a:cubicBezTo>
                      <a:pt x="663342" y="395621"/>
                      <a:pt x="663884" y="396705"/>
                      <a:pt x="663884" y="397247"/>
                    </a:cubicBezTo>
                    <a:cubicBezTo>
                      <a:pt x="668220" y="420008"/>
                      <a:pt x="686104" y="434641"/>
                      <a:pt x="709407" y="434099"/>
                    </a:cubicBezTo>
                    <a:cubicBezTo>
                      <a:pt x="719705" y="434099"/>
                      <a:pt x="728376" y="430847"/>
                      <a:pt x="731085" y="429763"/>
                    </a:cubicBezTo>
                    <a:lnTo>
                      <a:pt x="736505" y="426512"/>
                    </a:lnTo>
                    <a:cubicBezTo>
                      <a:pt x="740298" y="423802"/>
                      <a:pt x="750053" y="418924"/>
                      <a:pt x="754931" y="418382"/>
                    </a:cubicBezTo>
                    <a:cubicBezTo>
                      <a:pt x="790699" y="417841"/>
                      <a:pt x="805332" y="388575"/>
                      <a:pt x="816171" y="367440"/>
                    </a:cubicBezTo>
                    <a:cubicBezTo>
                      <a:pt x="817797" y="363104"/>
                      <a:pt x="819965" y="358768"/>
                      <a:pt x="821590" y="354433"/>
                    </a:cubicBezTo>
                    <a:cubicBezTo>
                      <a:pt x="825384" y="356059"/>
                      <a:pt x="828636" y="358226"/>
                      <a:pt x="832429" y="359852"/>
                    </a:cubicBezTo>
                    <a:cubicBezTo>
                      <a:pt x="833513" y="367981"/>
                      <a:pt x="837307" y="379904"/>
                      <a:pt x="849772" y="391827"/>
                    </a:cubicBezTo>
                    <a:cubicBezTo>
                      <a:pt x="862778" y="404292"/>
                      <a:pt x="879037" y="408627"/>
                      <a:pt x="892043" y="405376"/>
                    </a:cubicBezTo>
                    <a:cubicBezTo>
                      <a:pt x="890959" y="414047"/>
                      <a:pt x="892585" y="424344"/>
                      <a:pt x="899631" y="436809"/>
                    </a:cubicBezTo>
                    <a:cubicBezTo>
                      <a:pt x="902882" y="442770"/>
                      <a:pt x="906676" y="447106"/>
                      <a:pt x="910470" y="450899"/>
                    </a:cubicBezTo>
                    <a:cubicBezTo>
                      <a:pt x="911553" y="455235"/>
                      <a:pt x="913721" y="459028"/>
                      <a:pt x="915347" y="461738"/>
                    </a:cubicBezTo>
                    <a:cubicBezTo>
                      <a:pt x="915347" y="462280"/>
                      <a:pt x="915889" y="462280"/>
                      <a:pt x="916431" y="462822"/>
                    </a:cubicBezTo>
                    <a:cubicBezTo>
                      <a:pt x="917515" y="463906"/>
                      <a:pt x="918057" y="465532"/>
                      <a:pt x="919141" y="466616"/>
                    </a:cubicBezTo>
                    <a:cubicBezTo>
                      <a:pt x="919682" y="467158"/>
                      <a:pt x="920766" y="467700"/>
                      <a:pt x="921309" y="468241"/>
                    </a:cubicBezTo>
                    <a:cubicBezTo>
                      <a:pt x="923476" y="470409"/>
                      <a:pt x="926186" y="472035"/>
                      <a:pt x="928896" y="473661"/>
                    </a:cubicBezTo>
                    <a:cubicBezTo>
                      <a:pt x="929980" y="474203"/>
                      <a:pt x="931605" y="475287"/>
                      <a:pt x="932689" y="475829"/>
                    </a:cubicBezTo>
                    <a:cubicBezTo>
                      <a:pt x="937025" y="477455"/>
                      <a:pt x="941360" y="478538"/>
                      <a:pt x="946238" y="478538"/>
                    </a:cubicBezTo>
                    <a:cubicBezTo>
                      <a:pt x="969000" y="477997"/>
                      <a:pt x="990678" y="457403"/>
                      <a:pt x="996639" y="430305"/>
                    </a:cubicBezTo>
                    <a:cubicBezTo>
                      <a:pt x="1001517" y="408627"/>
                      <a:pt x="998807" y="387492"/>
                      <a:pt x="997181" y="371775"/>
                    </a:cubicBezTo>
                    <a:cubicBezTo>
                      <a:pt x="997181" y="369607"/>
                      <a:pt x="996639" y="367981"/>
                      <a:pt x="996639" y="365814"/>
                    </a:cubicBezTo>
                    <a:cubicBezTo>
                      <a:pt x="998807" y="365814"/>
                      <a:pt x="999349" y="367440"/>
                      <a:pt x="999349" y="366898"/>
                    </a:cubicBezTo>
                    <a:lnTo>
                      <a:pt x="1016149" y="392369"/>
                    </a:lnTo>
                    <a:lnTo>
                      <a:pt x="1057879" y="362020"/>
                    </a:lnTo>
                    <a:cubicBezTo>
                      <a:pt x="1066550" y="366356"/>
                      <a:pt x="1077931" y="370691"/>
                      <a:pt x="1092022" y="371775"/>
                    </a:cubicBezTo>
                    <a:lnTo>
                      <a:pt x="1096899" y="371775"/>
                    </a:lnTo>
                    <a:lnTo>
                      <a:pt x="1096899" y="371775"/>
                    </a:lnTo>
                    <a:cubicBezTo>
                      <a:pt x="1103402" y="371775"/>
                      <a:pt x="1108822" y="370149"/>
                      <a:pt x="1113700" y="368523"/>
                    </a:cubicBezTo>
                    <a:cubicBezTo>
                      <a:pt x="1128332" y="362562"/>
                      <a:pt x="1135919" y="351181"/>
                      <a:pt x="1140255" y="344678"/>
                    </a:cubicBezTo>
                    <a:cubicBezTo>
                      <a:pt x="1140797" y="343594"/>
                      <a:pt x="1141880" y="341968"/>
                      <a:pt x="1142964" y="340884"/>
                    </a:cubicBezTo>
                    <a:cubicBezTo>
                      <a:pt x="1165184" y="339258"/>
                      <a:pt x="1178191" y="328419"/>
                      <a:pt x="1185778" y="321374"/>
                    </a:cubicBezTo>
                    <a:cubicBezTo>
                      <a:pt x="1186320" y="320832"/>
                      <a:pt x="1186862" y="320290"/>
                      <a:pt x="1187404" y="319748"/>
                    </a:cubicBezTo>
                    <a:cubicBezTo>
                      <a:pt x="1191198" y="326794"/>
                      <a:pt x="1197701" y="335465"/>
                      <a:pt x="1210166" y="340342"/>
                    </a:cubicBezTo>
                    <a:cubicBezTo>
                      <a:pt x="1217753" y="344136"/>
                      <a:pt x="1224256" y="345762"/>
                      <a:pt x="1231302" y="345762"/>
                    </a:cubicBezTo>
                    <a:lnTo>
                      <a:pt x="1231302" y="345762"/>
                    </a:lnTo>
                    <a:lnTo>
                      <a:pt x="1247018" y="344678"/>
                    </a:lnTo>
                    <a:lnTo>
                      <a:pt x="1255147" y="333839"/>
                    </a:lnTo>
                    <a:cubicBezTo>
                      <a:pt x="1263818" y="323000"/>
                      <a:pt x="1262735" y="310535"/>
                      <a:pt x="1261109" y="301864"/>
                    </a:cubicBezTo>
                    <a:cubicBezTo>
                      <a:pt x="1264902" y="299154"/>
                      <a:pt x="1269238" y="295903"/>
                      <a:pt x="1274657" y="291567"/>
                    </a:cubicBezTo>
                    <a:cubicBezTo>
                      <a:pt x="1289290" y="280186"/>
                      <a:pt x="1295793" y="269347"/>
                      <a:pt x="1300129" y="261760"/>
                    </a:cubicBezTo>
                    <a:cubicBezTo>
                      <a:pt x="1301213" y="260134"/>
                      <a:pt x="1301755" y="258508"/>
                      <a:pt x="1302839" y="257424"/>
                    </a:cubicBezTo>
                    <a:cubicBezTo>
                      <a:pt x="1302839" y="257424"/>
                      <a:pt x="1303381" y="256882"/>
                      <a:pt x="1305006" y="256341"/>
                    </a:cubicBezTo>
                    <a:cubicBezTo>
                      <a:pt x="1329936" y="249295"/>
                      <a:pt x="1348362" y="231411"/>
                      <a:pt x="1362995" y="217320"/>
                    </a:cubicBezTo>
                    <a:cubicBezTo>
                      <a:pt x="1366246" y="214069"/>
                      <a:pt x="1369498" y="210817"/>
                      <a:pt x="1372750" y="207565"/>
                    </a:cubicBezTo>
                    <a:cubicBezTo>
                      <a:pt x="1377627" y="203772"/>
                      <a:pt x="1389008" y="197268"/>
                      <a:pt x="1402015" y="190765"/>
                    </a:cubicBezTo>
                    <a:lnTo>
                      <a:pt x="1406350" y="1169520"/>
                    </a:lnTo>
                    <a:lnTo>
                      <a:pt x="847604" y="2000865"/>
                    </a:lnTo>
                    <a:lnTo>
                      <a:pt x="714827" y="2197050"/>
                    </a:lnTo>
                    <a:lnTo>
                      <a:pt x="685020" y="2198134"/>
                    </a:lnTo>
                    <a:close/>
                  </a:path>
                </a:pathLst>
              </a:custGeom>
              <a:solidFill>
                <a:schemeClr val="accent1"/>
              </a:solidFill>
              <a:ln w="5415" cap="flat">
                <a:noFill/>
                <a:prstDash val="solid"/>
                <a:miter/>
              </a:ln>
            </p:spPr>
            <p:txBody>
              <a:bodyPr rtlCol="0" anchor="ctr"/>
              <a:lstStyle/>
              <a:p>
                <a:endParaRPr lang="en-US"/>
              </a:p>
            </p:txBody>
          </p:sp>
          <p:grpSp>
            <p:nvGrpSpPr>
              <p:cNvPr id="30" name="Graphic 4">
                <a:extLst>
                  <a:ext uri="{FF2B5EF4-FFF2-40B4-BE49-F238E27FC236}">
                    <a16:creationId xmlns:a16="http://schemas.microsoft.com/office/drawing/2014/main" id="{CD81DAD3-CD9A-9DCC-6D8E-6C0BDC7E6B51}"/>
                  </a:ext>
                </a:extLst>
              </p:cNvPr>
              <p:cNvGrpSpPr/>
              <p:nvPr/>
            </p:nvGrpSpPr>
            <p:grpSpPr>
              <a:xfrm>
                <a:off x="2551696" y="2019507"/>
                <a:ext cx="911011" cy="120312"/>
                <a:chOff x="2551696" y="2019507"/>
                <a:chExt cx="911011" cy="120312"/>
              </a:xfrm>
              <a:solidFill>
                <a:srgbClr val="FFFFFF"/>
              </a:solidFill>
            </p:grpSpPr>
            <p:sp>
              <p:nvSpPr>
                <p:cNvPr id="31" name="Freeform 30">
                  <a:extLst>
                    <a:ext uri="{FF2B5EF4-FFF2-40B4-BE49-F238E27FC236}">
                      <a16:creationId xmlns:a16="http://schemas.microsoft.com/office/drawing/2014/main" id="{55849A6B-3659-3ED6-ECB6-15B40886735C}"/>
                    </a:ext>
                  </a:extLst>
                </p:cNvPr>
                <p:cNvSpPr/>
                <p:nvPr/>
              </p:nvSpPr>
              <p:spPr>
                <a:xfrm>
                  <a:off x="2551696" y="2022216"/>
                  <a:ext cx="94298" cy="115976"/>
                </a:xfrm>
                <a:custGeom>
                  <a:avLst/>
                  <a:gdLst>
                    <a:gd name="connsiteX0" fmla="*/ 62866 w 94298"/>
                    <a:gd name="connsiteY0" fmla="*/ 92131 h 115976"/>
                    <a:gd name="connsiteX1" fmla="*/ 30891 w 94298"/>
                    <a:gd name="connsiteY1" fmla="*/ 92131 h 115976"/>
                    <a:gd name="connsiteX2" fmla="*/ 24930 w 94298"/>
                    <a:gd name="connsiteY2" fmla="*/ 115976 h 115976"/>
                    <a:gd name="connsiteX3" fmla="*/ 0 w 94298"/>
                    <a:gd name="connsiteY3" fmla="*/ 115976 h 115976"/>
                    <a:gd name="connsiteX4" fmla="*/ 36310 w 94298"/>
                    <a:gd name="connsiteY4" fmla="*/ 0 h 115976"/>
                    <a:gd name="connsiteX5" fmla="*/ 57988 w 94298"/>
                    <a:gd name="connsiteY5" fmla="*/ 0 h 115976"/>
                    <a:gd name="connsiteX6" fmla="*/ 94299 w 94298"/>
                    <a:gd name="connsiteY6" fmla="*/ 115976 h 115976"/>
                    <a:gd name="connsiteX7" fmla="*/ 69369 w 94298"/>
                    <a:gd name="connsiteY7" fmla="*/ 115976 h 115976"/>
                    <a:gd name="connsiteX8" fmla="*/ 62866 w 94298"/>
                    <a:gd name="connsiteY8" fmla="*/ 92131 h 115976"/>
                    <a:gd name="connsiteX9" fmla="*/ 36310 w 94298"/>
                    <a:gd name="connsiteY9" fmla="*/ 72621 h 115976"/>
                    <a:gd name="connsiteX10" fmla="*/ 57988 w 94298"/>
                    <a:gd name="connsiteY10" fmla="*/ 72621 h 115976"/>
                    <a:gd name="connsiteX11" fmla="*/ 47149 w 94298"/>
                    <a:gd name="connsiteY11" fmla="*/ 31433 h 115976"/>
                    <a:gd name="connsiteX12" fmla="*/ 36310 w 94298"/>
                    <a:gd name="connsiteY12" fmla="*/ 72621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298" h="115976">
                      <a:moveTo>
                        <a:pt x="62866" y="92131"/>
                      </a:moveTo>
                      <a:lnTo>
                        <a:pt x="30891" y="92131"/>
                      </a:lnTo>
                      <a:lnTo>
                        <a:pt x="24930" y="115976"/>
                      </a:lnTo>
                      <a:lnTo>
                        <a:pt x="0" y="115976"/>
                      </a:lnTo>
                      <a:lnTo>
                        <a:pt x="36310" y="0"/>
                      </a:lnTo>
                      <a:lnTo>
                        <a:pt x="57988" y="0"/>
                      </a:lnTo>
                      <a:lnTo>
                        <a:pt x="94299" y="115976"/>
                      </a:lnTo>
                      <a:lnTo>
                        <a:pt x="69369" y="115976"/>
                      </a:lnTo>
                      <a:lnTo>
                        <a:pt x="62866" y="92131"/>
                      </a:lnTo>
                      <a:close/>
                      <a:moveTo>
                        <a:pt x="36310" y="72621"/>
                      </a:moveTo>
                      <a:lnTo>
                        <a:pt x="57988" y="72621"/>
                      </a:lnTo>
                      <a:lnTo>
                        <a:pt x="47149" y="31433"/>
                      </a:lnTo>
                      <a:lnTo>
                        <a:pt x="36310" y="72621"/>
                      </a:lnTo>
                      <a:close/>
                    </a:path>
                  </a:pathLst>
                </a:custGeom>
                <a:solidFill>
                  <a:srgbClr val="FFFFFF"/>
                </a:solidFill>
                <a:ln w="5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505169-6BD8-F9DE-72B5-E4EAA0F095C7}"/>
                    </a:ext>
                  </a:extLst>
                </p:cNvPr>
                <p:cNvSpPr/>
                <p:nvPr/>
              </p:nvSpPr>
              <p:spPr>
                <a:xfrm>
                  <a:off x="2662795" y="2021674"/>
                  <a:ext cx="78040" cy="116518"/>
                </a:xfrm>
                <a:custGeom>
                  <a:avLst/>
                  <a:gdLst>
                    <a:gd name="connsiteX0" fmla="*/ 34685 w 78040"/>
                    <a:gd name="connsiteY0" fmla="*/ 73705 h 116518"/>
                    <a:gd name="connsiteX1" fmla="*/ 23304 w 78040"/>
                    <a:gd name="connsiteY1" fmla="*/ 73705 h 116518"/>
                    <a:gd name="connsiteX2" fmla="*/ 23304 w 78040"/>
                    <a:gd name="connsiteY2" fmla="*/ 115976 h 116518"/>
                    <a:gd name="connsiteX3" fmla="*/ 0 w 78040"/>
                    <a:gd name="connsiteY3" fmla="*/ 115976 h 116518"/>
                    <a:gd name="connsiteX4" fmla="*/ 0 w 78040"/>
                    <a:gd name="connsiteY4" fmla="*/ 0 h 116518"/>
                    <a:gd name="connsiteX5" fmla="*/ 37394 w 78040"/>
                    <a:gd name="connsiteY5" fmla="*/ 0 h 116518"/>
                    <a:gd name="connsiteX6" fmla="*/ 64492 w 78040"/>
                    <a:gd name="connsiteY6" fmla="*/ 9213 h 116518"/>
                    <a:gd name="connsiteX7" fmla="*/ 74247 w 78040"/>
                    <a:gd name="connsiteY7" fmla="*/ 35227 h 116518"/>
                    <a:gd name="connsiteX8" fmla="*/ 57446 w 78040"/>
                    <a:gd name="connsiteY8" fmla="*/ 67743 h 116518"/>
                    <a:gd name="connsiteX9" fmla="*/ 78040 w 78040"/>
                    <a:gd name="connsiteY9" fmla="*/ 115435 h 116518"/>
                    <a:gd name="connsiteX10" fmla="*/ 78040 w 78040"/>
                    <a:gd name="connsiteY10" fmla="*/ 116518 h 116518"/>
                    <a:gd name="connsiteX11" fmla="*/ 52569 w 78040"/>
                    <a:gd name="connsiteY11" fmla="*/ 116518 h 116518"/>
                    <a:gd name="connsiteX12" fmla="*/ 34685 w 78040"/>
                    <a:gd name="connsiteY12" fmla="*/ 73705 h 116518"/>
                    <a:gd name="connsiteX13" fmla="*/ 23304 w 78040"/>
                    <a:gd name="connsiteY13" fmla="*/ 54195 h 116518"/>
                    <a:gd name="connsiteX14" fmla="*/ 36852 w 78040"/>
                    <a:gd name="connsiteY14" fmla="*/ 54195 h 116518"/>
                    <a:gd name="connsiteX15" fmla="*/ 47149 w 78040"/>
                    <a:gd name="connsiteY15" fmla="*/ 49317 h 116518"/>
                    <a:gd name="connsiteX16" fmla="*/ 50401 w 78040"/>
                    <a:gd name="connsiteY16" fmla="*/ 36852 h 116518"/>
                    <a:gd name="connsiteX17" fmla="*/ 36852 w 78040"/>
                    <a:gd name="connsiteY17" fmla="*/ 19510 h 116518"/>
                    <a:gd name="connsiteX18" fmla="*/ 23304 w 78040"/>
                    <a:gd name="connsiteY18" fmla="*/ 19510 h 116518"/>
                    <a:gd name="connsiteX19" fmla="*/ 23304 w 78040"/>
                    <a:gd name="connsiteY19" fmla="*/ 54195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0" h="116518">
                      <a:moveTo>
                        <a:pt x="34685" y="73705"/>
                      </a:moveTo>
                      <a:lnTo>
                        <a:pt x="23304" y="73705"/>
                      </a:lnTo>
                      <a:lnTo>
                        <a:pt x="23304" y="115976"/>
                      </a:lnTo>
                      <a:lnTo>
                        <a:pt x="0" y="115976"/>
                      </a:lnTo>
                      <a:lnTo>
                        <a:pt x="0" y="0"/>
                      </a:lnTo>
                      <a:lnTo>
                        <a:pt x="37394" y="0"/>
                      </a:lnTo>
                      <a:cubicBezTo>
                        <a:pt x="49317" y="0"/>
                        <a:pt x="57988" y="3252"/>
                        <a:pt x="64492" y="9213"/>
                      </a:cubicBezTo>
                      <a:cubicBezTo>
                        <a:pt x="70995" y="15175"/>
                        <a:pt x="74247" y="23846"/>
                        <a:pt x="74247" y="35227"/>
                      </a:cubicBezTo>
                      <a:cubicBezTo>
                        <a:pt x="74247" y="50401"/>
                        <a:pt x="68827" y="61240"/>
                        <a:pt x="57446" y="67743"/>
                      </a:cubicBezTo>
                      <a:lnTo>
                        <a:pt x="78040" y="115435"/>
                      </a:lnTo>
                      <a:lnTo>
                        <a:pt x="78040" y="116518"/>
                      </a:lnTo>
                      <a:lnTo>
                        <a:pt x="52569" y="116518"/>
                      </a:lnTo>
                      <a:lnTo>
                        <a:pt x="34685" y="73705"/>
                      </a:lnTo>
                      <a:close/>
                      <a:moveTo>
                        <a:pt x="23304" y="54195"/>
                      </a:moveTo>
                      <a:lnTo>
                        <a:pt x="36852" y="54195"/>
                      </a:lnTo>
                      <a:cubicBezTo>
                        <a:pt x="41730" y="54195"/>
                        <a:pt x="44981" y="52569"/>
                        <a:pt x="47149" y="49317"/>
                      </a:cubicBezTo>
                      <a:cubicBezTo>
                        <a:pt x="49317" y="46065"/>
                        <a:pt x="50401" y="42272"/>
                        <a:pt x="50401" y="36852"/>
                      </a:cubicBezTo>
                      <a:cubicBezTo>
                        <a:pt x="50401" y="25472"/>
                        <a:pt x="46065" y="19510"/>
                        <a:pt x="36852" y="19510"/>
                      </a:cubicBezTo>
                      <a:lnTo>
                        <a:pt x="23304" y="19510"/>
                      </a:lnTo>
                      <a:lnTo>
                        <a:pt x="23304" y="54195"/>
                      </a:lnTo>
                      <a:close/>
                    </a:path>
                  </a:pathLst>
                </a:custGeom>
                <a:solidFill>
                  <a:srgbClr val="FFFFFF"/>
                </a:solidFill>
                <a:ln w="5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BDB01C8-9428-8980-1702-6ADEA715AF18}"/>
                    </a:ext>
                  </a:extLst>
                </p:cNvPr>
                <p:cNvSpPr/>
                <p:nvPr/>
              </p:nvSpPr>
              <p:spPr>
                <a:xfrm>
                  <a:off x="2758719" y="2021674"/>
                  <a:ext cx="104595" cy="115976"/>
                </a:xfrm>
                <a:custGeom>
                  <a:avLst/>
                  <a:gdLst>
                    <a:gd name="connsiteX0" fmla="*/ 30349 w 104595"/>
                    <a:gd name="connsiteY0" fmla="*/ 0 h 115976"/>
                    <a:gd name="connsiteX1" fmla="*/ 52027 w 104595"/>
                    <a:gd name="connsiteY1" fmla="*/ 84002 h 115976"/>
                    <a:gd name="connsiteX2" fmla="*/ 73705 w 104595"/>
                    <a:gd name="connsiteY2" fmla="*/ 0 h 115976"/>
                    <a:gd name="connsiteX3" fmla="*/ 104596 w 104595"/>
                    <a:gd name="connsiteY3" fmla="*/ 0 h 115976"/>
                    <a:gd name="connsiteX4" fmla="*/ 104596 w 104595"/>
                    <a:gd name="connsiteY4" fmla="*/ 115976 h 115976"/>
                    <a:gd name="connsiteX5" fmla="*/ 81292 w 104595"/>
                    <a:gd name="connsiteY5" fmla="*/ 115976 h 115976"/>
                    <a:gd name="connsiteX6" fmla="*/ 81292 w 104595"/>
                    <a:gd name="connsiteY6" fmla="*/ 84544 h 115976"/>
                    <a:gd name="connsiteX7" fmla="*/ 83460 w 104595"/>
                    <a:gd name="connsiteY7" fmla="*/ 36310 h 115976"/>
                    <a:gd name="connsiteX8" fmla="*/ 60156 w 104595"/>
                    <a:gd name="connsiteY8" fmla="*/ 115976 h 115976"/>
                    <a:gd name="connsiteX9" fmla="*/ 44440 w 104595"/>
                    <a:gd name="connsiteY9" fmla="*/ 115976 h 115976"/>
                    <a:gd name="connsiteX10" fmla="*/ 21136 w 104595"/>
                    <a:gd name="connsiteY10" fmla="*/ 36310 h 115976"/>
                    <a:gd name="connsiteX11" fmla="*/ 23304 w 104595"/>
                    <a:gd name="connsiteY11" fmla="*/ 84544 h 115976"/>
                    <a:gd name="connsiteX12" fmla="*/ 23304 w 104595"/>
                    <a:gd name="connsiteY12" fmla="*/ 115976 h 115976"/>
                    <a:gd name="connsiteX13" fmla="*/ 0 w 104595"/>
                    <a:gd name="connsiteY13" fmla="*/ 115976 h 115976"/>
                    <a:gd name="connsiteX14" fmla="*/ 0 w 104595"/>
                    <a:gd name="connsiteY14" fmla="*/ 0 h 115976"/>
                    <a:gd name="connsiteX15" fmla="*/ 30349 w 104595"/>
                    <a:gd name="connsiteY15" fmla="*/ 0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595" h="115976">
                      <a:moveTo>
                        <a:pt x="30349" y="0"/>
                      </a:moveTo>
                      <a:lnTo>
                        <a:pt x="52027" y="84002"/>
                      </a:lnTo>
                      <a:lnTo>
                        <a:pt x="73705" y="0"/>
                      </a:lnTo>
                      <a:lnTo>
                        <a:pt x="104596" y="0"/>
                      </a:lnTo>
                      <a:lnTo>
                        <a:pt x="104596" y="115976"/>
                      </a:lnTo>
                      <a:lnTo>
                        <a:pt x="81292" y="115976"/>
                      </a:lnTo>
                      <a:lnTo>
                        <a:pt x="81292" y="84544"/>
                      </a:lnTo>
                      <a:lnTo>
                        <a:pt x="83460" y="36310"/>
                      </a:lnTo>
                      <a:lnTo>
                        <a:pt x="60156" y="115976"/>
                      </a:lnTo>
                      <a:lnTo>
                        <a:pt x="44440" y="115976"/>
                      </a:lnTo>
                      <a:lnTo>
                        <a:pt x="21136" y="36310"/>
                      </a:lnTo>
                      <a:lnTo>
                        <a:pt x="23304" y="84544"/>
                      </a:lnTo>
                      <a:lnTo>
                        <a:pt x="23304" y="115976"/>
                      </a:lnTo>
                      <a:lnTo>
                        <a:pt x="0" y="115976"/>
                      </a:lnTo>
                      <a:lnTo>
                        <a:pt x="0" y="0"/>
                      </a:lnTo>
                      <a:lnTo>
                        <a:pt x="30349" y="0"/>
                      </a:lnTo>
                      <a:close/>
                    </a:path>
                  </a:pathLst>
                </a:custGeom>
                <a:solidFill>
                  <a:srgbClr val="FFFFFF"/>
                </a:solidFill>
                <a:ln w="5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465CF6A-1BDB-DBF8-37C5-AF9B9524FB6B}"/>
                    </a:ext>
                  </a:extLst>
                </p:cNvPr>
                <p:cNvSpPr/>
                <p:nvPr/>
              </p:nvSpPr>
              <p:spPr>
                <a:xfrm>
                  <a:off x="2884993" y="2019507"/>
                  <a:ext cx="76414" cy="119228"/>
                </a:xfrm>
                <a:custGeom>
                  <a:avLst/>
                  <a:gdLst>
                    <a:gd name="connsiteX0" fmla="*/ 52027 w 76414"/>
                    <a:gd name="connsiteY0" fmla="*/ 87795 h 119228"/>
                    <a:gd name="connsiteX1" fmla="*/ 48233 w 76414"/>
                    <a:gd name="connsiteY1" fmla="*/ 76956 h 119228"/>
                    <a:gd name="connsiteX2" fmla="*/ 35227 w 76414"/>
                    <a:gd name="connsiteY2" fmla="*/ 69369 h 119228"/>
                    <a:gd name="connsiteX3" fmla="*/ 10297 w 76414"/>
                    <a:gd name="connsiteY3" fmla="*/ 53653 h 119228"/>
                    <a:gd name="connsiteX4" fmla="*/ 2710 w 76414"/>
                    <a:gd name="connsiteY4" fmla="*/ 32517 h 119228"/>
                    <a:gd name="connsiteX5" fmla="*/ 13007 w 76414"/>
                    <a:gd name="connsiteY5" fmla="*/ 8671 h 119228"/>
                    <a:gd name="connsiteX6" fmla="*/ 39562 w 76414"/>
                    <a:gd name="connsiteY6" fmla="*/ 0 h 119228"/>
                    <a:gd name="connsiteX7" fmla="*/ 58530 w 76414"/>
                    <a:gd name="connsiteY7" fmla="*/ 4336 h 119228"/>
                    <a:gd name="connsiteX8" fmla="*/ 71537 w 76414"/>
                    <a:gd name="connsiteY8" fmla="*/ 16800 h 119228"/>
                    <a:gd name="connsiteX9" fmla="*/ 75872 w 76414"/>
                    <a:gd name="connsiteY9" fmla="*/ 35227 h 119228"/>
                    <a:gd name="connsiteX10" fmla="*/ 52569 w 76414"/>
                    <a:gd name="connsiteY10" fmla="*/ 35227 h 119228"/>
                    <a:gd name="connsiteX11" fmla="*/ 49317 w 76414"/>
                    <a:gd name="connsiteY11" fmla="*/ 22762 h 119228"/>
                    <a:gd name="connsiteX12" fmla="*/ 39562 w 76414"/>
                    <a:gd name="connsiteY12" fmla="*/ 18426 h 119228"/>
                    <a:gd name="connsiteX13" fmla="*/ 29807 w 76414"/>
                    <a:gd name="connsiteY13" fmla="*/ 22220 h 119228"/>
                    <a:gd name="connsiteX14" fmla="*/ 26555 w 76414"/>
                    <a:gd name="connsiteY14" fmla="*/ 31975 h 119228"/>
                    <a:gd name="connsiteX15" fmla="*/ 30349 w 76414"/>
                    <a:gd name="connsiteY15" fmla="*/ 40646 h 119228"/>
                    <a:gd name="connsiteX16" fmla="*/ 43898 w 76414"/>
                    <a:gd name="connsiteY16" fmla="*/ 48775 h 119228"/>
                    <a:gd name="connsiteX17" fmla="*/ 68827 w 76414"/>
                    <a:gd name="connsiteY17" fmla="*/ 63950 h 119228"/>
                    <a:gd name="connsiteX18" fmla="*/ 76415 w 76414"/>
                    <a:gd name="connsiteY18" fmla="*/ 86711 h 119228"/>
                    <a:gd name="connsiteX19" fmla="*/ 66659 w 76414"/>
                    <a:gd name="connsiteY19" fmla="*/ 110557 h 119228"/>
                    <a:gd name="connsiteX20" fmla="*/ 40646 w 76414"/>
                    <a:gd name="connsiteY20" fmla="*/ 119228 h 119228"/>
                    <a:gd name="connsiteX21" fmla="*/ 20052 w 76414"/>
                    <a:gd name="connsiteY21" fmla="*/ 114351 h 119228"/>
                    <a:gd name="connsiteX22" fmla="*/ 5419 w 76414"/>
                    <a:gd name="connsiteY22" fmla="*/ 101344 h 119228"/>
                    <a:gd name="connsiteX23" fmla="*/ 0 w 76414"/>
                    <a:gd name="connsiteY23" fmla="*/ 80750 h 119228"/>
                    <a:gd name="connsiteX24" fmla="*/ 23304 w 76414"/>
                    <a:gd name="connsiteY24" fmla="*/ 80750 h 119228"/>
                    <a:gd name="connsiteX25" fmla="*/ 27097 w 76414"/>
                    <a:gd name="connsiteY25" fmla="*/ 95383 h 119228"/>
                    <a:gd name="connsiteX26" fmla="*/ 40104 w 76414"/>
                    <a:gd name="connsiteY26" fmla="*/ 99718 h 119228"/>
                    <a:gd name="connsiteX27" fmla="*/ 52027 w 76414"/>
                    <a:gd name="connsiteY27" fmla="*/ 87795 h 11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414" h="119228">
                      <a:moveTo>
                        <a:pt x="52027" y="87795"/>
                      </a:moveTo>
                      <a:cubicBezTo>
                        <a:pt x="52027" y="82918"/>
                        <a:pt x="50943" y="79666"/>
                        <a:pt x="48233" y="76956"/>
                      </a:cubicBezTo>
                      <a:cubicBezTo>
                        <a:pt x="46065" y="74789"/>
                        <a:pt x="41188" y="72079"/>
                        <a:pt x="35227" y="69369"/>
                      </a:cubicBezTo>
                      <a:cubicBezTo>
                        <a:pt x="23846" y="65034"/>
                        <a:pt x="15174" y="59614"/>
                        <a:pt x="10297" y="53653"/>
                      </a:cubicBezTo>
                      <a:cubicBezTo>
                        <a:pt x="5419" y="47691"/>
                        <a:pt x="2710" y="40646"/>
                        <a:pt x="2710" y="32517"/>
                      </a:cubicBezTo>
                      <a:cubicBezTo>
                        <a:pt x="2710" y="22762"/>
                        <a:pt x="5962" y="14633"/>
                        <a:pt x="13007" y="8671"/>
                      </a:cubicBezTo>
                      <a:cubicBezTo>
                        <a:pt x="20052" y="2710"/>
                        <a:pt x="28723" y="0"/>
                        <a:pt x="39562" y="0"/>
                      </a:cubicBezTo>
                      <a:cubicBezTo>
                        <a:pt x="46608" y="0"/>
                        <a:pt x="53111" y="1626"/>
                        <a:pt x="58530" y="4336"/>
                      </a:cubicBezTo>
                      <a:cubicBezTo>
                        <a:pt x="63950" y="7587"/>
                        <a:pt x="68285" y="11381"/>
                        <a:pt x="71537" y="16800"/>
                      </a:cubicBezTo>
                      <a:cubicBezTo>
                        <a:pt x="74789" y="22220"/>
                        <a:pt x="75872" y="28723"/>
                        <a:pt x="75872" y="35227"/>
                      </a:cubicBezTo>
                      <a:lnTo>
                        <a:pt x="52569" y="35227"/>
                      </a:lnTo>
                      <a:cubicBezTo>
                        <a:pt x="52569" y="29807"/>
                        <a:pt x="51485" y="25472"/>
                        <a:pt x="49317" y="22762"/>
                      </a:cubicBezTo>
                      <a:cubicBezTo>
                        <a:pt x="47149" y="20052"/>
                        <a:pt x="43898" y="18426"/>
                        <a:pt x="39562" y="18426"/>
                      </a:cubicBezTo>
                      <a:cubicBezTo>
                        <a:pt x="35227" y="18426"/>
                        <a:pt x="32517" y="19510"/>
                        <a:pt x="29807" y="22220"/>
                      </a:cubicBezTo>
                      <a:cubicBezTo>
                        <a:pt x="27639" y="24388"/>
                        <a:pt x="26555" y="27639"/>
                        <a:pt x="26555" y="31975"/>
                      </a:cubicBezTo>
                      <a:cubicBezTo>
                        <a:pt x="26555" y="35227"/>
                        <a:pt x="27639" y="37936"/>
                        <a:pt x="30349" y="40646"/>
                      </a:cubicBezTo>
                      <a:cubicBezTo>
                        <a:pt x="33059" y="43356"/>
                        <a:pt x="37394" y="46065"/>
                        <a:pt x="43898" y="48775"/>
                      </a:cubicBezTo>
                      <a:cubicBezTo>
                        <a:pt x="55279" y="53111"/>
                        <a:pt x="63408" y="57988"/>
                        <a:pt x="68827" y="63950"/>
                      </a:cubicBezTo>
                      <a:cubicBezTo>
                        <a:pt x="73705" y="69911"/>
                        <a:pt x="76415" y="77498"/>
                        <a:pt x="76415" y="86711"/>
                      </a:cubicBezTo>
                      <a:cubicBezTo>
                        <a:pt x="76415" y="97008"/>
                        <a:pt x="73163" y="104596"/>
                        <a:pt x="66659" y="110557"/>
                      </a:cubicBezTo>
                      <a:cubicBezTo>
                        <a:pt x="60156" y="116518"/>
                        <a:pt x="51485" y="119228"/>
                        <a:pt x="40646" y="119228"/>
                      </a:cubicBezTo>
                      <a:cubicBezTo>
                        <a:pt x="33059" y="119228"/>
                        <a:pt x="26555" y="117602"/>
                        <a:pt x="20052" y="114351"/>
                      </a:cubicBezTo>
                      <a:cubicBezTo>
                        <a:pt x="14091" y="111099"/>
                        <a:pt x="9213" y="106763"/>
                        <a:pt x="5419" y="101344"/>
                      </a:cubicBezTo>
                      <a:cubicBezTo>
                        <a:pt x="2168" y="95383"/>
                        <a:pt x="0" y="88879"/>
                        <a:pt x="0" y="80750"/>
                      </a:cubicBezTo>
                      <a:lnTo>
                        <a:pt x="23304" y="80750"/>
                      </a:lnTo>
                      <a:cubicBezTo>
                        <a:pt x="23304" y="87253"/>
                        <a:pt x="24388" y="92131"/>
                        <a:pt x="27097" y="95383"/>
                      </a:cubicBezTo>
                      <a:cubicBezTo>
                        <a:pt x="29807" y="98634"/>
                        <a:pt x="34143" y="99718"/>
                        <a:pt x="40104" y="99718"/>
                      </a:cubicBezTo>
                      <a:cubicBezTo>
                        <a:pt x="48233" y="100802"/>
                        <a:pt x="52027" y="96466"/>
                        <a:pt x="52027" y="87795"/>
                      </a:cubicBezTo>
                      <a:close/>
                    </a:path>
                  </a:pathLst>
                </a:custGeom>
                <a:solidFill>
                  <a:srgbClr val="FFFFFF"/>
                </a:solidFill>
                <a:ln w="5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DCFF12C-91E0-94DF-F6E2-B864FF0B8353}"/>
                    </a:ext>
                  </a:extLst>
                </p:cNvPr>
                <p:cNvSpPr/>
                <p:nvPr/>
              </p:nvSpPr>
              <p:spPr>
                <a:xfrm>
                  <a:off x="2976582" y="2021674"/>
                  <a:ext cx="80749" cy="115976"/>
                </a:xfrm>
                <a:custGeom>
                  <a:avLst/>
                  <a:gdLst>
                    <a:gd name="connsiteX0" fmla="*/ 80208 w 80749"/>
                    <a:gd name="connsiteY0" fmla="*/ 19510 h 115976"/>
                    <a:gd name="connsiteX1" fmla="*/ 51485 w 80749"/>
                    <a:gd name="connsiteY1" fmla="*/ 19510 h 115976"/>
                    <a:gd name="connsiteX2" fmla="*/ 51485 w 80749"/>
                    <a:gd name="connsiteY2" fmla="*/ 115976 h 115976"/>
                    <a:gd name="connsiteX3" fmla="*/ 28181 w 80749"/>
                    <a:gd name="connsiteY3" fmla="*/ 115976 h 115976"/>
                    <a:gd name="connsiteX4" fmla="*/ 28181 w 80749"/>
                    <a:gd name="connsiteY4" fmla="*/ 19510 h 115976"/>
                    <a:gd name="connsiteX5" fmla="*/ 0 w 80749"/>
                    <a:gd name="connsiteY5" fmla="*/ 19510 h 115976"/>
                    <a:gd name="connsiteX6" fmla="*/ 0 w 80749"/>
                    <a:gd name="connsiteY6" fmla="*/ 0 h 115976"/>
                    <a:gd name="connsiteX7" fmla="*/ 80750 w 80749"/>
                    <a:gd name="connsiteY7" fmla="*/ 0 h 115976"/>
                    <a:gd name="connsiteX8" fmla="*/ 80750 w 80749"/>
                    <a:gd name="connsiteY8" fmla="*/ 19510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9" h="115976">
                      <a:moveTo>
                        <a:pt x="80208" y="19510"/>
                      </a:moveTo>
                      <a:lnTo>
                        <a:pt x="51485" y="19510"/>
                      </a:lnTo>
                      <a:lnTo>
                        <a:pt x="51485" y="115976"/>
                      </a:lnTo>
                      <a:lnTo>
                        <a:pt x="28181" y="115976"/>
                      </a:lnTo>
                      <a:lnTo>
                        <a:pt x="28181" y="19510"/>
                      </a:lnTo>
                      <a:lnTo>
                        <a:pt x="0" y="19510"/>
                      </a:lnTo>
                      <a:lnTo>
                        <a:pt x="0" y="0"/>
                      </a:lnTo>
                      <a:lnTo>
                        <a:pt x="80750" y="0"/>
                      </a:lnTo>
                      <a:lnTo>
                        <a:pt x="80750" y="19510"/>
                      </a:lnTo>
                      <a:close/>
                    </a:path>
                  </a:pathLst>
                </a:custGeom>
                <a:solidFill>
                  <a:srgbClr val="FFFFFF"/>
                </a:solidFill>
                <a:ln w="5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8B41E79-6431-D3B3-A461-F652A1F31644}"/>
                    </a:ext>
                  </a:extLst>
                </p:cNvPr>
                <p:cNvSpPr/>
                <p:nvPr/>
              </p:nvSpPr>
              <p:spPr>
                <a:xfrm>
                  <a:off x="3076842" y="2021674"/>
                  <a:ext cx="78040" cy="116518"/>
                </a:xfrm>
                <a:custGeom>
                  <a:avLst/>
                  <a:gdLst>
                    <a:gd name="connsiteX0" fmla="*/ 34684 w 78040"/>
                    <a:gd name="connsiteY0" fmla="*/ 73705 h 116518"/>
                    <a:gd name="connsiteX1" fmla="*/ 23304 w 78040"/>
                    <a:gd name="connsiteY1" fmla="*/ 73705 h 116518"/>
                    <a:gd name="connsiteX2" fmla="*/ 23304 w 78040"/>
                    <a:gd name="connsiteY2" fmla="*/ 115976 h 116518"/>
                    <a:gd name="connsiteX3" fmla="*/ 0 w 78040"/>
                    <a:gd name="connsiteY3" fmla="*/ 115976 h 116518"/>
                    <a:gd name="connsiteX4" fmla="*/ 0 w 78040"/>
                    <a:gd name="connsiteY4" fmla="*/ 0 h 116518"/>
                    <a:gd name="connsiteX5" fmla="*/ 37394 w 78040"/>
                    <a:gd name="connsiteY5" fmla="*/ 0 h 116518"/>
                    <a:gd name="connsiteX6" fmla="*/ 64491 w 78040"/>
                    <a:gd name="connsiteY6" fmla="*/ 9213 h 116518"/>
                    <a:gd name="connsiteX7" fmla="*/ 74247 w 78040"/>
                    <a:gd name="connsiteY7" fmla="*/ 35227 h 116518"/>
                    <a:gd name="connsiteX8" fmla="*/ 57446 w 78040"/>
                    <a:gd name="connsiteY8" fmla="*/ 67743 h 116518"/>
                    <a:gd name="connsiteX9" fmla="*/ 78040 w 78040"/>
                    <a:gd name="connsiteY9" fmla="*/ 115435 h 116518"/>
                    <a:gd name="connsiteX10" fmla="*/ 78040 w 78040"/>
                    <a:gd name="connsiteY10" fmla="*/ 116518 h 116518"/>
                    <a:gd name="connsiteX11" fmla="*/ 52569 w 78040"/>
                    <a:gd name="connsiteY11" fmla="*/ 116518 h 116518"/>
                    <a:gd name="connsiteX12" fmla="*/ 34684 w 78040"/>
                    <a:gd name="connsiteY12" fmla="*/ 73705 h 116518"/>
                    <a:gd name="connsiteX13" fmla="*/ 22762 w 78040"/>
                    <a:gd name="connsiteY13" fmla="*/ 54195 h 116518"/>
                    <a:gd name="connsiteX14" fmla="*/ 36310 w 78040"/>
                    <a:gd name="connsiteY14" fmla="*/ 54195 h 116518"/>
                    <a:gd name="connsiteX15" fmla="*/ 46607 w 78040"/>
                    <a:gd name="connsiteY15" fmla="*/ 49317 h 116518"/>
                    <a:gd name="connsiteX16" fmla="*/ 49859 w 78040"/>
                    <a:gd name="connsiteY16" fmla="*/ 36852 h 116518"/>
                    <a:gd name="connsiteX17" fmla="*/ 36310 w 78040"/>
                    <a:gd name="connsiteY17" fmla="*/ 19510 h 116518"/>
                    <a:gd name="connsiteX18" fmla="*/ 22762 w 78040"/>
                    <a:gd name="connsiteY18" fmla="*/ 19510 h 116518"/>
                    <a:gd name="connsiteX19" fmla="*/ 22762 w 78040"/>
                    <a:gd name="connsiteY19" fmla="*/ 54195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0" h="116518">
                      <a:moveTo>
                        <a:pt x="34684" y="73705"/>
                      </a:moveTo>
                      <a:lnTo>
                        <a:pt x="23304" y="73705"/>
                      </a:lnTo>
                      <a:lnTo>
                        <a:pt x="23304" y="115976"/>
                      </a:lnTo>
                      <a:lnTo>
                        <a:pt x="0" y="115976"/>
                      </a:lnTo>
                      <a:lnTo>
                        <a:pt x="0" y="0"/>
                      </a:lnTo>
                      <a:lnTo>
                        <a:pt x="37394" y="0"/>
                      </a:lnTo>
                      <a:cubicBezTo>
                        <a:pt x="49317" y="0"/>
                        <a:pt x="57988" y="3252"/>
                        <a:pt x="64491" y="9213"/>
                      </a:cubicBezTo>
                      <a:cubicBezTo>
                        <a:pt x="70995" y="15175"/>
                        <a:pt x="74247" y="23846"/>
                        <a:pt x="74247" y="35227"/>
                      </a:cubicBezTo>
                      <a:cubicBezTo>
                        <a:pt x="74247" y="50401"/>
                        <a:pt x="68827" y="61240"/>
                        <a:pt x="57446" y="67743"/>
                      </a:cubicBezTo>
                      <a:lnTo>
                        <a:pt x="78040" y="115435"/>
                      </a:lnTo>
                      <a:lnTo>
                        <a:pt x="78040" y="116518"/>
                      </a:lnTo>
                      <a:lnTo>
                        <a:pt x="52569" y="116518"/>
                      </a:lnTo>
                      <a:lnTo>
                        <a:pt x="34684" y="73705"/>
                      </a:lnTo>
                      <a:close/>
                      <a:moveTo>
                        <a:pt x="22762" y="54195"/>
                      </a:moveTo>
                      <a:lnTo>
                        <a:pt x="36310" y="54195"/>
                      </a:lnTo>
                      <a:cubicBezTo>
                        <a:pt x="41188" y="54195"/>
                        <a:pt x="44440" y="52569"/>
                        <a:pt x="46607" y="49317"/>
                      </a:cubicBezTo>
                      <a:cubicBezTo>
                        <a:pt x="48775" y="46065"/>
                        <a:pt x="49859" y="42272"/>
                        <a:pt x="49859" y="36852"/>
                      </a:cubicBezTo>
                      <a:cubicBezTo>
                        <a:pt x="49859" y="25472"/>
                        <a:pt x="45523" y="19510"/>
                        <a:pt x="36310" y="19510"/>
                      </a:cubicBezTo>
                      <a:lnTo>
                        <a:pt x="22762" y="19510"/>
                      </a:lnTo>
                      <a:lnTo>
                        <a:pt x="22762" y="54195"/>
                      </a:lnTo>
                      <a:close/>
                    </a:path>
                  </a:pathLst>
                </a:custGeom>
                <a:solidFill>
                  <a:srgbClr val="FFFFFF"/>
                </a:solidFill>
                <a:ln w="5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302C1CA-56CF-48E4-A543-DF29E53EC8B0}"/>
                    </a:ext>
                  </a:extLst>
                </p:cNvPr>
                <p:cNvSpPr/>
                <p:nvPr/>
              </p:nvSpPr>
              <p:spPr>
                <a:xfrm>
                  <a:off x="3170057" y="2020049"/>
                  <a:ext cx="84001" cy="119770"/>
                </a:xfrm>
                <a:custGeom>
                  <a:avLst/>
                  <a:gdLst>
                    <a:gd name="connsiteX0" fmla="*/ 84002 w 84001"/>
                    <a:gd name="connsiteY0" fmla="*/ 70453 h 119770"/>
                    <a:gd name="connsiteX1" fmla="*/ 73163 w 84001"/>
                    <a:gd name="connsiteY1" fmla="*/ 106763 h 119770"/>
                    <a:gd name="connsiteX2" fmla="*/ 42272 w 84001"/>
                    <a:gd name="connsiteY2" fmla="*/ 119770 h 119770"/>
                    <a:gd name="connsiteX3" fmla="*/ 11381 w 84001"/>
                    <a:gd name="connsiteY3" fmla="*/ 106763 h 119770"/>
                    <a:gd name="connsiteX4" fmla="*/ 0 w 84001"/>
                    <a:gd name="connsiteY4" fmla="*/ 70995 h 119770"/>
                    <a:gd name="connsiteX5" fmla="*/ 0 w 84001"/>
                    <a:gd name="connsiteY5" fmla="*/ 50943 h 119770"/>
                    <a:gd name="connsiteX6" fmla="*/ 10839 w 84001"/>
                    <a:gd name="connsiteY6" fmla="*/ 13549 h 119770"/>
                    <a:gd name="connsiteX7" fmla="*/ 41730 w 84001"/>
                    <a:gd name="connsiteY7" fmla="*/ 0 h 119770"/>
                    <a:gd name="connsiteX8" fmla="*/ 72079 w 84001"/>
                    <a:gd name="connsiteY8" fmla="*/ 13007 h 119770"/>
                    <a:gd name="connsiteX9" fmla="*/ 83460 w 84001"/>
                    <a:gd name="connsiteY9" fmla="*/ 49859 h 119770"/>
                    <a:gd name="connsiteX10" fmla="*/ 83460 w 84001"/>
                    <a:gd name="connsiteY10" fmla="*/ 70453 h 119770"/>
                    <a:gd name="connsiteX11" fmla="*/ 60698 w 84001"/>
                    <a:gd name="connsiteY11" fmla="*/ 50943 h 119770"/>
                    <a:gd name="connsiteX12" fmla="*/ 56362 w 84001"/>
                    <a:gd name="connsiteY12" fmla="*/ 27639 h 119770"/>
                    <a:gd name="connsiteX13" fmla="*/ 42272 w 84001"/>
                    <a:gd name="connsiteY13" fmla="*/ 20052 h 119770"/>
                    <a:gd name="connsiteX14" fmla="*/ 28723 w 84001"/>
                    <a:gd name="connsiteY14" fmla="*/ 27639 h 119770"/>
                    <a:gd name="connsiteX15" fmla="*/ 23845 w 84001"/>
                    <a:gd name="connsiteY15" fmla="*/ 49859 h 119770"/>
                    <a:gd name="connsiteX16" fmla="*/ 23845 w 84001"/>
                    <a:gd name="connsiteY16" fmla="*/ 70453 h 119770"/>
                    <a:gd name="connsiteX17" fmla="*/ 28181 w 84001"/>
                    <a:gd name="connsiteY17" fmla="*/ 92673 h 119770"/>
                    <a:gd name="connsiteX18" fmla="*/ 42272 w 84001"/>
                    <a:gd name="connsiteY18" fmla="*/ 99718 h 119770"/>
                    <a:gd name="connsiteX19" fmla="*/ 55820 w 84001"/>
                    <a:gd name="connsiteY19" fmla="*/ 92673 h 119770"/>
                    <a:gd name="connsiteX20" fmla="*/ 60156 w 84001"/>
                    <a:gd name="connsiteY20" fmla="*/ 70995 h 119770"/>
                    <a:gd name="connsiteX21" fmla="*/ 60156 w 84001"/>
                    <a:gd name="connsiteY21" fmla="*/ 50943 h 11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001" h="119770">
                      <a:moveTo>
                        <a:pt x="84002" y="70453"/>
                      </a:moveTo>
                      <a:cubicBezTo>
                        <a:pt x="84002" y="86169"/>
                        <a:pt x="80208" y="98092"/>
                        <a:pt x="73163" y="106763"/>
                      </a:cubicBezTo>
                      <a:cubicBezTo>
                        <a:pt x="65575" y="115434"/>
                        <a:pt x="55820" y="119770"/>
                        <a:pt x="42272" y="119770"/>
                      </a:cubicBezTo>
                      <a:cubicBezTo>
                        <a:pt x="29265" y="119770"/>
                        <a:pt x="18968" y="115434"/>
                        <a:pt x="11381" y="106763"/>
                      </a:cubicBezTo>
                      <a:cubicBezTo>
                        <a:pt x="3793" y="98092"/>
                        <a:pt x="0" y="86169"/>
                        <a:pt x="0" y="70995"/>
                      </a:cubicBezTo>
                      <a:lnTo>
                        <a:pt x="0" y="50943"/>
                      </a:lnTo>
                      <a:cubicBezTo>
                        <a:pt x="0" y="35227"/>
                        <a:pt x="3793" y="22762"/>
                        <a:pt x="10839" y="13549"/>
                      </a:cubicBezTo>
                      <a:cubicBezTo>
                        <a:pt x="17884" y="4336"/>
                        <a:pt x="28723" y="0"/>
                        <a:pt x="41730" y="0"/>
                      </a:cubicBezTo>
                      <a:cubicBezTo>
                        <a:pt x="54736" y="0"/>
                        <a:pt x="65034" y="4336"/>
                        <a:pt x="72079" y="13007"/>
                      </a:cubicBezTo>
                      <a:cubicBezTo>
                        <a:pt x="79124" y="21678"/>
                        <a:pt x="83460" y="34143"/>
                        <a:pt x="83460" y="49859"/>
                      </a:cubicBezTo>
                      <a:lnTo>
                        <a:pt x="83460" y="70453"/>
                      </a:lnTo>
                      <a:close/>
                      <a:moveTo>
                        <a:pt x="60698" y="50943"/>
                      </a:moveTo>
                      <a:cubicBezTo>
                        <a:pt x="60698" y="40646"/>
                        <a:pt x="59072" y="32517"/>
                        <a:pt x="56362" y="27639"/>
                      </a:cubicBezTo>
                      <a:cubicBezTo>
                        <a:pt x="53652" y="22762"/>
                        <a:pt x="48775" y="20052"/>
                        <a:pt x="42272" y="20052"/>
                      </a:cubicBezTo>
                      <a:cubicBezTo>
                        <a:pt x="36310" y="20052"/>
                        <a:pt x="31433" y="22762"/>
                        <a:pt x="28723" y="27639"/>
                      </a:cubicBezTo>
                      <a:cubicBezTo>
                        <a:pt x="26013" y="32517"/>
                        <a:pt x="24388" y="40104"/>
                        <a:pt x="23845" y="49859"/>
                      </a:cubicBezTo>
                      <a:lnTo>
                        <a:pt x="23845" y="70453"/>
                      </a:lnTo>
                      <a:cubicBezTo>
                        <a:pt x="23845" y="80750"/>
                        <a:pt x="25471" y="88337"/>
                        <a:pt x="28181" y="92673"/>
                      </a:cubicBezTo>
                      <a:cubicBezTo>
                        <a:pt x="31433" y="97550"/>
                        <a:pt x="35768" y="99718"/>
                        <a:pt x="42272" y="99718"/>
                      </a:cubicBezTo>
                      <a:cubicBezTo>
                        <a:pt x="48233" y="99718"/>
                        <a:pt x="53111" y="97550"/>
                        <a:pt x="55820" y="92673"/>
                      </a:cubicBezTo>
                      <a:cubicBezTo>
                        <a:pt x="58530" y="87795"/>
                        <a:pt x="60156" y="80750"/>
                        <a:pt x="60156" y="70995"/>
                      </a:cubicBezTo>
                      <a:lnTo>
                        <a:pt x="60156" y="50943"/>
                      </a:lnTo>
                      <a:close/>
                    </a:path>
                  </a:pathLst>
                </a:custGeom>
                <a:solidFill>
                  <a:srgbClr val="FFFFFF"/>
                </a:solidFill>
                <a:ln w="5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509F774-A482-A0C8-E97B-CE4359177973}"/>
                    </a:ext>
                  </a:extLst>
                </p:cNvPr>
                <p:cNvSpPr/>
                <p:nvPr/>
              </p:nvSpPr>
              <p:spPr>
                <a:xfrm>
                  <a:off x="3277362" y="2021674"/>
                  <a:ext cx="80749" cy="115976"/>
                </a:xfrm>
                <a:custGeom>
                  <a:avLst/>
                  <a:gdLst>
                    <a:gd name="connsiteX0" fmla="*/ 80750 w 80749"/>
                    <a:gd name="connsiteY0" fmla="*/ 115976 h 115976"/>
                    <a:gd name="connsiteX1" fmla="*/ 57446 w 80749"/>
                    <a:gd name="connsiteY1" fmla="*/ 115976 h 115976"/>
                    <a:gd name="connsiteX2" fmla="*/ 23304 w 80749"/>
                    <a:gd name="connsiteY2" fmla="*/ 39562 h 115976"/>
                    <a:gd name="connsiteX3" fmla="*/ 23304 w 80749"/>
                    <a:gd name="connsiteY3" fmla="*/ 115976 h 115976"/>
                    <a:gd name="connsiteX4" fmla="*/ 0 w 80749"/>
                    <a:gd name="connsiteY4" fmla="*/ 115976 h 115976"/>
                    <a:gd name="connsiteX5" fmla="*/ 0 w 80749"/>
                    <a:gd name="connsiteY5" fmla="*/ 0 h 115976"/>
                    <a:gd name="connsiteX6" fmla="*/ 23304 w 80749"/>
                    <a:gd name="connsiteY6" fmla="*/ 0 h 115976"/>
                    <a:gd name="connsiteX7" fmla="*/ 57446 w 80749"/>
                    <a:gd name="connsiteY7" fmla="*/ 76414 h 115976"/>
                    <a:gd name="connsiteX8" fmla="*/ 57446 w 80749"/>
                    <a:gd name="connsiteY8" fmla="*/ 0 h 115976"/>
                    <a:gd name="connsiteX9" fmla="*/ 80750 w 80749"/>
                    <a:gd name="connsiteY9" fmla="*/ 0 h 115976"/>
                    <a:gd name="connsiteX10" fmla="*/ 80750 w 80749"/>
                    <a:gd name="connsiteY10" fmla="*/ 115976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49" h="115976">
                      <a:moveTo>
                        <a:pt x="80750" y="115976"/>
                      </a:moveTo>
                      <a:lnTo>
                        <a:pt x="57446" y="115976"/>
                      </a:lnTo>
                      <a:lnTo>
                        <a:pt x="23304" y="39562"/>
                      </a:lnTo>
                      <a:lnTo>
                        <a:pt x="23304" y="115976"/>
                      </a:lnTo>
                      <a:lnTo>
                        <a:pt x="0" y="115976"/>
                      </a:lnTo>
                      <a:lnTo>
                        <a:pt x="0" y="0"/>
                      </a:lnTo>
                      <a:lnTo>
                        <a:pt x="23304" y="0"/>
                      </a:lnTo>
                      <a:lnTo>
                        <a:pt x="57446" y="76414"/>
                      </a:lnTo>
                      <a:lnTo>
                        <a:pt x="57446" y="0"/>
                      </a:lnTo>
                      <a:lnTo>
                        <a:pt x="80750" y="0"/>
                      </a:lnTo>
                      <a:lnTo>
                        <a:pt x="80750" y="115976"/>
                      </a:lnTo>
                      <a:close/>
                    </a:path>
                  </a:pathLst>
                </a:custGeom>
                <a:solidFill>
                  <a:srgbClr val="FFFFFF"/>
                </a:solidFill>
                <a:ln w="5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2DD55DD-E623-4006-0C71-1F4C7EE0EBEC}"/>
                    </a:ext>
                  </a:extLst>
                </p:cNvPr>
                <p:cNvSpPr/>
                <p:nvPr/>
              </p:nvSpPr>
              <p:spPr>
                <a:xfrm>
                  <a:off x="3380873" y="2019507"/>
                  <a:ext cx="81834" cy="119770"/>
                </a:xfrm>
                <a:custGeom>
                  <a:avLst/>
                  <a:gdLst>
                    <a:gd name="connsiteX0" fmla="*/ 80750 w 81834"/>
                    <a:gd name="connsiteY0" fmla="*/ 105138 h 119770"/>
                    <a:gd name="connsiteX1" fmla="*/ 63950 w 81834"/>
                    <a:gd name="connsiteY1" fmla="*/ 115976 h 119770"/>
                    <a:gd name="connsiteX2" fmla="*/ 42272 w 81834"/>
                    <a:gd name="connsiteY2" fmla="*/ 119770 h 119770"/>
                    <a:gd name="connsiteX3" fmla="*/ 11381 w 81834"/>
                    <a:gd name="connsiteY3" fmla="*/ 107305 h 119770"/>
                    <a:gd name="connsiteX4" fmla="*/ 0 w 81834"/>
                    <a:gd name="connsiteY4" fmla="*/ 70995 h 119770"/>
                    <a:gd name="connsiteX5" fmla="*/ 0 w 81834"/>
                    <a:gd name="connsiteY5" fmla="*/ 49859 h 119770"/>
                    <a:gd name="connsiteX6" fmla="*/ 10297 w 81834"/>
                    <a:gd name="connsiteY6" fmla="*/ 13007 h 119770"/>
                    <a:gd name="connsiteX7" fmla="*/ 40646 w 81834"/>
                    <a:gd name="connsiteY7" fmla="*/ 0 h 119770"/>
                    <a:gd name="connsiteX8" fmla="*/ 69369 w 81834"/>
                    <a:gd name="connsiteY8" fmla="*/ 9213 h 119770"/>
                    <a:gd name="connsiteX9" fmla="*/ 80750 w 81834"/>
                    <a:gd name="connsiteY9" fmla="*/ 38478 h 119770"/>
                    <a:gd name="connsiteX10" fmla="*/ 57988 w 81834"/>
                    <a:gd name="connsiteY10" fmla="*/ 38478 h 119770"/>
                    <a:gd name="connsiteX11" fmla="*/ 53111 w 81834"/>
                    <a:gd name="connsiteY11" fmla="*/ 23304 h 119770"/>
                    <a:gd name="connsiteX12" fmla="*/ 41730 w 81834"/>
                    <a:gd name="connsiteY12" fmla="*/ 19510 h 119770"/>
                    <a:gd name="connsiteX13" fmla="*/ 28181 w 81834"/>
                    <a:gd name="connsiteY13" fmla="*/ 26555 h 119770"/>
                    <a:gd name="connsiteX14" fmla="*/ 23846 w 81834"/>
                    <a:gd name="connsiteY14" fmla="*/ 48775 h 119770"/>
                    <a:gd name="connsiteX15" fmla="*/ 23846 w 81834"/>
                    <a:gd name="connsiteY15" fmla="*/ 69911 h 119770"/>
                    <a:gd name="connsiteX16" fmla="*/ 28723 w 81834"/>
                    <a:gd name="connsiteY16" fmla="*/ 93215 h 119770"/>
                    <a:gd name="connsiteX17" fmla="*/ 44440 w 81834"/>
                    <a:gd name="connsiteY17" fmla="*/ 100260 h 119770"/>
                    <a:gd name="connsiteX18" fmla="*/ 55820 w 81834"/>
                    <a:gd name="connsiteY18" fmla="*/ 97550 h 119770"/>
                    <a:gd name="connsiteX19" fmla="*/ 57988 w 81834"/>
                    <a:gd name="connsiteY19" fmla="*/ 95925 h 119770"/>
                    <a:gd name="connsiteX20" fmla="*/ 57988 w 81834"/>
                    <a:gd name="connsiteY20" fmla="*/ 74789 h 119770"/>
                    <a:gd name="connsiteX21" fmla="*/ 41730 w 81834"/>
                    <a:gd name="connsiteY21" fmla="*/ 74789 h 119770"/>
                    <a:gd name="connsiteX22" fmla="*/ 41730 w 81834"/>
                    <a:gd name="connsiteY22" fmla="*/ 56904 h 119770"/>
                    <a:gd name="connsiteX23" fmla="*/ 81834 w 81834"/>
                    <a:gd name="connsiteY23" fmla="*/ 56904 h 119770"/>
                    <a:gd name="connsiteX24" fmla="*/ 81834 w 81834"/>
                    <a:gd name="connsiteY24" fmla="*/ 105138 h 11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834" h="119770">
                      <a:moveTo>
                        <a:pt x="80750" y="105138"/>
                      </a:moveTo>
                      <a:cubicBezTo>
                        <a:pt x="76415" y="110015"/>
                        <a:pt x="70453" y="113809"/>
                        <a:pt x="63950" y="115976"/>
                      </a:cubicBezTo>
                      <a:cubicBezTo>
                        <a:pt x="57446" y="118686"/>
                        <a:pt x="50401" y="119770"/>
                        <a:pt x="42272" y="119770"/>
                      </a:cubicBezTo>
                      <a:cubicBezTo>
                        <a:pt x="28723" y="119770"/>
                        <a:pt x="18426" y="115434"/>
                        <a:pt x="11381" y="107305"/>
                      </a:cubicBezTo>
                      <a:cubicBezTo>
                        <a:pt x="3794" y="99176"/>
                        <a:pt x="0" y="87253"/>
                        <a:pt x="0" y="70995"/>
                      </a:cubicBezTo>
                      <a:lnTo>
                        <a:pt x="0" y="49859"/>
                      </a:lnTo>
                      <a:cubicBezTo>
                        <a:pt x="0" y="33601"/>
                        <a:pt x="3252" y="21678"/>
                        <a:pt x="10297" y="13007"/>
                      </a:cubicBezTo>
                      <a:cubicBezTo>
                        <a:pt x="17342" y="4336"/>
                        <a:pt x="27639" y="0"/>
                        <a:pt x="40646" y="0"/>
                      </a:cubicBezTo>
                      <a:cubicBezTo>
                        <a:pt x="53111" y="0"/>
                        <a:pt x="62866" y="3252"/>
                        <a:pt x="69369" y="9213"/>
                      </a:cubicBezTo>
                      <a:cubicBezTo>
                        <a:pt x="75872" y="15174"/>
                        <a:pt x="79666" y="24930"/>
                        <a:pt x="80750" y="38478"/>
                      </a:cubicBezTo>
                      <a:lnTo>
                        <a:pt x="57988" y="38478"/>
                      </a:lnTo>
                      <a:cubicBezTo>
                        <a:pt x="57446" y="30891"/>
                        <a:pt x="55820" y="26013"/>
                        <a:pt x="53111" y="23304"/>
                      </a:cubicBezTo>
                      <a:cubicBezTo>
                        <a:pt x="50401" y="20594"/>
                        <a:pt x="46608" y="19510"/>
                        <a:pt x="41730" y="19510"/>
                      </a:cubicBezTo>
                      <a:cubicBezTo>
                        <a:pt x="35227" y="19510"/>
                        <a:pt x="30891" y="21678"/>
                        <a:pt x="28181" y="26555"/>
                      </a:cubicBezTo>
                      <a:cubicBezTo>
                        <a:pt x="25472" y="31433"/>
                        <a:pt x="23846" y="38478"/>
                        <a:pt x="23846" y="48775"/>
                      </a:cubicBezTo>
                      <a:lnTo>
                        <a:pt x="23846" y="69911"/>
                      </a:lnTo>
                      <a:cubicBezTo>
                        <a:pt x="23846" y="80750"/>
                        <a:pt x="25472" y="88337"/>
                        <a:pt x="28723" y="93215"/>
                      </a:cubicBezTo>
                      <a:cubicBezTo>
                        <a:pt x="31975" y="98092"/>
                        <a:pt x="36852" y="100260"/>
                        <a:pt x="44440" y="100260"/>
                      </a:cubicBezTo>
                      <a:cubicBezTo>
                        <a:pt x="49317" y="100260"/>
                        <a:pt x="52569" y="99176"/>
                        <a:pt x="55820" y="97550"/>
                      </a:cubicBezTo>
                      <a:lnTo>
                        <a:pt x="57988" y="95925"/>
                      </a:lnTo>
                      <a:lnTo>
                        <a:pt x="57988" y="74789"/>
                      </a:lnTo>
                      <a:lnTo>
                        <a:pt x="41730" y="74789"/>
                      </a:lnTo>
                      <a:lnTo>
                        <a:pt x="41730" y="56904"/>
                      </a:lnTo>
                      <a:lnTo>
                        <a:pt x="81834" y="56904"/>
                      </a:lnTo>
                      <a:lnTo>
                        <a:pt x="81834" y="105138"/>
                      </a:lnTo>
                      <a:close/>
                    </a:path>
                  </a:pathLst>
                </a:custGeom>
                <a:solidFill>
                  <a:srgbClr val="FFFFFF"/>
                </a:solidFill>
                <a:ln w="5415" cap="flat">
                  <a:noFill/>
                  <a:prstDash val="solid"/>
                  <a:miter/>
                </a:ln>
              </p:spPr>
              <p:txBody>
                <a:bodyPr rtlCol="0" anchor="ctr"/>
                <a:lstStyle/>
                <a:p>
                  <a:endParaRPr lang="en-US"/>
                </a:p>
              </p:txBody>
            </p:sp>
          </p:grpSp>
        </p:grpSp>
        <p:grpSp>
          <p:nvGrpSpPr>
            <p:cNvPr id="61" name="Group 60">
              <a:extLst>
                <a:ext uri="{FF2B5EF4-FFF2-40B4-BE49-F238E27FC236}">
                  <a16:creationId xmlns:a16="http://schemas.microsoft.com/office/drawing/2014/main" id="{E25FFC10-A957-111D-D214-270D7CA05B5D}"/>
                </a:ext>
              </a:extLst>
            </p:cNvPr>
            <p:cNvGrpSpPr/>
            <p:nvPr/>
          </p:nvGrpSpPr>
          <p:grpSpPr>
            <a:xfrm>
              <a:off x="1727396" y="2598847"/>
              <a:ext cx="2759590" cy="2498371"/>
              <a:chOff x="1727396" y="2598847"/>
              <a:chExt cx="2759590" cy="2498371"/>
            </a:xfrm>
          </p:grpSpPr>
          <p:sp>
            <p:nvSpPr>
              <p:cNvPr id="12" name="Freeform 11">
                <a:extLst>
                  <a:ext uri="{FF2B5EF4-FFF2-40B4-BE49-F238E27FC236}">
                    <a16:creationId xmlns:a16="http://schemas.microsoft.com/office/drawing/2014/main" id="{EFAEC05C-94C1-E773-727C-1666C183E4C8}"/>
                  </a:ext>
                </a:extLst>
              </p:cNvPr>
              <p:cNvSpPr/>
              <p:nvPr/>
            </p:nvSpPr>
            <p:spPr>
              <a:xfrm>
                <a:off x="1727396" y="2598847"/>
                <a:ext cx="2759590" cy="2498371"/>
              </a:xfrm>
              <a:custGeom>
                <a:avLst/>
                <a:gdLst>
                  <a:gd name="connsiteX0" fmla="*/ 2460436 w 2759590"/>
                  <a:gd name="connsiteY0" fmla="*/ 1607412 h 2498371"/>
                  <a:gd name="connsiteX1" fmla="*/ 2460436 w 2759590"/>
                  <a:gd name="connsiteY1" fmla="*/ 1607412 h 2498371"/>
                  <a:gd name="connsiteX2" fmla="*/ 2459894 w 2759590"/>
                  <a:gd name="connsiteY2" fmla="*/ 1608496 h 2498371"/>
                  <a:gd name="connsiteX3" fmla="*/ 2452849 w 2759590"/>
                  <a:gd name="connsiteY3" fmla="*/ 1624213 h 2498371"/>
                  <a:gd name="connsiteX4" fmla="*/ 2430629 w 2759590"/>
                  <a:gd name="connsiteY4" fmla="*/ 1680575 h 2498371"/>
                  <a:gd name="connsiteX5" fmla="*/ 2397570 w 2759590"/>
                  <a:gd name="connsiteY5" fmla="*/ 1742357 h 2498371"/>
                  <a:gd name="connsiteX6" fmla="*/ 2360718 w 2759590"/>
                  <a:gd name="connsiteY6" fmla="*/ 1774874 h 2498371"/>
                  <a:gd name="connsiteX7" fmla="*/ 2297852 w 2759590"/>
                  <a:gd name="connsiteY7" fmla="*/ 1861585 h 2498371"/>
                  <a:gd name="connsiteX8" fmla="*/ 2298936 w 2759590"/>
                  <a:gd name="connsiteY8" fmla="*/ 1878385 h 2498371"/>
                  <a:gd name="connsiteX9" fmla="*/ 2270213 w 2759590"/>
                  <a:gd name="connsiteY9" fmla="*/ 1951548 h 2498371"/>
                  <a:gd name="connsiteX10" fmla="*/ 2222521 w 2759590"/>
                  <a:gd name="connsiteY10" fmla="*/ 2037176 h 2498371"/>
                  <a:gd name="connsiteX11" fmla="*/ 2207347 w 2759590"/>
                  <a:gd name="connsiteY11" fmla="*/ 2069692 h 2498371"/>
                  <a:gd name="connsiteX12" fmla="*/ 2185669 w 2759590"/>
                  <a:gd name="connsiteY12" fmla="*/ 2117926 h 2498371"/>
                  <a:gd name="connsiteX13" fmla="*/ 2142855 w 2759590"/>
                  <a:gd name="connsiteY13" fmla="*/ 2204095 h 2498371"/>
                  <a:gd name="connsiteX14" fmla="*/ 2108171 w 2759590"/>
                  <a:gd name="connsiteY14" fmla="*/ 2201385 h 2498371"/>
                  <a:gd name="connsiteX15" fmla="*/ 2070235 w 2759590"/>
                  <a:gd name="connsiteY15" fmla="*/ 2205179 h 2498371"/>
                  <a:gd name="connsiteX16" fmla="*/ 2035550 w 2759590"/>
                  <a:gd name="connsiteY16" fmla="*/ 2208973 h 2498371"/>
                  <a:gd name="connsiteX17" fmla="*/ 1914154 w 2759590"/>
                  <a:gd name="connsiteY17" fmla="*/ 2319530 h 2498371"/>
                  <a:gd name="connsiteX18" fmla="*/ 1910360 w 2759590"/>
                  <a:gd name="connsiteY18" fmla="*/ 2324949 h 2498371"/>
                  <a:gd name="connsiteX19" fmla="*/ 1910360 w 2759590"/>
                  <a:gd name="connsiteY19" fmla="*/ 2324949 h 2498371"/>
                  <a:gd name="connsiteX20" fmla="*/ 1811726 w 2759590"/>
                  <a:gd name="connsiteY20" fmla="*/ 2498372 h 2498371"/>
                  <a:gd name="connsiteX21" fmla="*/ 1809558 w 2759590"/>
                  <a:gd name="connsiteY21" fmla="*/ 2497288 h 2498371"/>
                  <a:gd name="connsiteX22" fmla="*/ 1806307 w 2759590"/>
                  <a:gd name="connsiteY22" fmla="*/ 2495662 h 2498371"/>
                  <a:gd name="connsiteX23" fmla="*/ 1793842 w 2759590"/>
                  <a:gd name="connsiteY23" fmla="*/ 2490785 h 2498371"/>
                  <a:gd name="connsiteX24" fmla="*/ 1790590 w 2759590"/>
                  <a:gd name="connsiteY24" fmla="*/ 2489701 h 2498371"/>
                  <a:gd name="connsiteX25" fmla="*/ 1778125 w 2759590"/>
                  <a:gd name="connsiteY25" fmla="*/ 2486991 h 2498371"/>
                  <a:gd name="connsiteX26" fmla="*/ 1774874 w 2759590"/>
                  <a:gd name="connsiteY26" fmla="*/ 2486449 h 2498371"/>
                  <a:gd name="connsiteX27" fmla="*/ 1759157 w 2759590"/>
                  <a:gd name="connsiteY27" fmla="*/ 2485365 h 2498371"/>
                  <a:gd name="connsiteX28" fmla="*/ 1728266 w 2759590"/>
                  <a:gd name="connsiteY28" fmla="*/ 2490785 h 2498371"/>
                  <a:gd name="connsiteX29" fmla="*/ 1698459 w 2759590"/>
                  <a:gd name="connsiteY29" fmla="*/ 2462062 h 2498371"/>
                  <a:gd name="connsiteX30" fmla="*/ 1656730 w 2759590"/>
                  <a:gd name="connsiteY30" fmla="*/ 2377518 h 2498371"/>
                  <a:gd name="connsiteX31" fmla="*/ 1631800 w 2759590"/>
                  <a:gd name="connsiteY31" fmla="*/ 2348795 h 2498371"/>
                  <a:gd name="connsiteX32" fmla="*/ 1585193 w 2759590"/>
                  <a:gd name="connsiteY32" fmla="*/ 2300020 h 2498371"/>
                  <a:gd name="connsiteX33" fmla="*/ 1549966 w 2759590"/>
                  <a:gd name="connsiteY33" fmla="*/ 2266419 h 2498371"/>
                  <a:gd name="connsiteX34" fmla="*/ 1481681 w 2759590"/>
                  <a:gd name="connsiteY34" fmla="*/ 2217644 h 2498371"/>
                  <a:gd name="connsiteX35" fmla="*/ 1451874 w 2759590"/>
                  <a:gd name="connsiteY35" fmla="*/ 2203553 h 2498371"/>
                  <a:gd name="connsiteX36" fmla="*/ 1410144 w 2759590"/>
                  <a:gd name="connsiteY36" fmla="*/ 2170495 h 2498371"/>
                  <a:gd name="connsiteX37" fmla="*/ 1389550 w 2759590"/>
                  <a:gd name="connsiteY37" fmla="*/ 2149900 h 2498371"/>
                  <a:gd name="connsiteX38" fmla="*/ 1255147 w 2759590"/>
                  <a:gd name="connsiteY38" fmla="*/ 2081615 h 2498371"/>
                  <a:gd name="connsiteX39" fmla="*/ 1209082 w 2759590"/>
                  <a:gd name="connsiteY39" fmla="*/ 2116300 h 2498371"/>
                  <a:gd name="connsiteX40" fmla="*/ 1165184 w 2759590"/>
                  <a:gd name="connsiteY40" fmla="*/ 2143939 h 2498371"/>
                  <a:gd name="connsiteX41" fmla="*/ 1061131 w 2759590"/>
                  <a:gd name="connsiteY41" fmla="*/ 2190546 h 2498371"/>
                  <a:gd name="connsiteX42" fmla="*/ 1030782 w 2759590"/>
                  <a:gd name="connsiteY42" fmla="*/ 2197592 h 2498371"/>
                  <a:gd name="connsiteX43" fmla="*/ 999349 w 2759590"/>
                  <a:gd name="connsiteY43" fmla="*/ 2216018 h 2498371"/>
                  <a:gd name="connsiteX44" fmla="*/ 954367 w 2759590"/>
                  <a:gd name="connsiteY44" fmla="*/ 2265335 h 2498371"/>
                  <a:gd name="connsiteX45" fmla="*/ 929980 w 2759590"/>
                  <a:gd name="connsiteY45" fmla="*/ 2294058 h 2498371"/>
                  <a:gd name="connsiteX46" fmla="*/ 922934 w 2759590"/>
                  <a:gd name="connsiteY46" fmla="*/ 2301104 h 2498371"/>
                  <a:gd name="connsiteX47" fmla="*/ 914805 w 2759590"/>
                  <a:gd name="connsiteY47" fmla="*/ 2308149 h 2498371"/>
                  <a:gd name="connsiteX48" fmla="*/ 874159 w 2759590"/>
                  <a:gd name="connsiteY48" fmla="*/ 2274548 h 2498371"/>
                  <a:gd name="connsiteX49" fmla="*/ 835681 w 2759590"/>
                  <a:gd name="connsiteY49" fmla="*/ 2290806 h 2498371"/>
                  <a:gd name="connsiteX50" fmla="*/ 829720 w 2759590"/>
                  <a:gd name="connsiteY50" fmla="*/ 2295142 h 2498371"/>
                  <a:gd name="connsiteX51" fmla="*/ 765228 w 2759590"/>
                  <a:gd name="connsiteY51" fmla="*/ 2329285 h 2498371"/>
                  <a:gd name="connsiteX52" fmla="*/ 750053 w 2759590"/>
                  <a:gd name="connsiteY52" fmla="*/ 2322781 h 2498371"/>
                  <a:gd name="connsiteX53" fmla="*/ 722956 w 2759590"/>
                  <a:gd name="connsiteY53" fmla="*/ 2285929 h 2498371"/>
                  <a:gd name="connsiteX54" fmla="*/ 676349 w 2759590"/>
                  <a:gd name="connsiteY54" fmla="*/ 2237154 h 2498371"/>
                  <a:gd name="connsiteX55" fmla="*/ 632451 w 2759590"/>
                  <a:gd name="connsiteY55" fmla="*/ 2205721 h 2498371"/>
                  <a:gd name="connsiteX56" fmla="*/ 598308 w 2759590"/>
                  <a:gd name="connsiteY56" fmla="*/ 2173204 h 2498371"/>
                  <a:gd name="connsiteX57" fmla="*/ 584760 w 2759590"/>
                  <a:gd name="connsiteY57" fmla="*/ 2217644 h 2498371"/>
                  <a:gd name="connsiteX58" fmla="*/ 584760 w 2759590"/>
                  <a:gd name="connsiteY58" fmla="*/ 2217644 h 2498371"/>
                  <a:gd name="connsiteX59" fmla="*/ 583676 w 2759590"/>
                  <a:gd name="connsiteY59" fmla="*/ 2219812 h 2498371"/>
                  <a:gd name="connsiteX60" fmla="*/ 567418 w 2759590"/>
                  <a:gd name="connsiteY60" fmla="*/ 2203011 h 2498371"/>
                  <a:gd name="connsiteX61" fmla="*/ 497507 w 2759590"/>
                  <a:gd name="connsiteY61" fmla="*/ 2166159 h 2498371"/>
                  <a:gd name="connsiteX62" fmla="*/ 497507 w 2759590"/>
                  <a:gd name="connsiteY62" fmla="*/ 2166159 h 2498371"/>
                  <a:gd name="connsiteX63" fmla="*/ 449815 w 2759590"/>
                  <a:gd name="connsiteY63" fmla="*/ 2133100 h 2498371"/>
                  <a:gd name="connsiteX64" fmla="*/ 441144 w 2759590"/>
                  <a:gd name="connsiteY64" fmla="*/ 2120093 h 2498371"/>
                  <a:gd name="connsiteX65" fmla="*/ 43356 w 2759590"/>
                  <a:gd name="connsiteY65" fmla="*/ 2128765 h 2498371"/>
                  <a:gd name="connsiteX66" fmla="*/ 38478 w 2759590"/>
                  <a:gd name="connsiteY66" fmla="*/ 2125513 h 2498371"/>
                  <a:gd name="connsiteX67" fmla="*/ 35227 w 2759590"/>
                  <a:gd name="connsiteY67" fmla="*/ 2122803 h 2498371"/>
                  <a:gd name="connsiteX68" fmla="*/ 26013 w 2759590"/>
                  <a:gd name="connsiteY68" fmla="*/ 2114132 h 2498371"/>
                  <a:gd name="connsiteX69" fmla="*/ 13549 w 2759590"/>
                  <a:gd name="connsiteY69" fmla="*/ 2098416 h 2498371"/>
                  <a:gd name="connsiteX70" fmla="*/ 0 w 2759590"/>
                  <a:gd name="connsiteY70" fmla="*/ 2062647 h 2498371"/>
                  <a:gd name="connsiteX71" fmla="*/ 38478 w 2759590"/>
                  <a:gd name="connsiteY71" fmla="*/ 2064273 h 2498371"/>
                  <a:gd name="connsiteX72" fmla="*/ 140906 w 2759590"/>
                  <a:gd name="connsiteY72" fmla="*/ 1979729 h 2498371"/>
                  <a:gd name="connsiteX73" fmla="*/ 144700 w 2759590"/>
                  <a:gd name="connsiteY73" fmla="*/ 1955342 h 2498371"/>
                  <a:gd name="connsiteX74" fmla="*/ 146867 w 2759590"/>
                  <a:gd name="connsiteY74" fmla="*/ 1939625 h 2498371"/>
                  <a:gd name="connsiteX75" fmla="*/ 147409 w 2759590"/>
                  <a:gd name="connsiteY75" fmla="*/ 1934748 h 2498371"/>
                  <a:gd name="connsiteX76" fmla="*/ 147951 w 2759590"/>
                  <a:gd name="connsiteY76" fmla="*/ 1924451 h 2498371"/>
                  <a:gd name="connsiteX77" fmla="*/ 147951 w 2759590"/>
                  <a:gd name="connsiteY77" fmla="*/ 1919573 h 2498371"/>
                  <a:gd name="connsiteX78" fmla="*/ 147409 w 2759590"/>
                  <a:gd name="connsiteY78" fmla="*/ 1909276 h 2498371"/>
                  <a:gd name="connsiteX79" fmla="*/ 146867 w 2759590"/>
                  <a:gd name="connsiteY79" fmla="*/ 1906025 h 2498371"/>
                  <a:gd name="connsiteX80" fmla="*/ 143616 w 2759590"/>
                  <a:gd name="connsiteY80" fmla="*/ 1894644 h 2498371"/>
                  <a:gd name="connsiteX81" fmla="*/ 141448 w 2759590"/>
                  <a:gd name="connsiteY81" fmla="*/ 1890850 h 2498371"/>
                  <a:gd name="connsiteX82" fmla="*/ 137112 w 2759590"/>
                  <a:gd name="connsiteY82" fmla="*/ 1884347 h 2498371"/>
                  <a:gd name="connsiteX83" fmla="*/ 133861 w 2759590"/>
                  <a:gd name="connsiteY83" fmla="*/ 1880553 h 2498371"/>
                  <a:gd name="connsiteX84" fmla="*/ 127357 w 2759590"/>
                  <a:gd name="connsiteY84" fmla="*/ 1875134 h 2498371"/>
                  <a:gd name="connsiteX85" fmla="*/ 123022 w 2759590"/>
                  <a:gd name="connsiteY85" fmla="*/ 1871882 h 2498371"/>
                  <a:gd name="connsiteX86" fmla="*/ 121938 w 2759590"/>
                  <a:gd name="connsiteY86" fmla="*/ 1871340 h 2498371"/>
                  <a:gd name="connsiteX87" fmla="*/ 122480 w 2759590"/>
                  <a:gd name="connsiteY87" fmla="*/ 1870798 h 2498371"/>
                  <a:gd name="connsiteX88" fmla="*/ 125189 w 2759590"/>
                  <a:gd name="connsiteY88" fmla="*/ 1867005 h 2498371"/>
                  <a:gd name="connsiteX89" fmla="*/ 216778 w 2759590"/>
                  <a:gd name="connsiteY89" fmla="*/ 1830152 h 2498371"/>
                  <a:gd name="connsiteX90" fmla="*/ 282896 w 2759590"/>
                  <a:gd name="connsiteY90" fmla="*/ 1801971 h 2498371"/>
                  <a:gd name="connsiteX91" fmla="*/ 293193 w 2759590"/>
                  <a:gd name="connsiteY91" fmla="*/ 1799803 h 2498371"/>
                  <a:gd name="connsiteX92" fmla="*/ 326794 w 2759590"/>
                  <a:gd name="connsiteY92" fmla="*/ 1778667 h 2498371"/>
                  <a:gd name="connsiteX93" fmla="*/ 316497 w 2759590"/>
                  <a:gd name="connsiteY93" fmla="*/ 1735312 h 2498371"/>
                  <a:gd name="connsiteX94" fmla="*/ 311619 w 2759590"/>
                  <a:gd name="connsiteY94" fmla="*/ 1728266 h 2498371"/>
                  <a:gd name="connsiteX95" fmla="*/ 307825 w 2759590"/>
                  <a:gd name="connsiteY95" fmla="*/ 1722847 h 2498371"/>
                  <a:gd name="connsiteX96" fmla="*/ 314871 w 2759590"/>
                  <a:gd name="connsiteY96" fmla="*/ 1713634 h 2498371"/>
                  <a:gd name="connsiteX97" fmla="*/ 339258 w 2759590"/>
                  <a:gd name="connsiteY97" fmla="*/ 1553218 h 2498371"/>
                  <a:gd name="connsiteX98" fmla="*/ 346846 w 2759590"/>
                  <a:gd name="connsiteY98" fmla="*/ 1548882 h 2498371"/>
                  <a:gd name="connsiteX99" fmla="*/ 388033 w 2759590"/>
                  <a:gd name="connsiteY99" fmla="*/ 1490352 h 2498371"/>
                  <a:gd name="connsiteX100" fmla="*/ 340342 w 2759590"/>
                  <a:gd name="connsiteY100" fmla="*/ 1459461 h 2498371"/>
                  <a:gd name="connsiteX101" fmla="*/ 325168 w 2759590"/>
                  <a:gd name="connsiteY101" fmla="*/ 1458377 h 2498371"/>
                  <a:gd name="connsiteX102" fmla="*/ 306200 w 2759590"/>
                  <a:gd name="connsiteY102" fmla="*/ 1456751 h 2498371"/>
                  <a:gd name="connsiteX103" fmla="*/ 349555 w 2759590"/>
                  <a:gd name="connsiteY103" fmla="*/ 1333730 h 2498371"/>
                  <a:gd name="connsiteX104" fmla="*/ 350097 w 2759590"/>
                  <a:gd name="connsiteY104" fmla="*/ 1315303 h 2498371"/>
                  <a:gd name="connsiteX105" fmla="*/ 388033 w 2759590"/>
                  <a:gd name="connsiteY105" fmla="*/ 1133751 h 2498371"/>
                  <a:gd name="connsiteX106" fmla="*/ 436809 w 2759590"/>
                  <a:gd name="connsiteY106" fmla="*/ 1094731 h 2498371"/>
                  <a:gd name="connsiteX107" fmla="*/ 525688 w 2759590"/>
                  <a:gd name="connsiteY107" fmla="*/ 1023194 h 2498371"/>
                  <a:gd name="connsiteX108" fmla="*/ 592347 w 2759590"/>
                  <a:gd name="connsiteY108" fmla="*/ 858985 h 2498371"/>
                  <a:gd name="connsiteX109" fmla="*/ 593973 w 2759590"/>
                  <a:gd name="connsiteY109" fmla="*/ 835681 h 2498371"/>
                  <a:gd name="connsiteX110" fmla="*/ 598308 w 2759590"/>
                  <a:gd name="connsiteY110" fmla="*/ 795577 h 2498371"/>
                  <a:gd name="connsiteX111" fmla="*/ 600476 w 2759590"/>
                  <a:gd name="connsiteY111" fmla="*/ 562540 h 2498371"/>
                  <a:gd name="connsiteX112" fmla="*/ 533275 w 2759590"/>
                  <a:gd name="connsiteY112" fmla="*/ 450357 h 2498371"/>
                  <a:gd name="connsiteX113" fmla="*/ 505636 w 2759590"/>
                  <a:gd name="connsiteY113" fmla="*/ 426512 h 2498371"/>
                  <a:gd name="connsiteX114" fmla="*/ 412963 w 2759590"/>
                  <a:gd name="connsiteY114" fmla="*/ 400498 h 2498371"/>
                  <a:gd name="connsiteX115" fmla="*/ 412963 w 2759590"/>
                  <a:gd name="connsiteY115" fmla="*/ 400498 h 2498371"/>
                  <a:gd name="connsiteX116" fmla="*/ 394537 w 2759590"/>
                  <a:gd name="connsiteY116" fmla="*/ 404292 h 2498371"/>
                  <a:gd name="connsiteX117" fmla="*/ 389117 w 2759590"/>
                  <a:gd name="connsiteY117" fmla="*/ 384240 h 2498371"/>
                  <a:gd name="connsiteX118" fmla="*/ 427596 w 2759590"/>
                  <a:gd name="connsiteY118" fmla="*/ 308367 h 2498371"/>
                  <a:gd name="connsiteX119" fmla="*/ 577173 w 2759590"/>
                  <a:gd name="connsiteY119" fmla="*/ 176674 h 2498371"/>
                  <a:gd name="connsiteX120" fmla="*/ 638413 w 2759590"/>
                  <a:gd name="connsiteY120" fmla="*/ 49859 h 2498371"/>
                  <a:gd name="connsiteX121" fmla="*/ 635161 w 2759590"/>
                  <a:gd name="connsiteY121" fmla="*/ 28181 h 2498371"/>
                  <a:gd name="connsiteX122" fmla="*/ 644374 w 2759590"/>
                  <a:gd name="connsiteY122" fmla="*/ 22220 h 2498371"/>
                  <a:gd name="connsiteX123" fmla="*/ 646000 w 2759590"/>
                  <a:gd name="connsiteY123" fmla="*/ 22220 h 2498371"/>
                  <a:gd name="connsiteX124" fmla="*/ 653045 w 2759590"/>
                  <a:gd name="connsiteY124" fmla="*/ 17342 h 2498371"/>
                  <a:gd name="connsiteX125" fmla="*/ 661716 w 2759590"/>
                  <a:gd name="connsiteY125" fmla="*/ 10839 h 2498371"/>
                  <a:gd name="connsiteX126" fmla="*/ 662258 w 2759590"/>
                  <a:gd name="connsiteY126" fmla="*/ 10297 h 2498371"/>
                  <a:gd name="connsiteX127" fmla="*/ 670388 w 2759590"/>
                  <a:gd name="connsiteY127" fmla="*/ 2710 h 2498371"/>
                  <a:gd name="connsiteX128" fmla="*/ 673097 w 2759590"/>
                  <a:gd name="connsiteY128" fmla="*/ 0 h 2498371"/>
                  <a:gd name="connsiteX129" fmla="*/ 674723 w 2759590"/>
                  <a:gd name="connsiteY129" fmla="*/ 1084 h 2498371"/>
                  <a:gd name="connsiteX130" fmla="*/ 694233 w 2759590"/>
                  <a:gd name="connsiteY130" fmla="*/ 17884 h 2498371"/>
                  <a:gd name="connsiteX131" fmla="*/ 751137 w 2759590"/>
                  <a:gd name="connsiteY131" fmla="*/ 60156 h 2498371"/>
                  <a:gd name="connsiteX132" fmla="*/ 814545 w 2759590"/>
                  <a:gd name="connsiteY132" fmla="*/ 121396 h 2498371"/>
                  <a:gd name="connsiteX133" fmla="*/ 854107 w 2759590"/>
                  <a:gd name="connsiteY133" fmla="*/ 168003 h 2498371"/>
                  <a:gd name="connsiteX134" fmla="*/ 874701 w 2759590"/>
                  <a:gd name="connsiteY134" fmla="*/ 163126 h 2498371"/>
                  <a:gd name="connsiteX135" fmla="*/ 891502 w 2759590"/>
                  <a:gd name="connsiteY135" fmla="*/ 158790 h 2498371"/>
                  <a:gd name="connsiteX136" fmla="*/ 899631 w 2759590"/>
                  <a:gd name="connsiteY136" fmla="*/ 158790 h 2498371"/>
                  <a:gd name="connsiteX137" fmla="*/ 899631 w 2759590"/>
                  <a:gd name="connsiteY137" fmla="*/ 172339 h 2498371"/>
                  <a:gd name="connsiteX138" fmla="*/ 916973 w 2759590"/>
                  <a:gd name="connsiteY138" fmla="*/ 246586 h 2498371"/>
                  <a:gd name="connsiteX139" fmla="*/ 976045 w 2759590"/>
                  <a:gd name="connsiteY139" fmla="*/ 252547 h 2498371"/>
                  <a:gd name="connsiteX140" fmla="*/ 984716 w 2759590"/>
                  <a:gd name="connsiteY140" fmla="*/ 256341 h 2498371"/>
                  <a:gd name="connsiteX141" fmla="*/ 955451 w 2759590"/>
                  <a:gd name="connsiteY141" fmla="*/ 327335 h 2498371"/>
                  <a:gd name="connsiteX142" fmla="*/ 992303 w 2759590"/>
                  <a:gd name="connsiteY142" fmla="*/ 423260 h 2498371"/>
                  <a:gd name="connsiteX143" fmla="*/ 1023194 w 2759590"/>
                  <a:gd name="connsiteY143" fmla="*/ 464990 h 2498371"/>
                  <a:gd name="connsiteX144" fmla="*/ 1100151 w 2759590"/>
                  <a:gd name="connsiteY144" fmla="*/ 518101 h 2498371"/>
                  <a:gd name="connsiteX145" fmla="*/ 1128874 w 2759590"/>
                  <a:gd name="connsiteY145" fmla="*/ 539237 h 2498371"/>
                  <a:gd name="connsiteX146" fmla="*/ 1182527 w 2759590"/>
                  <a:gd name="connsiteY146" fmla="*/ 570127 h 2498371"/>
                  <a:gd name="connsiteX147" fmla="*/ 1200411 w 2759590"/>
                  <a:gd name="connsiteY147" fmla="*/ 566334 h 2498371"/>
                  <a:gd name="connsiteX148" fmla="*/ 1240515 w 2759590"/>
                  <a:gd name="connsiteY148" fmla="*/ 528940 h 2498371"/>
                  <a:gd name="connsiteX149" fmla="*/ 1241599 w 2759590"/>
                  <a:gd name="connsiteY149" fmla="*/ 526772 h 2498371"/>
                  <a:gd name="connsiteX150" fmla="*/ 1251896 w 2759590"/>
                  <a:gd name="connsiteY150" fmla="*/ 531649 h 2498371"/>
                  <a:gd name="connsiteX151" fmla="*/ 1295251 w 2759590"/>
                  <a:gd name="connsiteY151" fmla="*/ 543572 h 2498371"/>
                  <a:gd name="connsiteX152" fmla="*/ 1321807 w 2759590"/>
                  <a:gd name="connsiteY152" fmla="*/ 543030 h 2498371"/>
                  <a:gd name="connsiteX153" fmla="*/ 1323433 w 2759590"/>
                  <a:gd name="connsiteY153" fmla="*/ 547908 h 2498371"/>
                  <a:gd name="connsiteX154" fmla="*/ 1318555 w 2759590"/>
                  <a:gd name="connsiteY154" fmla="*/ 551701 h 2498371"/>
                  <a:gd name="connsiteX155" fmla="*/ 1316387 w 2759590"/>
                  <a:gd name="connsiteY155" fmla="*/ 553327 h 2498371"/>
                  <a:gd name="connsiteX156" fmla="*/ 1312594 w 2759590"/>
                  <a:gd name="connsiteY156" fmla="*/ 557121 h 2498371"/>
                  <a:gd name="connsiteX157" fmla="*/ 1310968 w 2759590"/>
                  <a:gd name="connsiteY157" fmla="*/ 558747 h 2498371"/>
                  <a:gd name="connsiteX158" fmla="*/ 1307174 w 2759590"/>
                  <a:gd name="connsiteY158" fmla="*/ 563624 h 2498371"/>
                  <a:gd name="connsiteX159" fmla="*/ 1306632 w 2759590"/>
                  <a:gd name="connsiteY159" fmla="*/ 564708 h 2498371"/>
                  <a:gd name="connsiteX160" fmla="*/ 1303381 w 2759590"/>
                  <a:gd name="connsiteY160" fmla="*/ 570669 h 2498371"/>
                  <a:gd name="connsiteX161" fmla="*/ 1303381 w 2759590"/>
                  <a:gd name="connsiteY161" fmla="*/ 571211 h 2498371"/>
                  <a:gd name="connsiteX162" fmla="*/ 1301213 w 2759590"/>
                  <a:gd name="connsiteY162" fmla="*/ 577715 h 2498371"/>
                  <a:gd name="connsiteX163" fmla="*/ 1301213 w 2759590"/>
                  <a:gd name="connsiteY163" fmla="*/ 577715 h 2498371"/>
                  <a:gd name="connsiteX164" fmla="*/ 1299587 w 2759590"/>
                  <a:gd name="connsiteY164" fmla="*/ 604270 h 2498371"/>
                  <a:gd name="connsiteX165" fmla="*/ 1319097 w 2759590"/>
                  <a:gd name="connsiteY165" fmla="*/ 653045 h 2498371"/>
                  <a:gd name="connsiteX166" fmla="*/ 1321807 w 2759590"/>
                  <a:gd name="connsiteY166" fmla="*/ 656839 h 2498371"/>
                  <a:gd name="connsiteX167" fmla="*/ 1322349 w 2759590"/>
                  <a:gd name="connsiteY167" fmla="*/ 664426 h 2498371"/>
                  <a:gd name="connsiteX168" fmla="*/ 1336439 w 2759590"/>
                  <a:gd name="connsiteY168" fmla="*/ 736505 h 2498371"/>
                  <a:gd name="connsiteX169" fmla="*/ 1370582 w 2759590"/>
                  <a:gd name="connsiteY169" fmla="*/ 756015 h 2498371"/>
                  <a:gd name="connsiteX170" fmla="*/ 1370582 w 2759590"/>
                  <a:gd name="connsiteY170" fmla="*/ 756015 h 2498371"/>
                  <a:gd name="connsiteX171" fmla="*/ 1375459 w 2759590"/>
                  <a:gd name="connsiteY171" fmla="*/ 755473 h 2498371"/>
                  <a:gd name="connsiteX172" fmla="*/ 1396595 w 2759590"/>
                  <a:gd name="connsiteY172" fmla="*/ 786364 h 2498371"/>
                  <a:gd name="connsiteX173" fmla="*/ 1403641 w 2759590"/>
                  <a:gd name="connsiteY173" fmla="*/ 794493 h 2498371"/>
                  <a:gd name="connsiteX174" fmla="*/ 1461629 w 2759590"/>
                  <a:gd name="connsiteY174" fmla="*/ 823216 h 2498371"/>
                  <a:gd name="connsiteX175" fmla="*/ 1472468 w 2759590"/>
                  <a:gd name="connsiteY175" fmla="*/ 824300 h 2498371"/>
                  <a:gd name="connsiteX176" fmla="*/ 1475178 w 2759590"/>
                  <a:gd name="connsiteY176" fmla="*/ 830261 h 2498371"/>
                  <a:gd name="connsiteX177" fmla="*/ 1490894 w 2759590"/>
                  <a:gd name="connsiteY177" fmla="*/ 857901 h 2498371"/>
                  <a:gd name="connsiteX178" fmla="*/ 1502275 w 2759590"/>
                  <a:gd name="connsiteY178" fmla="*/ 869282 h 2498371"/>
                  <a:gd name="connsiteX179" fmla="*/ 1544547 w 2759590"/>
                  <a:gd name="connsiteY179" fmla="*/ 886082 h 2498371"/>
                  <a:gd name="connsiteX180" fmla="*/ 1594406 w 2759590"/>
                  <a:gd name="connsiteY180" fmla="*/ 858443 h 2498371"/>
                  <a:gd name="connsiteX181" fmla="*/ 1611206 w 2759590"/>
                  <a:gd name="connsiteY181" fmla="*/ 842726 h 2498371"/>
                  <a:gd name="connsiteX182" fmla="*/ 1612290 w 2759590"/>
                  <a:gd name="connsiteY182" fmla="*/ 842726 h 2498371"/>
                  <a:gd name="connsiteX183" fmla="*/ 1614458 w 2759590"/>
                  <a:gd name="connsiteY183" fmla="*/ 843810 h 2498371"/>
                  <a:gd name="connsiteX184" fmla="*/ 1645349 w 2759590"/>
                  <a:gd name="connsiteY184" fmla="*/ 854107 h 2498371"/>
                  <a:gd name="connsiteX185" fmla="*/ 1678408 w 2759590"/>
                  <a:gd name="connsiteY185" fmla="*/ 839475 h 2498371"/>
                  <a:gd name="connsiteX186" fmla="*/ 1680575 w 2759590"/>
                  <a:gd name="connsiteY186" fmla="*/ 837307 h 2498371"/>
                  <a:gd name="connsiteX187" fmla="*/ 1687620 w 2759590"/>
                  <a:gd name="connsiteY187" fmla="*/ 830804 h 2498371"/>
                  <a:gd name="connsiteX188" fmla="*/ 1747234 w 2759590"/>
                  <a:gd name="connsiteY188" fmla="*/ 867114 h 2498371"/>
                  <a:gd name="connsiteX189" fmla="*/ 1766745 w 2759590"/>
                  <a:gd name="connsiteY189" fmla="*/ 867656 h 2498371"/>
                  <a:gd name="connsiteX190" fmla="*/ 1794384 w 2759590"/>
                  <a:gd name="connsiteY190" fmla="*/ 868740 h 2498371"/>
                  <a:gd name="connsiteX191" fmla="*/ 1830694 w 2759590"/>
                  <a:gd name="connsiteY191" fmla="*/ 939735 h 2498371"/>
                  <a:gd name="connsiteX192" fmla="*/ 1871340 w 2759590"/>
                  <a:gd name="connsiteY192" fmla="*/ 989052 h 2498371"/>
                  <a:gd name="connsiteX193" fmla="*/ 1926619 w 2759590"/>
                  <a:gd name="connsiteY193" fmla="*/ 1026988 h 2498371"/>
                  <a:gd name="connsiteX194" fmla="*/ 1966181 w 2759590"/>
                  <a:gd name="connsiteY194" fmla="*/ 987426 h 2498371"/>
                  <a:gd name="connsiteX195" fmla="*/ 1994904 w 2759590"/>
                  <a:gd name="connsiteY195" fmla="*/ 973335 h 2498371"/>
                  <a:gd name="connsiteX196" fmla="*/ 2030130 w 2759590"/>
                  <a:gd name="connsiteY196" fmla="*/ 1004226 h 2498371"/>
                  <a:gd name="connsiteX197" fmla="*/ 2105461 w 2759590"/>
                  <a:gd name="connsiteY197" fmla="*/ 1056795 h 2498371"/>
                  <a:gd name="connsiteX198" fmla="*/ 2144481 w 2759590"/>
                  <a:gd name="connsiteY198" fmla="*/ 1056795 h 2498371"/>
                  <a:gd name="connsiteX199" fmla="*/ 2199760 w 2759590"/>
                  <a:gd name="connsiteY199" fmla="*/ 1058421 h 2498371"/>
                  <a:gd name="connsiteX200" fmla="*/ 2224147 w 2759590"/>
                  <a:gd name="connsiteY200" fmla="*/ 1066008 h 2498371"/>
                  <a:gd name="connsiteX201" fmla="*/ 2301104 w 2759590"/>
                  <a:gd name="connsiteY201" fmla="*/ 1115867 h 2498371"/>
                  <a:gd name="connsiteX202" fmla="*/ 2301104 w 2759590"/>
                  <a:gd name="connsiteY202" fmla="*/ 1115867 h 2498371"/>
                  <a:gd name="connsiteX203" fmla="*/ 2302188 w 2759590"/>
                  <a:gd name="connsiteY203" fmla="*/ 1115867 h 2498371"/>
                  <a:gd name="connsiteX204" fmla="*/ 2301104 w 2759590"/>
                  <a:gd name="connsiteY204" fmla="*/ 1147300 h 2498371"/>
                  <a:gd name="connsiteX205" fmla="*/ 2348253 w 2759590"/>
                  <a:gd name="connsiteY205" fmla="*/ 1180901 h 2498371"/>
                  <a:gd name="connsiteX206" fmla="*/ 2371557 w 2759590"/>
                  <a:gd name="connsiteY206" fmla="*/ 1192282 h 2498371"/>
                  <a:gd name="connsiteX207" fmla="*/ 2407325 w 2759590"/>
                  <a:gd name="connsiteY207" fmla="*/ 1205288 h 2498371"/>
                  <a:gd name="connsiteX208" fmla="*/ 2443094 w 2759590"/>
                  <a:gd name="connsiteY208" fmla="*/ 1191198 h 2498371"/>
                  <a:gd name="connsiteX209" fmla="*/ 2469649 w 2759590"/>
                  <a:gd name="connsiteY209" fmla="*/ 1163558 h 2498371"/>
                  <a:gd name="connsiteX210" fmla="*/ 2485365 w 2759590"/>
                  <a:gd name="connsiteY210" fmla="*/ 1153262 h 2498371"/>
                  <a:gd name="connsiteX211" fmla="*/ 2514631 w 2759590"/>
                  <a:gd name="connsiteY211" fmla="*/ 1153803 h 2498371"/>
                  <a:gd name="connsiteX212" fmla="*/ 2544438 w 2759590"/>
                  <a:gd name="connsiteY212" fmla="*/ 1154887 h 2498371"/>
                  <a:gd name="connsiteX213" fmla="*/ 2608387 w 2759590"/>
                  <a:gd name="connsiteY213" fmla="*/ 1122371 h 2498371"/>
                  <a:gd name="connsiteX214" fmla="*/ 2620310 w 2759590"/>
                  <a:gd name="connsiteY214" fmla="*/ 1104486 h 2498371"/>
                  <a:gd name="connsiteX215" fmla="*/ 2647407 w 2759590"/>
                  <a:gd name="connsiteY215" fmla="*/ 1022652 h 2498371"/>
                  <a:gd name="connsiteX216" fmla="*/ 2652285 w 2759590"/>
                  <a:gd name="connsiteY216" fmla="*/ 991762 h 2498371"/>
                  <a:gd name="connsiteX217" fmla="*/ 2662040 w 2759590"/>
                  <a:gd name="connsiteY217" fmla="*/ 989594 h 2498371"/>
                  <a:gd name="connsiteX218" fmla="*/ 2689137 w 2759590"/>
                  <a:gd name="connsiteY218" fmla="*/ 1007478 h 2498371"/>
                  <a:gd name="connsiteX219" fmla="*/ 2717318 w 2759590"/>
                  <a:gd name="connsiteY219" fmla="*/ 1029156 h 2498371"/>
                  <a:gd name="connsiteX220" fmla="*/ 2717318 w 2759590"/>
                  <a:gd name="connsiteY220" fmla="*/ 1029156 h 2498371"/>
                  <a:gd name="connsiteX221" fmla="*/ 2759590 w 2759590"/>
                  <a:gd name="connsiteY221" fmla="*/ 1067634 h 2498371"/>
                  <a:gd name="connsiteX222" fmla="*/ 2755797 w 2759590"/>
                  <a:gd name="connsiteY222" fmla="*/ 1088770 h 2498371"/>
                  <a:gd name="connsiteX223" fmla="*/ 2755797 w 2759590"/>
                  <a:gd name="connsiteY223" fmla="*/ 1089312 h 2498371"/>
                  <a:gd name="connsiteX224" fmla="*/ 2752003 w 2759590"/>
                  <a:gd name="connsiteY224" fmla="*/ 1102861 h 2498371"/>
                  <a:gd name="connsiteX225" fmla="*/ 2746583 w 2759590"/>
                  <a:gd name="connsiteY225" fmla="*/ 1118035 h 2498371"/>
                  <a:gd name="connsiteX226" fmla="*/ 2707021 w 2759590"/>
                  <a:gd name="connsiteY226" fmla="*/ 1167894 h 2498371"/>
                  <a:gd name="connsiteX227" fmla="*/ 2676672 w 2759590"/>
                  <a:gd name="connsiteY227" fmla="*/ 1204204 h 2498371"/>
                  <a:gd name="connsiteX228" fmla="*/ 2660414 w 2759590"/>
                  <a:gd name="connsiteY228" fmla="*/ 1230218 h 2498371"/>
                  <a:gd name="connsiteX229" fmla="*/ 2622478 w 2759590"/>
                  <a:gd name="connsiteY229" fmla="*/ 1295252 h 2498371"/>
                  <a:gd name="connsiteX230" fmla="*/ 2619768 w 2759590"/>
                  <a:gd name="connsiteY230" fmla="*/ 1301213 h 2498371"/>
                  <a:gd name="connsiteX231" fmla="*/ 2618684 w 2759590"/>
                  <a:gd name="connsiteY231" fmla="*/ 1303381 h 2498371"/>
                  <a:gd name="connsiteX232" fmla="*/ 2615432 w 2759590"/>
                  <a:gd name="connsiteY232" fmla="*/ 1308800 h 2498371"/>
                  <a:gd name="connsiteX233" fmla="*/ 2613807 w 2759590"/>
                  <a:gd name="connsiteY233" fmla="*/ 1311510 h 2498371"/>
                  <a:gd name="connsiteX234" fmla="*/ 2610555 w 2759590"/>
                  <a:gd name="connsiteY234" fmla="*/ 1318013 h 2498371"/>
                  <a:gd name="connsiteX235" fmla="*/ 2608387 w 2759590"/>
                  <a:gd name="connsiteY235" fmla="*/ 1321265 h 2498371"/>
                  <a:gd name="connsiteX236" fmla="*/ 2604593 w 2759590"/>
                  <a:gd name="connsiteY236" fmla="*/ 1328310 h 2498371"/>
                  <a:gd name="connsiteX237" fmla="*/ 2602426 w 2759590"/>
                  <a:gd name="connsiteY237" fmla="*/ 1332104 h 2498371"/>
                  <a:gd name="connsiteX238" fmla="*/ 2598090 w 2759590"/>
                  <a:gd name="connsiteY238" fmla="*/ 1339691 h 2498371"/>
                  <a:gd name="connsiteX239" fmla="*/ 2595380 w 2759590"/>
                  <a:gd name="connsiteY239" fmla="*/ 1344569 h 2498371"/>
                  <a:gd name="connsiteX240" fmla="*/ 2591045 w 2759590"/>
                  <a:gd name="connsiteY240" fmla="*/ 1352156 h 2498371"/>
                  <a:gd name="connsiteX241" fmla="*/ 2587793 w 2759590"/>
                  <a:gd name="connsiteY241" fmla="*/ 1357575 h 2498371"/>
                  <a:gd name="connsiteX242" fmla="*/ 2583458 w 2759590"/>
                  <a:gd name="connsiteY242" fmla="*/ 1364621 h 2498371"/>
                  <a:gd name="connsiteX243" fmla="*/ 2579664 w 2759590"/>
                  <a:gd name="connsiteY243" fmla="*/ 1371124 h 2498371"/>
                  <a:gd name="connsiteX244" fmla="*/ 2576412 w 2759590"/>
                  <a:gd name="connsiteY244" fmla="*/ 1376543 h 2498371"/>
                  <a:gd name="connsiteX245" fmla="*/ 2571535 w 2759590"/>
                  <a:gd name="connsiteY245" fmla="*/ 1384673 h 2498371"/>
                  <a:gd name="connsiteX246" fmla="*/ 2569367 w 2759590"/>
                  <a:gd name="connsiteY246" fmla="*/ 1387924 h 2498371"/>
                  <a:gd name="connsiteX247" fmla="*/ 2520592 w 2759590"/>
                  <a:gd name="connsiteY247" fmla="*/ 1467048 h 2498371"/>
                  <a:gd name="connsiteX248" fmla="*/ 2518966 w 2759590"/>
                  <a:gd name="connsiteY248" fmla="*/ 1467048 h 2498371"/>
                  <a:gd name="connsiteX249" fmla="*/ 2517340 w 2759590"/>
                  <a:gd name="connsiteY249" fmla="*/ 1471926 h 2498371"/>
                  <a:gd name="connsiteX250" fmla="*/ 2513547 w 2759590"/>
                  <a:gd name="connsiteY250" fmla="*/ 1478429 h 2498371"/>
                  <a:gd name="connsiteX251" fmla="*/ 2507043 w 2759590"/>
                  <a:gd name="connsiteY251" fmla="*/ 1488726 h 2498371"/>
                  <a:gd name="connsiteX252" fmla="*/ 2508669 w 2759590"/>
                  <a:gd name="connsiteY252" fmla="*/ 1496313 h 2498371"/>
                  <a:gd name="connsiteX253" fmla="*/ 2465855 w 2759590"/>
                  <a:gd name="connsiteY253" fmla="*/ 1594406 h 2498371"/>
                  <a:gd name="connsiteX254" fmla="*/ 2460436 w 2759590"/>
                  <a:gd name="connsiteY254" fmla="*/ 1607412 h 249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2759590" h="2498371">
                    <a:moveTo>
                      <a:pt x="2460436" y="1607412"/>
                    </a:moveTo>
                    <a:lnTo>
                      <a:pt x="2460436" y="1607412"/>
                    </a:lnTo>
                    <a:cubicBezTo>
                      <a:pt x="2460436" y="1607954"/>
                      <a:pt x="2460436" y="1607954"/>
                      <a:pt x="2459894" y="1608496"/>
                    </a:cubicBezTo>
                    <a:cubicBezTo>
                      <a:pt x="2457726" y="1613916"/>
                      <a:pt x="2455016" y="1618793"/>
                      <a:pt x="2452849" y="1624213"/>
                    </a:cubicBezTo>
                    <a:cubicBezTo>
                      <a:pt x="2442552" y="1646433"/>
                      <a:pt x="2436048" y="1664317"/>
                      <a:pt x="2430629" y="1680575"/>
                    </a:cubicBezTo>
                    <a:cubicBezTo>
                      <a:pt x="2420874" y="1707672"/>
                      <a:pt x="2415454" y="1723931"/>
                      <a:pt x="2397570" y="1742357"/>
                    </a:cubicBezTo>
                    <a:cubicBezTo>
                      <a:pt x="2387273" y="1753196"/>
                      <a:pt x="2373724" y="1764035"/>
                      <a:pt x="2360718" y="1774874"/>
                    </a:cubicBezTo>
                    <a:cubicBezTo>
                      <a:pt x="2328201" y="1801971"/>
                      <a:pt x="2297310" y="1827442"/>
                      <a:pt x="2297852" y="1861585"/>
                    </a:cubicBezTo>
                    <a:cubicBezTo>
                      <a:pt x="2297852" y="1867547"/>
                      <a:pt x="2298394" y="1872966"/>
                      <a:pt x="2298936" y="1878385"/>
                    </a:cubicBezTo>
                    <a:cubicBezTo>
                      <a:pt x="2300562" y="1894102"/>
                      <a:pt x="2302188" y="1905483"/>
                      <a:pt x="2270213" y="1951548"/>
                    </a:cubicBezTo>
                    <a:cubicBezTo>
                      <a:pt x="2239322" y="1997614"/>
                      <a:pt x="2230651" y="2017666"/>
                      <a:pt x="2222521" y="2037176"/>
                    </a:cubicBezTo>
                    <a:cubicBezTo>
                      <a:pt x="2218728" y="2046389"/>
                      <a:pt x="2214392" y="2056144"/>
                      <a:pt x="2207347" y="2069692"/>
                    </a:cubicBezTo>
                    <a:cubicBezTo>
                      <a:pt x="2200844" y="2082157"/>
                      <a:pt x="2193798" y="2098416"/>
                      <a:pt x="2185669" y="2117926"/>
                    </a:cubicBezTo>
                    <a:cubicBezTo>
                      <a:pt x="2175372" y="2141771"/>
                      <a:pt x="2155862" y="2189463"/>
                      <a:pt x="2142855" y="2204095"/>
                    </a:cubicBezTo>
                    <a:cubicBezTo>
                      <a:pt x="2132558" y="2201385"/>
                      <a:pt x="2120636" y="2200843"/>
                      <a:pt x="2108171" y="2201385"/>
                    </a:cubicBezTo>
                    <a:cubicBezTo>
                      <a:pt x="2095706" y="2201927"/>
                      <a:pt x="2082699" y="2203553"/>
                      <a:pt x="2070235" y="2205179"/>
                    </a:cubicBezTo>
                    <a:cubicBezTo>
                      <a:pt x="2057770" y="2206805"/>
                      <a:pt x="2046389" y="2208431"/>
                      <a:pt x="2035550" y="2208973"/>
                    </a:cubicBezTo>
                    <a:cubicBezTo>
                      <a:pt x="1995988" y="2210057"/>
                      <a:pt x="1958593" y="2253954"/>
                      <a:pt x="1914154" y="2319530"/>
                    </a:cubicBezTo>
                    <a:lnTo>
                      <a:pt x="1910360" y="2324949"/>
                    </a:lnTo>
                    <a:lnTo>
                      <a:pt x="1910360" y="2324949"/>
                    </a:lnTo>
                    <a:cubicBezTo>
                      <a:pt x="1906025" y="2330911"/>
                      <a:pt x="1893018" y="2351504"/>
                      <a:pt x="1811726" y="2498372"/>
                    </a:cubicBezTo>
                    <a:cubicBezTo>
                      <a:pt x="1811184" y="2497830"/>
                      <a:pt x="1810100" y="2497830"/>
                      <a:pt x="1809558" y="2497288"/>
                    </a:cubicBezTo>
                    <a:cubicBezTo>
                      <a:pt x="1808475" y="2496746"/>
                      <a:pt x="1807391" y="2496204"/>
                      <a:pt x="1806307" y="2495662"/>
                    </a:cubicBezTo>
                    <a:cubicBezTo>
                      <a:pt x="1801971" y="2494036"/>
                      <a:pt x="1798178" y="2492410"/>
                      <a:pt x="1793842" y="2490785"/>
                    </a:cubicBezTo>
                    <a:cubicBezTo>
                      <a:pt x="1792758" y="2490243"/>
                      <a:pt x="1791674" y="2490243"/>
                      <a:pt x="1790590" y="2489701"/>
                    </a:cubicBezTo>
                    <a:cubicBezTo>
                      <a:pt x="1786255" y="2488617"/>
                      <a:pt x="1781919" y="2487533"/>
                      <a:pt x="1778125" y="2486991"/>
                    </a:cubicBezTo>
                    <a:cubicBezTo>
                      <a:pt x="1777041" y="2486991"/>
                      <a:pt x="1775958" y="2486449"/>
                      <a:pt x="1774874" y="2486449"/>
                    </a:cubicBezTo>
                    <a:cubicBezTo>
                      <a:pt x="1769454" y="2485907"/>
                      <a:pt x="1764577" y="2485365"/>
                      <a:pt x="1759157" y="2485365"/>
                    </a:cubicBezTo>
                    <a:cubicBezTo>
                      <a:pt x="1746151" y="2485907"/>
                      <a:pt x="1735312" y="2488075"/>
                      <a:pt x="1728266" y="2490785"/>
                    </a:cubicBezTo>
                    <a:cubicBezTo>
                      <a:pt x="1717970" y="2488617"/>
                      <a:pt x="1699543" y="2482114"/>
                      <a:pt x="1698459" y="2462062"/>
                    </a:cubicBezTo>
                    <a:cubicBezTo>
                      <a:pt x="1697376" y="2416538"/>
                      <a:pt x="1675156" y="2394860"/>
                      <a:pt x="1656730" y="2377518"/>
                    </a:cubicBezTo>
                    <a:cubicBezTo>
                      <a:pt x="1647517" y="2368847"/>
                      <a:pt x="1638845" y="2360718"/>
                      <a:pt x="1631800" y="2348795"/>
                    </a:cubicBezTo>
                    <a:cubicBezTo>
                      <a:pt x="1615542" y="2323323"/>
                      <a:pt x="1599283" y="2310858"/>
                      <a:pt x="1585193" y="2300020"/>
                    </a:cubicBezTo>
                    <a:cubicBezTo>
                      <a:pt x="1573812" y="2291349"/>
                      <a:pt x="1562973" y="2282677"/>
                      <a:pt x="1549966" y="2266419"/>
                    </a:cubicBezTo>
                    <a:cubicBezTo>
                      <a:pt x="1525036" y="2234444"/>
                      <a:pt x="1502275" y="2225773"/>
                      <a:pt x="1481681" y="2217644"/>
                    </a:cubicBezTo>
                    <a:cubicBezTo>
                      <a:pt x="1471926" y="2213850"/>
                      <a:pt x="1462713" y="2210057"/>
                      <a:pt x="1451874" y="2203553"/>
                    </a:cubicBezTo>
                    <a:cubicBezTo>
                      <a:pt x="1428570" y="2189463"/>
                      <a:pt x="1423151" y="2183501"/>
                      <a:pt x="1410144" y="2170495"/>
                    </a:cubicBezTo>
                    <a:cubicBezTo>
                      <a:pt x="1404725" y="2165075"/>
                      <a:pt x="1398221" y="2158572"/>
                      <a:pt x="1389550" y="2149900"/>
                    </a:cubicBezTo>
                    <a:cubicBezTo>
                      <a:pt x="1358117" y="2121177"/>
                      <a:pt x="1295251" y="2080531"/>
                      <a:pt x="1255147" y="2081615"/>
                    </a:cubicBezTo>
                    <a:cubicBezTo>
                      <a:pt x="1226424" y="2082157"/>
                      <a:pt x="1215044" y="2104377"/>
                      <a:pt x="1209082" y="2116300"/>
                    </a:cubicBezTo>
                    <a:cubicBezTo>
                      <a:pt x="1202037" y="2129849"/>
                      <a:pt x="1196617" y="2140145"/>
                      <a:pt x="1165184" y="2143939"/>
                    </a:cubicBezTo>
                    <a:cubicBezTo>
                      <a:pt x="1092022" y="2152068"/>
                      <a:pt x="1071428" y="2154236"/>
                      <a:pt x="1061131" y="2190546"/>
                    </a:cubicBezTo>
                    <a:cubicBezTo>
                      <a:pt x="1053001" y="2191089"/>
                      <a:pt x="1042704" y="2193256"/>
                      <a:pt x="1030782" y="2197592"/>
                    </a:cubicBezTo>
                    <a:cubicBezTo>
                      <a:pt x="1019401" y="2201385"/>
                      <a:pt x="1009104" y="2207889"/>
                      <a:pt x="999349" y="2216018"/>
                    </a:cubicBezTo>
                    <a:cubicBezTo>
                      <a:pt x="983090" y="2229567"/>
                      <a:pt x="968458" y="2247993"/>
                      <a:pt x="954367" y="2265335"/>
                    </a:cubicBezTo>
                    <a:cubicBezTo>
                      <a:pt x="945696" y="2275632"/>
                      <a:pt x="937567" y="2285929"/>
                      <a:pt x="929980" y="2294058"/>
                    </a:cubicBezTo>
                    <a:cubicBezTo>
                      <a:pt x="927270" y="2296768"/>
                      <a:pt x="925102" y="2298936"/>
                      <a:pt x="922934" y="2301104"/>
                    </a:cubicBezTo>
                    <a:cubicBezTo>
                      <a:pt x="920225" y="2303813"/>
                      <a:pt x="917515" y="2305981"/>
                      <a:pt x="914805" y="2308149"/>
                    </a:cubicBezTo>
                    <a:cubicBezTo>
                      <a:pt x="910470" y="2296226"/>
                      <a:pt x="900715" y="2274006"/>
                      <a:pt x="874159" y="2274548"/>
                    </a:cubicBezTo>
                    <a:cubicBezTo>
                      <a:pt x="862778" y="2274548"/>
                      <a:pt x="851397" y="2279426"/>
                      <a:pt x="835681" y="2290806"/>
                    </a:cubicBezTo>
                    <a:lnTo>
                      <a:pt x="829720" y="2295142"/>
                    </a:lnTo>
                    <a:cubicBezTo>
                      <a:pt x="810751" y="2309233"/>
                      <a:pt x="784196" y="2328743"/>
                      <a:pt x="765228" y="2329285"/>
                    </a:cubicBezTo>
                    <a:cubicBezTo>
                      <a:pt x="760892" y="2329285"/>
                      <a:pt x="755473" y="2328743"/>
                      <a:pt x="750053" y="2322781"/>
                    </a:cubicBezTo>
                    <a:cubicBezTo>
                      <a:pt x="736505" y="2307607"/>
                      <a:pt x="729459" y="2296768"/>
                      <a:pt x="722956" y="2285929"/>
                    </a:cubicBezTo>
                    <a:cubicBezTo>
                      <a:pt x="712659" y="2269129"/>
                      <a:pt x="702904" y="2253412"/>
                      <a:pt x="676349" y="2237154"/>
                    </a:cubicBezTo>
                    <a:cubicBezTo>
                      <a:pt x="643832" y="2216018"/>
                      <a:pt x="632451" y="2205721"/>
                      <a:pt x="632451" y="2205721"/>
                    </a:cubicBezTo>
                    <a:lnTo>
                      <a:pt x="598308" y="2173204"/>
                    </a:lnTo>
                    <a:lnTo>
                      <a:pt x="584760" y="2217644"/>
                    </a:lnTo>
                    <a:lnTo>
                      <a:pt x="584760" y="2217644"/>
                    </a:lnTo>
                    <a:cubicBezTo>
                      <a:pt x="584760" y="2218186"/>
                      <a:pt x="584218" y="2219270"/>
                      <a:pt x="583676" y="2219812"/>
                    </a:cubicBezTo>
                    <a:cubicBezTo>
                      <a:pt x="577715" y="2216018"/>
                      <a:pt x="573379" y="2210598"/>
                      <a:pt x="567418" y="2203011"/>
                    </a:cubicBezTo>
                    <a:cubicBezTo>
                      <a:pt x="555495" y="2187837"/>
                      <a:pt x="538153" y="2165617"/>
                      <a:pt x="497507" y="2166159"/>
                    </a:cubicBezTo>
                    <a:cubicBezTo>
                      <a:pt x="497507" y="2166159"/>
                      <a:pt x="497507" y="2166159"/>
                      <a:pt x="497507" y="2166159"/>
                    </a:cubicBezTo>
                    <a:cubicBezTo>
                      <a:pt x="476913" y="2166701"/>
                      <a:pt x="455235" y="2141771"/>
                      <a:pt x="449815" y="2133100"/>
                    </a:cubicBezTo>
                    <a:lnTo>
                      <a:pt x="441144" y="2120093"/>
                    </a:lnTo>
                    <a:lnTo>
                      <a:pt x="43356" y="2128765"/>
                    </a:lnTo>
                    <a:cubicBezTo>
                      <a:pt x="41730" y="2127681"/>
                      <a:pt x="40104" y="2126597"/>
                      <a:pt x="38478" y="2125513"/>
                    </a:cubicBezTo>
                    <a:cubicBezTo>
                      <a:pt x="37394" y="2124429"/>
                      <a:pt x="36310" y="2123887"/>
                      <a:pt x="35227" y="2122803"/>
                    </a:cubicBezTo>
                    <a:cubicBezTo>
                      <a:pt x="31975" y="2120093"/>
                      <a:pt x="28723" y="2117384"/>
                      <a:pt x="26013" y="2114132"/>
                    </a:cubicBezTo>
                    <a:cubicBezTo>
                      <a:pt x="21136" y="2108713"/>
                      <a:pt x="16800" y="2103293"/>
                      <a:pt x="13549" y="2098416"/>
                    </a:cubicBezTo>
                    <a:cubicBezTo>
                      <a:pt x="3252" y="2083241"/>
                      <a:pt x="0" y="2069151"/>
                      <a:pt x="0" y="2062647"/>
                    </a:cubicBezTo>
                    <a:cubicBezTo>
                      <a:pt x="12465" y="2063731"/>
                      <a:pt x="24929" y="2064815"/>
                      <a:pt x="38478" y="2064273"/>
                    </a:cubicBezTo>
                    <a:cubicBezTo>
                      <a:pt x="112725" y="2062647"/>
                      <a:pt x="135487" y="2017666"/>
                      <a:pt x="140906" y="1979729"/>
                    </a:cubicBezTo>
                    <a:cubicBezTo>
                      <a:pt x="141990" y="1970516"/>
                      <a:pt x="143616" y="1962929"/>
                      <a:pt x="144700" y="1955342"/>
                    </a:cubicBezTo>
                    <a:cubicBezTo>
                      <a:pt x="145784" y="1949922"/>
                      <a:pt x="146325" y="1944503"/>
                      <a:pt x="146867" y="1939625"/>
                    </a:cubicBezTo>
                    <a:cubicBezTo>
                      <a:pt x="146867" y="1938000"/>
                      <a:pt x="147409" y="1936374"/>
                      <a:pt x="147409" y="1934748"/>
                    </a:cubicBezTo>
                    <a:cubicBezTo>
                      <a:pt x="147951" y="1930954"/>
                      <a:pt x="147951" y="1927702"/>
                      <a:pt x="147951" y="1924451"/>
                    </a:cubicBezTo>
                    <a:cubicBezTo>
                      <a:pt x="147951" y="1922825"/>
                      <a:pt x="147951" y="1921199"/>
                      <a:pt x="147951" y="1919573"/>
                    </a:cubicBezTo>
                    <a:cubicBezTo>
                      <a:pt x="147951" y="1916322"/>
                      <a:pt x="147409" y="1912528"/>
                      <a:pt x="147409" y="1909276"/>
                    </a:cubicBezTo>
                    <a:cubicBezTo>
                      <a:pt x="147409" y="1908193"/>
                      <a:pt x="147409" y="1907109"/>
                      <a:pt x="146867" y="1906025"/>
                    </a:cubicBezTo>
                    <a:cubicBezTo>
                      <a:pt x="146325" y="1902231"/>
                      <a:pt x="145242" y="1898438"/>
                      <a:pt x="143616" y="1894644"/>
                    </a:cubicBezTo>
                    <a:cubicBezTo>
                      <a:pt x="143074" y="1893560"/>
                      <a:pt x="142532" y="1892476"/>
                      <a:pt x="141448" y="1890850"/>
                    </a:cubicBezTo>
                    <a:cubicBezTo>
                      <a:pt x="140364" y="1888683"/>
                      <a:pt x="138738" y="1886515"/>
                      <a:pt x="137112" y="1884347"/>
                    </a:cubicBezTo>
                    <a:cubicBezTo>
                      <a:pt x="136028" y="1883263"/>
                      <a:pt x="134945" y="1881637"/>
                      <a:pt x="133861" y="1880553"/>
                    </a:cubicBezTo>
                    <a:cubicBezTo>
                      <a:pt x="131693" y="1878927"/>
                      <a:pt x="129525" y="1876760"/>
                      <a:pt x="127357" y="1875134"/>
                    </a:cubicBezTo>
                    <a:cubicBezTo>
                      <a:pt x="125731" y="1874050"/>
                      <a:pt x="124648" y="1872966"/>
                      <a:pt x="123022" y="1871882"/>
                    </a:cubicBezTo>
                    <a:cubicBezTo>
                      <a:pt x="122480" y="1871882"/>
                      <a:pt x="122480" y="1871340"/>
                      <a:pt x="121938" y="1871340"/>
                    </a:cubicBezTo>
                    <a:cubicBezTo>
                      <a:pt x="121938" y="1871340"/>
                      <a:pt x="121938" y="1870798"/>
                      <a:pt x="122480" y="1870798"/>
                    </a:cubicBezTo>
                    <a:cubicBezTo>
                      <a:pt x="123564" y="1869172"/>
                      <a:pt x="125189" y="1867547"/>
                      <a:pt x="125189" y="1867005"/>
                    </a:cubicBezTo>
                    <a:cubicBezTo>
                      <a:pt x="142532" y="1863211"/>
                      <a:pt x="172881" y="1850204"/>
                      <a:pt x="216778" y="1830152"/>
                    </a:cubicBezTo>
                    <a:cubicBezTo>
                      <a:pt x="243334" y="1818230"/>
                      <a:pt x="273141" y="1804681"/>
                      <a:pt x="282896" y="1801971"/>
                    </a:cubicBezTo>
                    <a:cubicBezTo>
                      <a:pt x="287232" y="1800887"/>
                      <a:pt x="290483" y="1800345"/>
                      <a:pt x="293193" y="1799803"/>
                    </a:cubicBezTo>
                    <a:cubicBezTo>
                      <a:pt x="304574" y="1797635"/>
                      <a:pt x="319748" y="1794926"/>
                      <a:pt x="326794" y="1778667"/>
                    </a:cubicBezTo>
                    <a:cubicBezTo>
                      <a:pt x="333839" y="1761867"/>
                      <a:pt x="325168" y="1748860"/>
                      <a:pt x="316497" y="1735312"/>
                    </a:cubicBezTo>
                    <a:lnTo>
                      <a:pt x="311619" y="1728266"/>
                    </a:lnTo>
                    <a:cubicBezTo>
                      <a:pt x="310535" y="1726099"/>
                      <a:pt x="308909" y="1724473"/>
                      <a:pt x="307825" y="1722847"/>
                    </a:cubicBezTo>
                    <a:cubicBezTo>
                      <a:pt x="309993" y="1720137"/>
                      <a:pt x="312161" y="1716886"/>
                      <a:pt x="314871" y="1713634"/>
                    </a:cubicBezTo>
                    <a:cubicBezTo>
                      <a:pt x="333839" y="1688162"/>
                      <a:pt x="340884" y="1638845"/>
                      <a:pt x="339258" y="1553218"/>
                    </a:cubicBezTo>
                    <a:lnTo>
                      <a:pt x="346846" y="1548882"/>
                    </a:lnTo>
                    <a:cubicBezTo>
                      <a:pt x="378820" y="1530998"/>
                      <a:pt x="392911" y="1510946"/>
                      <a:pt x="388033" y="1490352"/>
                    </a:cubicBezTo>
                    <a:cubicBezTo>
                      <a:pt x="383698" y="1471384"/>
                      <a:pt x="367439" y="1461087"/>
                      <a:pt x="340342" y="1459461"/>
                    </a:cubicBezTo>
                    <a:lnTo>
                      <a:pt x="325168" y="1458377"/>
                    </a:lnTo>
                    <a:cubicBezTo>
                      <a:pt x="319206" y="1457835"/>
                      <a:pt x="312161" y="1457293"/>
                      <a:pt x="306200" y="1456751"/>
                    </a:cubicBezTo>
                    <a:cubicBezTo>
                      <a:pt x="323000" y="1428570"/>
                      <a:pt x="351723" y="1372750"/>
                      <a:pt x="349555" y="1333730"/>
                    </a:cubicBezTo>
                    <a:cubicBezTo>
                      <a:pt x="349555" y="1328852"/>
                      <a:pt x="349555" y="1322891"/>
                      <a:pt x="350097" y="1315303"/>
                    </a:cubicBezTo>
                    <a:cubicBezTo>
                      <a:pt x="352807" y="1263277"/>
                      <a:pt x="367981" y="1155429"/>
                      <a:pt x="388033" y="1133751"/>
                    </a:cubicBezTo>
                    <a:cubicBezTo>
                      <a:pt x="401582" y="1119119"/>
                      <a:pt x="417299" y="1108280"/>
                      <a:pt x="436809" y="1094731"/>
                    </a:cubicBezTo>
                    <a:cubicBezTo>
                      <a:pt x="460654" y="1078473"/>
                      <a:pt x="489919" y="1057879"/>
                      <a:pt x="525688" y="1023194"/>
                    </a:cubicBezTo>
                    <a:cubicBezTo>
                      <a:pt x="586928" y="963580"/>
                      <a:pt x="590179" y="903424"/>
                      <a:pt x="592347" y="858985"/>
                    </a:cubicBezTo>
                    <a:cubicBezTo>
                      <a:pt x="592889" y="851397"/>
                      <a:pt x="592889" y="843810"/>
                      <a:pt x="593973" y="835681"/>
                    </a:cubicBezTo>
                    <a:cubicBezTo>
                      <a:pt x="594515" y="826468"/>
                      <a:pt x="596141" y="812377"/>
                      <a:pt x="598308" y="795577"/>
                    </a:cubicBezTo>
                    <a:cubicBezTo>
                      <a:pt x="609147" y="698027"/>
                      <a:pt x="617277" y="606980"/>
                      <a:pt x="600476" y="562540"/>
                    </a:cubicBezTo>
                    <a:cubicBezTo>
                      <a:pt x="579340" y="505094"/>
                      <a:pt x="557662" y="479623"/>
                      <a:pt x="533275" y="450357"/>
                    </a:cubicBezTo>
                    <a:cubicBezTo>
                      <a:pt x="525146" y="441144"/>
                      <a:pt x="515933" y="433015"/>
                      <a:pt x="505636" y="426512"/>
                    </a:cubicBezTo>
                    <a:cubicBezTo>
                      <a:pt x="474745" y="407002"/>
                      <a:pt x="436809" y="399956"/>
                      <a:pt x="412963" y="400498"/>
                    </a:cubicBezTo>
                    <a:cubicBezTo>
                      <a:pt x="412963" y="400498"/>
                      <a:pt x="412963" y="400498"/>
                      <a:pt x="412963" y="400498"/>
                    </a:cubicBezTo>
                    <a:cubicBezTo>
                      <a:pt x="405918" y="401040"/>
                      <a:pt x="399414" y="402666"/>
                      <a:pt x="394537" y="404292"/>
                    </a:cubicBezTo>
                    <a:cubicBezTo>
                      <a:pt x="392911" y="400498"/>
                      <a:pt x="391285" y="393995"/>
                      <a:pt x="389117" y="384240"/>
                    </a:cubicBezTo>
                    <a:cubicBezTo>
                      <a:pt x="378278" y="333297"/>
                      <a:pt x="380446" y="328419"/>
                      <a:pt x="427596" y="308367"/>
                    </a:cubicBezTo>
                    <a:cubicBezTo>
                      <a:pt x="475287" y="287231"/>
                      <a:pt x="525688" y="243334"/>
                      <a:pt x="577173" y="176674"/>
                    </a:cubicBezTo>
                    <a:cubicBezTo>
                      <a:pt x="583676" y="168545"/>
                      <a:pt x="639497" y="94841"/>
                      <a:pt x="638413" y="49859"/>
                    </a:cubicBezTo>
                    <a:cubicBezTo>
                      <a:pt x="638413" y="40646"/>
                      <a:pt x="636245" y="33601"/>
                      <a:pt x="635161" y="28181"/>
                    </a:cubicBezTo>
                    <a:cubicBezTo>
                      <a:pt x="636787" y="26555"/>
                      <a:pt x="640038" y="24388"/>
                      <a:pt x="644374" y="22220"/>
                    </a:cubicBezTo>
                    <a:lnTo>
                      <a:pt x="646000" y="22220"/>
                    </a:lnTo>
                    <a:lnTo>
                      <a:pt x="653045" y="17342"/>
                    </a:lnTo>
                    <a:cubicBezTo>
                      <a:pt x="656297" y="15175"/>
                      <a:pt x="659006" y="13007"/>
                      <a:pt x="661716" y="10839"/>
                    </a:cubicBezTo>
                    <a:cubicBezTo>
                      <a:pt x="661716" y="10839"/>
                      <a:pt x="662258" y="10297"/>
                      <a:pt x="662258" y="10297"/>
                    </a:cubicBezTo>
                    <a:cubicBezTo>
                      <a:pt x="665510" y="7587"/>
                      <a:pt x="667678" y="4877"/>
                      <a:pt x="670388" y="2710"/>
                    </a:cubicBezTo>
                    <a:cubicBezTo>
                      <a:pt x="671471" y="1626"/>
                      <a:pt x="672555" y="1084"/>
                      <a:pt x="673097" y="0"/>
                    </a:cubicBezTo>
                    <a:cubicBezTo>
                      <a:pt x="673639" y="542"/>
                      <a:pt x="674181" y="1084"/>
                      <a:pt x="674723" y="1084"/>
                    </a:cubicBezTo>
                    <a:cubicBezTo>
                      <a:pt x="681226" y="5961"/>
                      <a:pt x="688272" y="13007"/>
                      <a:pt x="694233" y="17884"/>
                    </a:cubicBezTo>
                    <a:cubicBezTo>
                      <a:pt x="711034" y="33059"/>
                      <a:pt x="730002" y="50401"/>
                      <a:pt x="751137" y="60156"/>
                    </a:cubicBezTo>
                    <a:cubicBezTo>
                      <a:pt x="785822" y="75872"/>
                      <a:pt x="814003" y="102970"/>
                      <a:pt x="814545" y="121396"/>
                    </a:cubicBezTo>
                    <a:cubicBezTo>
                      <a:pt x="816713" y="164210"/>
                      <a:pt x="842726" y="168003"/>
                      <a:pt x="854107" y="168003"/>
                    </a:cubicBezTo>
                    <a:cubicBezTo>
                      <a:pt x="861694" y="168003"/>
                      <a:pt x="868740" y="165294"/>
                      <a:pt x="874701" y="163126"/>
                    </a:cubicBezTo>
                    <a:cubicBezTo>
                      <a:pt x="880663" y="160958"/>
                      <a:pt x="886082" y="159332"/>
                      <a:pt x="891502" y="158790"/>
                    </a:cubicBezTo>
                    <a:cubicBezTo>
                      <a:pt x="896921" y="158790"/>
                      <a:pt x="899631" y="159332"/>
                      <a:pt x="899631" y="158790"/>
                    </a:cubicBezTo>
                    <a:cubicBezTo>
                      <a:pt x="899631" y="159332"/>
                      <a:pt x="901257" y="162584"/>
                      <a:pt x="899631" y="172339"/>
                    </a:cubicBezTo>
                    <a:cubicBezTo>
                      <a:pt x="896379" y="195643"/>
                      <a:pt x="900715" y="228159"/>
                      <a:pt x="916973" y="246586"/>
                    </a:cubicBezTo>
                    <a:cubicBezTo>
                      <a:pt x="932148" y="263386"/>
                      <a:pt x="954367" y="267180"/>
                      <a:pt x="976045" y="252547"/>
                    </a:cubicBezTo>
                    <a:cubicBezTo>
                      <a:pt x="978755" y="253089"/>
                      <a:pt x="982007" y="254715"/>
                      <a:pt x="984716" y="256341"/>
                    </a:cubicBezTo>
                    <a:cubicBezTo>
                      <a:pt x="967374" y="274225"/>
                      <a:pt x="956535" y="299696"/>
                      <a:pt x="955451" y="327335"/>
                    </a:cubicBezTo>
                    <a:cubicBezTo>
                      <a:pt x="953825" y="362020"/>
                      <a:pt x="966832" y="396163"/>
                      <a:pt x="992303" y="423260"/>
                    </a:cubicBezTo>
                    <a:cubicBezTo>
                      <a:pt x="1005852" y="437893"/>
                      <a:pt x="1015065" y="452525"/>
                      <a:pt x="1023194" y="464990"/>
                    </a:cubicBezTo>
                    <a:cubicBezTo>
                      <a:pt x="1039453" y="490461"/>
                      <a:pt x="1057337" y="519185"/>
                      <a:pt x="1100151" y="518101"/>
                    </a:cubicBezTo>
                    <a:cubicBezTo>
                      <a:pt x="1108280" y="518101"/>
                      <a:pt x="1119119" y="529481"/>
                      <a:pt x="1128874" y="539237"/>
                    </a:cubicBezTo>
                    <a:cubicBezTo>
                      <a:pt x="1142964" y="553869"/>
                      <a:pt x="1158681" y="570669"/>
                      <a:pt x="1182527" y="570127"/>
                    </a:cubicBezTo>
                    <a:cubicBezTo>
                      <a:pt x="1189030" y="570127"/>
                      <a:pt x="1195533" y="568502"/>
                      <a:pt x="1200411" y="566334"/>
                    </a:cubicBezTo>
                    <a:cubicBezTo>
                      <a:pt x="1222631" y="557121"/>
                      <a:pt x="1233469" y="540320"/>
                      <a:pt x="1240515" y="528940"/>
                    </a:cubicBezTo>
                    <a:cubicBezTo>
                      <a:pt x="1241057" y="528398"/>
                      <a:pt x="1241057" y="527856"/>
                      <a:pt x="1241599" y="526772"/>
                    </a:cubicBezTo>
                    <a:cubicBezTo>
                      <a:pt x="1244851" y="527856"/>
                      <a:pt x="1248102" y="530023"/>
                      <a:pt x="1251896" y="531649"/>
                    </a:cubicBezTo>
                    <a:cubicBezTo>
                      <a:pt x="1261651" y="537069"/>
                      <a:pt x="1274658" y="544114"/>
                      <a:pt x="1295251" y="543572"/>
                    </a:cubicBezTo>
                    <a:lnTo>
                      <a:pt x="1321807" y="543030"/>
                    </a:lnTo>
                    <a:cubicBezTo>
                      <a:pt x="1322349" y="544656"/>
                      <a:pt x="1323433" y="546282"/>
                      <a:pt x="1323433" y="547908"/>
                    </a:cubicBezTo>
                    <a:cubicBezTo>
                      <a:pt x="1321807" y="548992"/>
                      <a:pt x="1320181" y="550076"/>
                      <a:pt x="1318555" y="551701"/>
                    </a:cubicBezTo>
                    <a:cubicBezTo>
                      <a:pt x="1318013" y="552243"/>
                      <a:pt x="1316929" y="552785"/>
                      <a:pt x="1316387" y="553327"/>
                    </a:cubicBezTo>
                    <a:cubicBezTo>
                      <a:pt x="1314761" y="554411"/>
                      <a:pt x="1313677" y="556037"/>
                      <a:pt x="1312594" y="557121"/>
                    </a:cubicBezTo>
                    <a:cubicBezTo>
                      <a:pt x="1312052" y="557663"/>
                      <a:pt x="1311510" y="558205"/>
                      <a:pt x="1310968" y="558747"/>
                    </a:cubicBezTo>
                    <a:cubicBezTo>
                      <a:pt x="1309342" y="560372"/>
                      <a:pt x="1308258" y="561998"/>
                      <a:pt x="1307174" y="563624"/>
                    </a:cubicBezTo>
                    <a:cubicBezTo>
                      <a:pt x="1307174" y="564166"/>
                      <a:pt x="1306632" y="564166"/>
                      <a:pt x="1306632" y="564708"/>
                    </a:cubicBezTo>
                    <a:cubicBezTo>
                      <a:pt x="1305548" y="566334"/>
                      <a:pt x="1304465" y="568502"/>
                      <a:pt x="1303381" y="570669"/>
                    </a:cubicBezTo>
                    <a:cubicBezTo>
                      <a:pt x="1303381" y="570669"/>
                      <a:pt x="1303381" y="570669"/>
                      <a:pt x="1303381" y="571211"/>
                    </a:cubicBezTo>
                    <a:cubicBezTo>
                      <a:pt x="1302297" y="573379"/>
                      <a:pt x="1301755" y="575547"/>
                      <a:pt x="1301213" y="577715"/>
                    </a:cubicBezTo>
                    <a:cubicBezTo>
                      <a:pt x="1301213" y="577715"/>
                      <a:pt x="1301213" y="577715"/>
                      <a:pt x="1301213" y="577715"/>
                    </a:cubicBezTo>
                    <a:cubicBezTo>
                      <a:pt x="1299587" y="584760"/>
                      <a:pt x="1299045" y="593431"/>
                      <a:pt x="1299587" y="604270"/>
                    </a:cubicBezTo>
                    <a:cubicBezTo>
                      <a:pt x="1300129" y="628658"/>
                      <a:pt x="1312052" y="643832"/>
                      <a:pt x="1319097" y="653045"/>
                    </a:cubicBezTo>
                    <a:cubicBezTo>
                      <a:pt x="1320181" y="654129"/>
                      <a:pt x="1321265" y="655213"/>
                      <a:pt x="1321807" y="656839"/>
                    </a:cubicBezTo>
                    <a:cubicBezTo>
                      <a:pt x="1321807" y="659007"/>
                      <a:pt x="1321807" y="661175"/>
                      <a:pt x="1322349" y="664426"/>
                    </a:cubicBezTo>
                    <a:cubicBezTo>
                      <a:pt x="1323433" y="686104"/>
                      <a:pt x="1325059" y="716995"/>
                      <a:pt x="1336439" y="736505"/>
                    </a:cubicBezTo>
                    <a:cubicBezTo>
                      <a:pt x="1343485" y="748428"/>
                      <a:pt x="1354323" y="756557"/>
                      <a:pt x="1370582" y="756015"/>
                    </a:cubicBezTo>
                    <a:lnTo>
                      <a:pt x="1370582" y="756015"/>
                    </a:lnTo>
                    <a:cubicBezTo>
                      <a:pt x="1372208" y="756015"/>
                      <a:pt x="1373834" y="756015"/>
                      <a:pt x="1375459" y="755473"/>
                    </a:cubicBezTo>
                    <a:cubicBezTo>
                      <a:pt x="1379795" y="771731"/>
                      <a:pt x="1390092" y="780403"/>
                      <a:pt x="1396595" y="786364"/>
                    </a:cubicBezTo>
                    <a:cubicBezTo>
                      <a:pt x="1400389" y="789615"/>
                      <a:pt x="1402015" y="791242"/>
                      <a:pt x="1403641" y="794493"/>
                    </a:cubicBezTo>
                    <a:cubicBezTo>
                      <a:pt x="1416105" y="819965"/>
                      <a:pt x="1444829" y="822132"/>
                      <a:pt x="1461629" y="823216"/>
                    </a:cubicBezTo>
                    <a:cubicBezTo>
                      <a:pt x="1464881" y="823216"/>
                      <a:pt x="1469758" y="823758"/>
                      <a:pt x="1472468" y="824300"/>
                    </a:cubicBezTo>
                    <a:cubicBezTo>
                      <a:pt x="1473010" y="825926"/>
                      <a:pt x="1474094" y="827552"/>
                      <a:pt x="1475178" y="830261"/>
                    </a:cubicBezTo>
                    <a:cubicBezTo>
                      <a:pt x="1477887" y="837307"/>
                      <a:pt x="1481681" y="846520"/>
                      <a:pt x="1490894" y="857901"/>
                    </a:cubicBezTo>
                    <a:cubicBezTo>
                      <a:pt x="1494146" y="861695"/>
                      <a:pt x="1497939" y="865488"/>
                      <a:pt x="1502275" y="869282"/>
                    </a:cubicBezTo>
                    <a:cubicBezTo>
                      <a:pt x="1511488" y="876869"/>
                      <a:pt x="1526120" y="886624"/>
                      <a:pt x="1544547" y="886082"/>
                    </a:cubicBezTo>
                    <a:cubicBezTo>
                      <a:pt x="1565682" y="885540"/>
                      <a:pt x="1580857" y="872534"/>
                      <a:pt x="1594406" y="858443"/>
                    </a:cubicBezTo>
                    <a:cubicBezTo>
                      <a:pt x="1603619" y="848688"/>
                      <a:pt x="1609580" y="843268"/>
                      <a:pt x="1611206" y="842726"/>
                    </a:cubicBezTo>
                    <a:cubicBezTo>
                      <a:pt x="1611206" y="842726"/>
                      <a:pt x="1611748" y="842726"/>
                      <a:pt x="1612290" y="842726"/>
                    </a:cubicBezTo>
                    <a:cubicBezTo>
                      <a:pt x="1612832" y="843268"/>
                      <a:pt x="1613916" y="843810"/>
                      <a:pt x="1614458" y="843810"/>
                    </a:cubicBezTo>
                    <a:cubicBezTo>
                      <a:pt x="1620961" y="847604"/>
                      <a:pt x="1631258" y="854107"/>
                      <a:pt x="1645349" y="854107"/>
                    </a:cubicBezTo>
                    <a:cubicBezTo>
                      <a:pt x="1657271" y="854107"/>
                      <a:pt x="1668110" y="849230"/>
                      <a:pt x="1678408" y="839475"/>
                    </a:cubicBezTo>
                    <a:lnTo>
                      <a:pt x="1680575" y="837307"/>
                    </a:lnTo>
                    <a:cubicBezTo>
                      <a:pt x="1682743" y="835139"/>
                      <a:pt x="1685453" y="832971"/>
                      <a:pt x="1687620" y="830804"/>
                    </a:cubicBezTo>
                    <a:cubicBezTo>
                      <a:pt x="1697917" y="843810"/>
                      <a:pt x="1715802" y="865488"/>
                      <a:pt x="1747234" y="867114"/>
                    </a:cubicBezTo>
                    <a:cubicBezTo>
                      <a:pt x="1753196" y="867656"/>
                      <a:pt x="1760241" y="867656"/>
                      <a:pt x="1766745" y="867656"/>
                    </a:cubicBezTo>
                    <a:cubicBezTo>
                      <a:pt x="1774332" y="867656"/>
                      <a:pt x="1786255" y="868198"/>
                      <a:pt x="1794384" y="868740"/>
                    </a:cubicBezTo>
                    <a:cubicBezTo>
                      <a:pt x="1797094" y="909928"/>
                      <a:pt x="1809558" y="933773"/>
                      <a:pt x="1830694" y="939735"/>
                    </a:cubicBezTo>
                    <a:cubicBezTo>
                      <a:pt x="1836114" y="943528"/>
                      <a:pt x="1850746" y="959245"/>
                      <a:pt x="1871340" y="989052"/>
                    </a:cubicBezTo>
                    <a:cubicBezTo>
                      <a:pt x="1890308" y="1015065"/>
                      <a:pt x="1907651" y="1026988"/>
                      <a:pt x="1926619" y="1026988"/>
                    </a:cubicBezTo>
                    <a:cubicBezTo>
                      <a:pt x="1934206" y="1026988"/>
                      <a:pt x="1959136" y="1023736"/>
                      <a:pt x="1966181" y="987426"/>
                    </a:cubicBezTo>
                    <a:cubicBezTo>
                      <a:pt x="1967265" y="983090"/>
                      <a:pt x="1981355" y="973877"/>
                      <a:pt x="1994904" y="973335"/>
                    </a:cubicBezTo>
                    <a:cubicBezTo>
                      <a:pt x="2000866" y="976587"/>
                      <a:pt x="2018208" y="993387"/>
                      <a:pt x="2030130" y="1004226"/>
                    </a:cubicBezTo>
                    <a:cubicBezTo>
                      <a:pt x="2062647" y="1035659"/>
                      <a:pt x="2083783" y="1055169"/>
                      <a:pt x="2105461" y="1056795"/>
                    </a:cubicBezTo>
                    <a:cubicBezTo>
                      <a:pt x="2115758" y="1057337"/>
                      <a:pt x="2129849" y="1057337"/>
                      <a:pt x="2144481" y="1056795"/>
                    </a:cubicBezTo>
                    <a:cubicBezTo>
                      <a:pt x="2163991" y="1056253"/>
                      <a:pt x="2187837" y="1055711"/>
                      <a:pt x="2199760" y="1058421"/>
                    </a:cubicBezTo>
                    <a:cubicBezTo>
                      <a:pt x="2212225" y="1061131"/>
                      <a:pt x="2219812" y="1063840"/>
                      <a:pt x="2224147" y="1066008"/>
                    </a:cubicBezTo>
                    <a:cubicBezTo>
                      <a:pt x="2231193" y="1093105"/>
                      <a:pt x="2265877" y="1116409"/>
                      <a:pt x="2301104" y="1115867"/>
                    </a:cubicBezTo>
                    <a:cubicBezTo>
                      <a:pt x="2301104" y="1115867"/>
                      <a:pt x="2301104" y="1115867"/>
                      <a:pt x="2301104" y="1115867"/>
                    </a:cubicBezTo>
                    <a:lnTo>
                      <a:pt x="2302188" y="1115867"/>
                    </a:lnTo>
                    <a:cubicBezTo>
                      <a:pt x="2298394" y="1125622"/>
                      <a:pt x="2296768" y="1135919"/>
                      <a:pt x="2301104" y="1147300"/>
                    </a:cubicBezTo>
                    <a:cubicBezTo>
                      <a:pt x="2308691" y="1167352"/>
                      <a:pt x="2329827" y="1176023"/>
                      <a:pt x="2348253" y="1180901"/>
                    </a:cubicBezTo>
                    <a:cubicBezTo>
                      <a:pt x="2358550" y="1183610"/>
                      <a:pt x="2364511" y="1187946"/>
                      <a:pt x="2371557" y="1192282"/>
                    </a:cubicBezTo>
                    <a:cubicBezTo>
                      <a:pt x="2379686" y="1198243"/>
                      <a:pt x="2391067" y="1205830"/>
                      <a:pt x="2407325" y="1205288"/>
                    </a:cubicBezTo>
                    <a:cubicBezTo>
                      <a:pt x="2418706" y="1205288"/>
                      <a:pt x="2429545" y="1200953"/>
                      <a:pt x="2443094" y="1191198"/>
                    </a:cubicBezTo>
                    <a:cubicBezTo>
                      <a:pt x="2456100" y="1180901"/>
                      <a:pt x="2464230" y="1171146"/>
                      <a:pt x="2469649" y="1163558"/>
                    </a:cubicBezTo>
                    <a:cubicBezTo>
                      <a:pt x="2477236" y="1154346"/>
                      <a:pt x="2477236" y="1154346"/>
                      <a:pt x="2485365" y="1153262"/>
                    </a:cubicBezTo>
                    <a:cubicBezTo>
                      <a:pt x="2494037" y="1152178"/>
                      <a:pt x="2504333" y="1153262"/>
                      <a:pt x="2514631" y="1153803"/>
                    </a:cubicBezTo>
                    <a:cubicBezTo>
                      <a:pt x="2524927" y="1154346"/>
                      <a:pt x="2534683" y="1155429"/>
                      <a:pt x="2544438" y="1154887"/>
                    </a:cubicBezTo>
                    <a:cubicBezTo>
                      <a:pt x="2574786" y="1154346"/>
                      <a:pt x="2595922" y="1143507"/>
                      <a:pt x="2608387" y="1122371"/>
                    </a:cubicBezTo>
                    <a:cubicBezTo>
                      <a:pt x="2612181" y="1115325"/>
                      <a:pt x="2616516" y="1109906"/>
                      <a:pt x="2620310" y="1104486"/>
                    </a:cubicBezTo>
                    <a:cubicBezTo>
                      <a:pt x="2633317" y="1086602"/>
                      <a:pt x="2648491" y="1066008"/>
                      <a:pt x="2647407" y="1022652"/>
                    </a:cubicBezTo>
                    <a:cubicBezTo>
                      <a:pt x="2646323" y="999349"/>
                      <a:pt x="2651201" y="992845"/>
                      <a:pt x="2652285" y="991762"/>
                    </a:cubicBezTo>
                    <a:cubicBezTo>
                      <a:pt x="2654453" y="989594"/>
                      <a:pt x="2659872" y="989594"/>
                      <a:pt x="2662040" y="989594"/>
                    </a:cubicBezTo>
                    <a:cubicBezTo>
                      <a:pt x="2669627" y="989594"/>
                      <a:pt x="2677756" y="996639"/>
                      <a:pt x="2689137" y="1007478"/>
                    </a:cubicBezTo>
                    <a:cubicBezTo>
                      <a:pt x="2697266" y="1015065"/>
                      <a:pt x="2705937" y="1023194"/>
                      <a:pt x="2717318" y="1029156"/>
                    </a:cubicBezTo>
                    <a:cubicBezTo>
                      <a:pt x="2717318" y="1029156"/>
                      <a:pt x="2717318" y="1029156"/>
                      <a:pt x="2717318" y="1029156"/>
                    </a:cubicBezTo>
                    <a:cubicBezTo>
                      <a:pt x="2725990" y="1033491"/>
                      <a:pt x="2744416" y="1050834"/>
                      <a:pt x="2759590" y="1067634"/>
                    </a:cubicBezTo>
                    <a:cubicBezTo>
                      <a:pt x="2759048" y="1073054"/>
                      <a:pt x="2757964" y="1080641"/>
                      <a:pt x="2755797" y="1088770"/>
                    </a:cubicBezTo>
                    <a:cubicBezTo>
                      <a:pt x="2755797" y="1088770"/>
                      <a:pt x="2755797" y="1089312"/>
                      <a:pt x="2755797" y="1089312"/>
                    </a:cubicBezTo>
                    <a:cubicBezTo>
                      <a:pt x="2754713" y="1093648"/>
                      <a:pt x="2753629" y="1097983"/>
                      <a:pt x="2752003" y="1102861"/>
                    </a:cubicBezTo>
                    <a:cubicBezTo>
                      <a:pt x="2750377" y="1107738"/>
                      <a:pt x="2748751" y="1112616"/>
                      <a:pt x="2746583" y="1118035"/>
                    </a:cubicBezTo>
                    <a:cubicBezTo>
                      <a:pt x="2738996" y="1135919"/>
                      <a:pt x="2722196" y="1152719"/>
                      <a:pt x="2707021" y="1167894"/>
                    </a:cubicBezTo>
                    <a:cubicBezTo>
                      <a:pt x="2694557" y="1180901"/>
                      <a:pt x="2683176" y="1191740"/>
                      <a:pt x="2676672" y="1204204"/>
                    </a:cubicBezTo>
                    <a:cubicBezTo>
                      <a:pt x="2672879" y="1211792"/>
                      <a:pt x="2666917" y="1220463"/>
                      <a:pt x="2660414" y="1230218"/>
                    </a:cubicBezTo>
                    <a:cubicBezTo>
                      <a:pt x="2648491" y="1248644"/>
                      <a:pt x="2633859" y="1270864"/>
                      <a:pt x="2622478" y="1295252"/>
                    </a:cubicBezTo>
                    <a:cubicBezTo>
                      <a:pt x="2621936" y="1296877"/>
                      <a:pt x="2620852" y="1299045"/>
                      <a:pt x="2619768" y="1301213"/>
                    </a:cubicBezTo>
                    <a:cubicBezTo>
                      <a:pt x="2619226" y="1301755"/>
                      <a:pt x="2619226" y="1302839"/>
                      <a:pt x="2618684" y="1303381"/>
                    </a:cubicBezTo>
                    <a:cubicBezTo>
                      <a:pt x="2617600" y="1305007"/>
                      <a:pt x="2616516" y="1307174"/>
                      <a:pt x="2615432" y="1308800"/>
                    </a:cubicBezTo>
                    <a:cubicBezTo>
                      <a:pt x="2614891" y="1309884"/>
                      <a:pt x="2614348" y="1310968"/>
                      <a:pt x="2613807" y="1311510"/>
                    </a:cubicBezTo>
                    <a:cubicBezTo>
                      <a:pt x="2612723" y="1313678"/>
                      <a:pt x="2611639" y="1315303"/>
                      <a:pt x="2610555" y="1318013"/>
                    </a:cubicBezTo>
                    <a:cubicBezTo>
                      <a:pt x="2610013" y="1319097"/>
                      <a:pt x="2609471" y="1320181"/>
                      <a:pt x="2608387" y="1321265"/>
                    </a:cubicBezTo>
                    <a:cubicBezTo>
                      <a:pt x="2607303" y="1323432"/>
                      <a:pt x="2605677" y="1325600"/>
                      <a:pt x="2604593" y="1328310"/>
                    </a:cubicBezTo>
                    <a:cubicBezTo>
                      <a:pt x="2604052" y="1329394"/>
                      <a:pt x="2602968" y="1331020"/>
                      <a:pt x="2602426" y="1332104"/>
                    </a:cubicBezTo>
                    <a:cubicBezTo>
                      <a:pt x="2600800" y="1334271"/>
                      <a:pt x="2599716" y="1336981"/>
                      <a:pt x="2598090" y="1339691"/>
                    </a:cubicBezTo>
                    <a:cubicBezTo>
                      <a:pt x="2597006" y="1341317"/>
                      <a:pt x="2596464" y="1342943"/>
                      <a:pt x="2595380" y="1344569"/>
                    </a:cubicBezTo>
                    <a:cubicBezTo>
                      <a:pt x="2593755" y="1347278"/>
                      <a:pt x="2592671" y="1349446"/>
                      <a:pt x="2591045" y="1352156"/>
                    </a:cubicBezTo>
                    <a:cubicBezTo>
                      <a:pt x="2589961" y="1353782"/>
                      <a:pt x="2588877" y="1355407"/>
                      <a:pt x="2587793" y="1357575"/>
                    </a:cubicBezTo>
                    <a:cubicBezTo>
                      <a:pt x="2586167" y="1359743"/>
                      <a:pt x="2585084" y="1362453"/>
                      <a:pt x="2583458" y="1364621"/>
                    </a:cubicBezTo>
                    <a:cubicBezTo>
                      <a:pt x="2582374" y="1366788"/>
                      <a:pt x="2580748" y="1368956"/>
                      <a:pt x="2579664" y="1371124"/>
                    </a:cubicBezTo>
                    <a:cubicBezTo>
                      <a:pt x="2578580" y="1372750"/>
                      <a:pt x="2577496" y="1374917"/>
                      <a:pt x="2576412" y="1376543"/>
                    </a:cubicBezTo>
                    <a:cubicBezTo>
                      <a:pt x="2574786" y="1379253"/>
                      <a:pt x="2573161" y="1381963"/>
                      <a:pt x="2571535" y="1384673"/>
                    </a:cubicBezTo>
                    <a:cubicBezTo>
                      <a:pt x="2570993" y="1385756"/>
                      <a:pt x="2570451" y="1386840"/>
                      <a:pt x="2569367" y="1387924"/>
                    </a:cubicBezTo>
                    <a:cubicBezTo>
                      <a:pt x="2551483" y="1417189"/>
                      <a:pt x="2533056" y="1446454"/>
                      <a:pt x="2520592" y="1467048"/>
                    </a:cubicBezTo>
                    <a:lnTo>
                      <a:pt x="2518966" y="1467048"/>
                    </a:lnTo>
                    <a:lnTo>
                      <a:pt x="2517340" y="1471926"/>
                    </a:lnTo>
                    <a:cubicBezTo>
                      <a:pt x="2515714" y="1474094"/>
                      <a:pt x="2514631" y="1476261"/>
                      <a:pt x="2513547" y="1478429"/>
                    </a:cubicBezTo>
                    <a:lnTo>
                      <a:pt x="2507043" y="1488726"/>
                    </a:lnTo>
                    <a:lnTo>
                      <a:pt x="2508669" y="1496313"/>
                    </a:lnTo>
                    <a:cubicBezTo>
                      <a:pt x="2500540" y="1515282"/>
                      <a:pt x="2483198" y="1555386"/>
                      <a:pt x="2465855" y="1594406"/>
                    </a:cubicBezTo>
                    <a:cubicBezTo>
                      <a:pt x="2463687" y="1599825"/>
                      <a:pt x="2462062" y="1603619"/>
                      <a:pt x="2460436" y="1607412"/>
                    </a:cubicBezTo>
                  </a:path>
                </a:pathLst>
              </a:custGeom>
              <a:solidFill>
                <a:schemeClr val="accent2"/>
              </a:solidFill>
              <a:ln w="5415" cap="flat">
                <a:noFill/>
                <a:prstDash val="solid"/>
                <a:miter/>
              </a:ln>
            </p:spPr>
            <p:txBody>
              <a:bodyPr rtlCol="0" anchor="ctr"/>
              <a:lstStyle/>
              <a:p>
                <a:endParaRPr lang="en-US"/>
              </a:p>
            </p:txBody>
          </p:sp>
          <p:grpSp>
            <p:nvGrpSpPr>
              <p:cNvPr id="40" name="Graphic 4">
                <a:extLst>
                  <a:ext uri="{FF2B5EF4-FFF2-40B4-BE49-F238E27FC236}">
                    <a16:creationId xmlns:a16="http://schemas.microsoft.com/office/drawing/2014/main" id="{48F22738-A549-547D-98A1-D341DC520F7A}"/>
                  </a:ext>
                </a:extLst>
              </p:cNvPr>
              <p:cNvGrpSpPr/>
              <p:nvPr/>
            </p:nvGrpSpPr>
            <p:grpSpPr>
              <a:xfrm>
                <a:off x="2495875" y="4058850"/>
                <a:ext cx="1193907" cy="120312"/>
                <a:chOff x="2495875" y="4058850"/>
                <a:chExt cx="1193907" cy="120312"/>
              </a:xfrm>
              <a:solidFill>
                <a:srgbClr val="FFFFFF"/>
              </a:solidFill>
            </p:grpSpPr>
            <p:sp>
              <p:nvSpPr>
                <p:cNvPr id="41" name="Freeform 40">
                  <a:extLst>
                    <a:ext uri="{FF2B5EF4-FFF2-40B4-BE49-F238E27FC236}">
                      <a16:creationId xmlns:a16="http://schemas.microsoft.com/office/drawing/2014/main" id="{EE5C978B-EA00-2144-D854-203F21E5F647}"/>
                    </a:ext>
                  </a:extLst>
                </p:cNvPr>
                <p:cNvSpPr/>
                <p:nvPr/>
              </p:nvSpPr>
              <p:spPr>
                <a:xfrm>
                  <a:off x="2495875" y="4061018"/>
                  <a:ext cx="115434" cy="115976"/>
                </a:xfrm>
                <a:custGeom>
                  <a:avLst/>
                  <a:gdLst>
                    <a:gd name="connsiteX0" fmla="*/ 81292 w 115434"/>
                    <a:gd name="connsiteY0" fmla="*/ 73163 h 115976"/>
                    <a:gd name="connsiteX1" fmla="*/ 92131 w 115434"/>
                    <a:gd name="connsiteY1" fmla="*/ 0 h 115976"/>
                    <a:gd name="connsiteX2" fmla="*/ 115434 w 115434"/>
                    <a:gd name="connsiteY2" fmla="*/ 0 h 115976"/>
                    <a:gd name="connsiteX3" fmla="*/ 94841 w 115434"/>
                    <a:gd name="connsiteY3" fmla="*/ 115976 h 115976"/>
                    <a:gd name="connsiteX4" fmla="*/ 71537 w 115434"/>
                    <a:gd name="connsiteY4" fmla="*/ 115976 h 115976"/>
                    <a:gd name="connsiteX5" fmla="*/ 57988 w 115434"/>
                    <a:gd name="connsiteY5" fmla="*/ 47691 h 115976"/>
                    <a:gd name="connsiteX6" fmla="*/ 44440 w 115434"/>
                    <a:gd name="connsiteY6" fmla="*/ 115976 h 115976"/>
                    <a:gd name="connsiteX7" fmla="*/ 20594 w 115434"/>
                    <a:gd name="connsiteY7" fmla="*/ 115976 h 115976"/>
                    <a:gd name="connsiteX8" fmla="*/ 0 w 115434"/>
                    <a:gd name="connsiteY8" fmla="*/ 0 h 115976"/>
                    <a:gd name="connsiteX9" fmla="*/ 23304 w 115434"/>
                    <a:gd name="connsiteY9" fmla="*/ 0 h 115976"/>
                    <a:gd name="connsiteX10" fmla="*/ 34143 w 115434"/>
                    <a:gd name="connsiteY10" fmla="*/ 73163 h 115976"/>
                    <a:gd name="connsiteX11" fmla="*/ 47691 w 115434"/>
                    <a:gd name="connsiteY11" fmla="*/ 0 h 115976"/>
                    <a:gd name="connsiteX12" fmla="*/ 67201 w 115434"/>
                    <a:gd name="connsiteY12" fmla="*/ 0 h 115976"/>
                    <a:gd name="connsiteX13" fmla="*/ 81292 w 115434"/>
                    <a:gd name="connsiteY13" fmla="*/ 73163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34" h="115976">
                      <a:moveTo>
                        <a:pt x="81292" y="73163"/>
                      </a:moveTo>
                      <a:lnTo>
                        <a:pt x="92131" y="0"/>
                      </a:lnTo>
                      <a:lnTo>
                        <a:pt x="115434" y="0"/>
                      </a:lnTo>
                      <a:lnTo>
                        <a:pt x="94841" y="115976"/>
                      </a:lnTo>
                      <a:lnTo>
                        <a:pt x="71537" y="115976"/>
                      </a:lnTo>
                      <a:lnTo>
                        <a:pt x="57988" y="47691"/>
                      </a:lnTo>
                      <a:lnTo>
                        <a:pt x="44440" y="115976"/>
                      </a:lnTo>
                      <a:lnTo>
                        <a:pt x="20594" y="115976"/>
                      </a:lnTo>
                      <a:lnTo>
                        <a:pt x="0" y="0"/>
                      </a:lnTo>
                      <a:lnTo>
                        <a:pt x="23304" y="0"/>
                      </a:lnTo>
                      <a:lnTo>
                        <a:pt x="34143" y="73163"/>
                      </a:lnTo>
                      <a:lnTo>
                        <a:pt x="47691" y="0"/>
                      </a:lnTo>
                      <a:lnTo>
                        <a:pt x="67201" y="0"/>
                      </a:lnTo>
                      <a:lnTo>
                        <a:pt x="81292" y="73163"/>
                      </a:lnTo>
                      <a:close/>
                    </a:path>
                  </a:pathLst>
                </a:custGeom>
                <a:solidFill>
                  <a:srgbClr val="FFFFFF"/>
                </a:solidFill>
                <a:ln w="5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13D088-324B-79AB-D4AD-51AD34F79E36}"/>
                    </a:ext>
                  </a:extLst>
                </p:cNvPr>
                <p:cNvSpPr/>
                <p:nvPr/>
              </p:nvSpPr>
              <p:spPr>
                <a:xfrm>
                  <a:off x="2629736" y="4061560"/>
                  <a:ext cx="66659" cy="115976"/>
                </a:xfrm>
                <a:custGeom>
                  <a:avLst/>
                  <a:gdLst>
                    <a:gd name="connsiteX0" fmla="*/ 60156 w 66659"/>
                    <a:gd name="connsiteY0" fmla="*/ 65576 h 115976"/>
                    <a:gd name="connsiteX1" fmla="*/ 23304 w 66659"/>
                    <a:gd name="connsiteY1" fmla="*/ 65576 h 115976"/>
                    <a:gd name="connsiteX2" fmla="*/ 23304 w 66659"/>
                    <a:gd name="connsiteY2" fmla="*/ 96466 h 115976"/>
                    <a:gd name="connsiteX3" fmla="*/ 66659 w 66659"/>
                    <a:gd name="connsiteY3" fmla="*/ 96466 h 115976"/>
                    <a:gd name="connsiteX4" fmla="*/ 66659 w 66659"/>
                    <a:gd name="connsiteY4" fmla="*/ 115977 h 115976"/>
                    <a:gd name="connsiteX5" fmla="*/ 0 w 66659"/>
                    <a:gd name="connsiteY5" fmla="*/ 115977 h 115976"/>
                    <a:gd name="connsiteX6" fmla="*/ 0 w 66659"/>
                    <a:gd name="connsiteY6" fmla="*/ 0 h 115976"/>
                    <a:gd name="connsiteX7" fmla="*/ 66659 w 66659"/>
                    <a:gd name="connsiteY7" fmla="*/ 0 h 115976"/>
                    <a:gd name="connsiteX8" fmla="*/ 66659 w 66659"/>
                    <a:gd name="connsiteY8" fmla="*/ 19510 h 115976"/>
                    <a:gd name="connsiteX9" fmla="*/ 23304 w 66659"/>
                    <a:gd name="connsiteY9" fmla="*/ 19510 h 115976"/>
                    <a:gd name="connsiteX10" fmla="*/ 23304 w 66659"/>
                    <a:gd name="connsiteY10" fmla="*/ 47149 h 115976"/>
                    <a:gd name="connsiteX11" fmla="*/ 59614 w 66659"/>
                    <a:gd name="connsiteY11" fmla="*/ 47149 h 115976"/>
                    <a:gd name="connsiteX12" fmla="*/ 59614 w 66659"/>
                    <a:gd name="connsiteY12" fmla="*/ 65576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9" h="115976">
                      <a:moveTo>
                        <a:pt x="60156" y="65576"/>
                      </a:moveTo>
                      <a:lnTo>
                        <a:pt x="23304" y="65576"/>
                      </a:lnTo>
                      <a:lnTo>
                        <a:pt x="23304" y="96466"/>
                      </a:lnTo>
                      <a:lnTo>
                        <a:pt x="66659" y="96466"/>
                      </a:lnTo>
                      <a:lnTo>
                        <a:pt x="66659" y="115977"/>
                      </a:lnTo>
                      <a:lnTo>
                        <a:pt x="0" y="115977"/>
                      </a:lnTo>
                      <a:lnTo>
                        <a:pt x="0" y="0"/>
                      </a:lnTo>
                      <a:lnTo>
                        <a:pt x="66659" y="0"/>
                      </a:lnTo>
                      <a:lnTo>
                        <a:pt x="66659" y="19510"/>
                      </a:lnTo>
                      <a:lnTo>
                        <a:pt x="23304" y="19510"/>
                      </a:lnTo>
                      <a:lnTo>
                        <a:pt x="23304" y="47149"/>
                      </a:lnTo>
                      <a:lnTo>
                        <a:pt x="59614" y="47149"/>
                      </a:lnTo>
                      <a:lnTo>
                        <a:pt x="59614" y="65576"/>
                      </a:lnTo>
                      <a:close/>
                    </a:path>
                  </a:pathLst>
                </a:custGeom>
                <a:solidFill>
                  <a:srgbClr val="FFFFFF"/>
                </a:solidFill>
                <a:ln w="5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32BD1-56AC-7E9B-EAD1-CFD415F67D93}"/>
                    </a:ext>
                  </a:extLst>
                </p:cNvPr>
                <p:cNvSpPr/>
                <p:nvPr/>
              </p:nvSpPr>
              <p:spPr>
                <a:xfrm>
                  <a:off x="2712654" y="4058850"/>
                  <a:ext cx="76414" cy="119228"/>
                </a:xfrm>
                <a:custGeom>
                  <a:avLst/>
                  <a:gdLst>
                    <a:gd name="connsiteX0" fmla="*/ 52027 w 76414"/>
                    <a:gd name="connsiteY0" fmla="*/ 87795 h 119228"/>
                    <a:gd name="connsiteX1" fmla="*/ 48233 w 76414"/>
                    <a:gd name="connsiteY1" fmla="*/ 76956 h 119228"/>
                    <a:gd name="connsiteX2" fmla="*/ 35227 w 76414"/>
                    <a:gd name="connsiteY2" fmla="*/ 69369 h 119228"/>
                    <a:gd name="connsiteX3" fmla="*/ 10297 w 76414"/>
                    <a:gd name="connsiteY3" fmla="*/ 53653 h 119228"/>
                    <a:gd name="connsiteX4" fmla="*/ 2710 w 76414"/>
                    <a:gd name="connsiteY4" fmla="*/ 32517 h 119228"/>
                    <a:gd name="connsiteX5" fmla="*/ 13007 w 76414"/>
                    <a:gd name="connsiteY5" fmla="*/ 8671 h 119228"/>
                    <a:gd name="connsiteX6" fmla="*/ 39562 w 76414"/>
                    <a:gd name="connsiteY6" fmla="*/ 0 h 119228"/>
                    <a:gd name="connsiteX7" fmla="*/ 58530 w 76414"/>
                    <a:gd name="connsiteY7" fmla="*/ 4336 h 119228"/>
                    <a:gd name="connsiteX8" fmla="*/ 71537 w 76414"/>
                    <a:gd name="connsiteY8" fmla="*/ 16801 h 119228"/>
                    <a:gd name="connsiteX9" fmla="*/ 75872 w 76414"/>
                    <a:gd name="connsiteY9" fmla="*/ 35227 h 119228"/>
                    <a:gd name="connsiteX10" fmla="*/ 52569 w 76414"/>
                    <a:gd name="connsiteY10" fmla="*/ 35227 h 119228"/>
                    <a:gd name="connsiteX11" fmla="*/ 49317 w 76414"/>
                    <a:gd name="connsiteY11" fmla="*/ 22762 h 119228"/>
                    <a:gd name="connsiteX12" fmla="*/ 39562 w 76414"/>
                    <a:gd name="connsiteY12" fmla="*/ 18426 h 119228"/>
                    <a:gd name="connsiteX13" fmla="*/ 29807 w 76414"/>
                    <a:gd name="connsiteY13" fmla="*/ 22220 h 119228"/>
                    <a:gd name="connsiteX14" fmla="*/ 26555 w 76414"/>
                    <a:gd name="connsiteY14" fmla="*/ 31975 h 119228"/>
                    <a:gd name="connsiteX15" fmla="*/ 30349 w 76414"/>
                    <a:gd name="connsiteY15" fmla="*/ 40646 h 119228"/>
                    <a:gd name="connsiteX16" fmla="*/ 43898 w 76414"/>
                    <a:gd name="connsiteY16" fmla="*/ 48775 h 119228"/>
                    <a:gd name="connsiteX17" fmla="*/ 68827 w 76414"/>
                    <a:gd name="connsiteY17" fmla="*/ 63950 h 119228"/>
                    <a:gd name="connsiteX18" fmla="*/ 76414 w 76414"/>
                    <a:gd name="connsiteY18" fmla="*/ 86711 h 119228"/>
                    <a:gd name="connsiteX19" fmla="*/ 66659 w 76414"/>
                    <a:gd name="connsiteY19" fmla="*/ 110557 h 119228"/>
                    <a:gd name="connsiteX20" fmla="*/ 40646 w 76414"/>
                    <a:gd name="connsiteY20" fmla="*/ 119228 h 119228"/>
                    <a:gd name="connsiteX21" fmla="*/ 20052 w 76414"/>
                    <a:gd name="connsiteY21" fmla="*/ 114351 h 119228"/>
                    <a:gd name="connsiteX22" fmla="*/ 5419 w 76414"/>
                    <a:gd name="connsiteY22" fmla="*/ 101344 h 119228"/>
                    <a:gd name="connsiteX23" fmla="*/ 0 w 76414"/>
                    <a:gd name="connsiteY23" fmla="*/ 80750 h 119228"/>
                    <a:gd name="connsiteX24" fmla="*/ 23304 w 76414"/>
                    <a:gd name="connsiteY24" fmla="*/ 80750 h 119228"/>
                    <a:gd name="connsiteX25" fmla="*/ 27097 w 76414"/>
                    <a:gd name="connsiteY25" fmla="*/ 95383 h 119228"/>
                    <a:gd name="connsiteX26" fmla="*/ 40104 w 76414"/>
                    <a:gd name="connsiteY26" fmla="*/ 99718 h 119228"/>
                    <a:gd name="connsiteX27" fmla="*/ 52027 w 76414"/>
                    <a:gd name="connsiteY27" fmla="*/ 87795 h 11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414" h="119228">
                      <a:moveTo>
                        <a:pt x="52027" y="87795"/>
                      </a:moveTo>
                      <a:cubicBezTo>
                        <a:pt x="52027" y="82918"/>
                        <a:pt x="50943" y="79666"/>
                        <a:pt x="48233" y="76956"/>
                      </a:cubicBezTo>
                      <a:cubicBezTo>
                        <a:pt x="46065" y="74789"/>
                        <a:pt x="41188" y="72079"/>
                        <a:pt x="35227" y="69369"/>
                      </a:cubicBezTo>
                      <a:cubicBezTo>
                        <a:pt x="23846" y="65034"/>
                        <a:pt x="15174" y="59614"/>
                        <a:pt x="10297" y="53653"/>
                      </a:cubicBezTo>
                      <a:cubicBezTo>
                        <a:pt x="5419" y="47691"/>
                        <a:pt x="2710" y="40646"/>
                        <a:pt x="2710" y="32517"/>
                      </a:cubicBezTo>
                      <a:cubicBezTo>
                        <a:pt x="2710" y="22762"/>
                        <a:pt x="5961" y="14633"/>
                        <a:pt x="13007" y="8671"/>
                      </a:cubicBezTo>
                      <a:cubicBezTo>
                        <a:pt x="20052" y="2710"/>
                        <a:pt x="28723" y="0"/>
                        <a:pt x="39562" y="0"/>
                      </a:cubicBezTo>
                      <a:cubicBezTo>
                        <a:pt x="46607" y="0"/>
                        <a:pt x="53111" y="1626"/>
                        <a:pt x="58530" y="4336"/>
                      </a:cubicBezTo>
                      <a:cubicBezTo>
                        <a:pt x="63950" y="7587"/>
                        <a:pt x="68285" y="11381"/>
                        <a:pt x="71537" y="16801"/>
                      </a:cubicBezTo>
                      <a:cubicBezTo>
                        <a:pt x="74789" y="22220"/>
                        <a:pt x="75872" y="28723"/>
                        <a:pt x="75872" y="35227"/>
                      </a:cubicBezTo>
                      <a:lnTo>
                        <a:pt x="52569" y="35227"/>
                      </a:lnTo>
                      <a:cubicBezTo>
                        <a:pt x="52569" y="29807"/>
                        <a:pt x="51485" y="25472"/>
                        <a:pt x="49317" y="22762"/>
                      </a:cubicBezTo>
                      <a:cubicBezTo>
                        <a:pt x="47149" y="20052"/>
                        <a:pt x="43898" y="18426"/>
                        <a:pt x="39562" y="18426"/>
                      </a:cubicBezTo>
                      <a:cubicBezTo>
                        <a:pt x="35227" y="18426"/>
                        <a:pt x="32517" y="19510"/>
                        <a:pt x="29807" y="22220"/>
                      </a:cubicBezTo>
                      <a:cubicBezTo>
                        <a:pt x="27639" y="24388"/>
                        <a:pt x="26555" y="27639"/>
                        <a:pt x="26555" y="31975"/>
                      </a:cubicBezTo>
                      <a:cubicBezTo>
                        <a:pt x="26555" y="35227"/>
                        <a:pt x="27639" y="37936"/>
                        <a:pt x="30349" y="40646"/>
                      </a:cubicBezTo>
                      <a:cubicBezTo>
                        <a:pt x="33059" y="43356"/>
                        <a:pt x="37394" y="46065"/>
                        <a:pt x="43898" y="48775"/>
                      </a:cubicBezTo>
                      <a:cubicBezTo>
                        <a:pt x="55279" y="53111"/>
                        <a:pt x="63408" y="57988"/>
                        <a:pt x="68827" y="63950"/>
                      </a:cubicBezTo>
                      <a:cubicBezTo>
                        <a:pt x="73705" y="69911"/>
                        <a:pt x="76414" y="77498"/>
                        <a:pt x="76414" y="86711"/>
                      </a:cubicBezTo>
                      <a:cubicBezTo>
                        <a:pt x="76414" y="97008"/>
                        <a:pt x="73163" y="104596"/>
                        <a:pt x="66659" y="110557"/>
                      </a:cubicBezTo>
                      <a:cubicBezTo>
                        <a:pt x="60156" y="116518"/>
                        <a:pt x="51485" y="119228"/>
                        <a:pt x="40646" y="119228"/>
                      </a:cubicBezTo>
                      <a:cubicBezTo>
                        <a:pt x="33059" y="119228"/>
                        <a:pt x="26555" y="117602"/>
                        <a:pt x="20052" y="114351"/>
                      </a:cubicBezTo>
                      <a:cubicBezTo>
                        <a:pt x="13549" y="111099"/>
                        <a:pt x="9213" y="106763"/>
                        <a:pt x="5419" y="101344"/>
                      </a:cubicBezTo>
                      <a:cubicBezTo>
                        <a:pt x="2168" y="95383"/>
                        <a:pt x="0" y="88879"/>
                        <a:pt x="0" y="80750"/>
                      </a:cubicBezTo>
                      <a:lnTo>
                        <a:pt x="23304" y="80750"/>
                      </a:lnTo>
                      <a:cubicBezTo>
                        <a:pt x="23304" y="87254"/>
                        <a:pt x="24388" y="92131"/>
                        <a:pt x="27097" y="95383"/>
                      </a:cubicBezTo>
                      <a:cubicBezTo>
                        <a:pt x="29807" y="98634"/>
                        <a:pt x="34143" y="99718"/>
                        <a:pt x="40104" y="99718"/>
                      </a:cubicBezTo>
                      <a:cubicBezTo>
                        <a:pt x="48233" y="100802"/>
                        <a:pt x="52027" y="96466"/>
                        <a:pt x="52027" y="87795"/>
                      </a:cubicBezTo>
                      <a:close/>
                    </a:path>
                  </a:pathLst>
                </a:custGeom>
                <a:solidFill>
                  <a:srgbClr val="FFFFFF"/>
                </a:solidFill>
                <a:ln w="5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20B507-678D-2D31-E47D-DE81FAC24943}"/>
                    </a:ext>
                  </a:extLst>
                </p:cNvPr>
                <p:cNvSpPr/>
                <p:nvPr/>
              </p:nvSpPr>
              <p:spPr>
                <a:xfrm>
                  <a:off x="2804785" y="4061018"/>
                  <a:ext cx="80750" cy="115976"/>
                </a:xfrm>
                <a:custGeom>
                  <a:avLst/>
                  <a:gdLst>
                    <a:gd name="connsiteX0" fmla="*/ 80208 w 80750"/>
                    <a:gd name="connsiteY0" fmla="*/ 19510 h 115976"/>
                    <a:gd name="connsiteX1" fmla="*/ 51485 w 80750"/>
                    <a:gd name="connsiteY1" fmla="*/ 19510 h 115976"/>
                    <a:gd name="connsiteX2" fmla="*/ 51485 w 80750"/>
                    <a:gd name="connsiteY2" fmla="*/ 115976 h 115976"/>
                    <a:gd name="connsiteX3" fmla="*/ 28181 w 80750"/>
                    <a:gd name="connsiteY3" fmla="*/ 115976 h 115976"/>
                    <a:gd name="connsiteX4" fmla="*/ 28181 w 80750"/>
                    <a:gd name="connsiteY4" fmla="*/ 19510 h 115976"/>
                    <a:gd name="connsiteX5" fmla="*/ 0 w 80750"/>
                    <a:gd name="connsiteY5" fmla="*/ 19510 h 115976"/>
                    <a:gd name="connsiteX6" fmla="*/ 0 w 80750"/>
                    <a:gd name="connsiteY6" fmla="*/ 0 h 115976"/>
                    <a:gd name="connsiteX7" fmla="*/ 80750 w 80750"/>
                    <a:gd name="connsiteY7" fmla="*/ 0 h 115976"/>
                    <a:gd name="connsiteX8" fmla="*/ 80750 w 80750"/>
                    <a:gd name="connsiteY8" fmla="*/ 19510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0" h="115976">
                      <a:moveTo>
                        <a:pt x="80208" y="19510"/>
                      </a:moveTo>
                      <a:lnTo>
                        <a:pt x="51485" y="19510"/>
                      </a:lnTo>
                      <a:lnTo>
                        <a:pt x="51485" y="115976"/>
                      </a:lnTo>
                      <a:lnTo>
                        <a:pt x="28181" y="115976"/>
                      </a:lnTo>
                      <a:lnTo>
                        <a:pt x="28181" y="19510"/>
                      </a:lnTo>
                      <a:lnTo>
                        <a:pt x="0" y="19510"/>
                      </a:lnTo>
                      <a:lnTo>
                        <a:pt x="0" y="0"/>
                      </a:lnTo>
                      <a:lnTo>
                        <a:pt x="80750" y="0"/>
                      </a:lnTo>
                      <a:lnTo>
                        <a:pt x="80750" y="19510"/>
                      </a:lnTo>
                      <a:close/>
                    </a:path>
                  </a:pathLst>
                </a:custGeom>
                <a:solidFill>
                  <a:srgbClr val="FFFFFF"/>
                </a:solidFill>
                <a:ln w="5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B43D7D7-A6EF-A7D1-11F3-0AEE9AD6C911}"/>
                    </a:ext>
                  </a:extLst>
                </p:cNvPr>
                <p:cNvSpPr/>
                <p:nvPr/>
              </p:nvSpPr>
              <p:spPr>
                <a:xfrm>
                  <a:off x="2903961" y="4061018"/>
                  <a:ext cx="104595" cy="115976"/>
                </a:xfrm>
                <a:custGeom>
                  <a:avLst/>
                  <a:gdLst>
                    <a:gd name="connsiteX0" fmla="*/ 30349 w 104595"/>
                    <a:gd name="connsiteY0" fmla="*/ 0 h 115976"/>
                    <a:gd name="connsiteX1" fmla="*/ 52027 w 104595"/>
                    <a:gd name="connsiteY1" fmla="*/ 84002 h 115976"/>
                    <a:gd name="connsiteX2" fmla="*/ 73705 w 104595"/>
                    <a:gd name="connsiteY2" fmla="*/ 0 h 115976"/>
                    <a:gd name="connsiteX3" fmla="*/ 104596 w 104595"/>
                    <a:gd name="connsiteY3" fmla="*/ 0 h 115976"/>
                    <a:gd name="connsiteX4" fmla="*/ 104596 w 104595"/>
                    <a:gd name="connsiteY4" fmla="*/ 115976 h 115976"/>
                    <a:gd name="connsiteX5" fmla="*/ 81292 w 104595"/>
                    <a:gd name="connsiteY5" fmla="*/ 115976 h 115976"/>
                    <a:gd name="connsiteX6" fmla="*/ 81292 w 104595"/>
                    <a:gd name="connsiteY6" fmla="*/ 84543 h 115976"/>
                    <a:gd name="connsiteX7" fmla="*/ 83460 w 104595"/>
                    <a:gd name="connsiteY7" fmla="*/ 36310 h 115976"/>
                    <a:gd name="connsiteX8" fmla="*/ 60156 w 104595"/>
                    <a:gd name="connsiteY8" fmla="*/ 115976 h 115976"/>
                    <a:gd name="connsiteX9" fmla="*/ 44440 w 104595"/>
                    <a:gd name="connsiteY9" fmla="*/ 115976 h 115976"/>
                    <a:gd name="connsiteX10" fmla="*/ 21136 w 104595"/>
                    <a:gd name="connsiteY10" fmla="*/ 36310 h 115976"/>
                    <a:gd name="connsiteX11" fmla="*/ 23304 w 104595"/>
                    <a:gd name="connsiteY11" fmla="*/ 84543 h 115976"/>
                    <a:gd name="connsiteX12" fmla="*/ 23304 w 104595"/>
                    <a:gd name="connsiteY12" fmla="*/ 115976 h 115976"/>
                    <a:gd name="connsiteX13" fmla="*/ 0 w 104595"/>
                    <a:gd name="connsiteY13" fmla="*/ 115976 h 115976"/>
                    <a:gd name="connsiteX14" fmla="*/ 0 w 104595"/>
                    <a:gd name="connsiteY14" fmla="*/ 0 h 115976"/>
                    <a:gd name="connsiteX15" fmla="*/ 30349 w 104595"/>
                    <a:gd name="connsiteY15" fmla="*/ 0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595" h="115976">
                      <a:moveTo>
                        <a:pt x="30349" y="0"/>
                      </a:moveTo>
                      <a:lnTo>
                        <a:pt x="52027" y="84002"/>
                      </a:lnTo>
                      <a:lnTo>
                        <a:pt x="73705" y="0"/>
                      </a:lnTo>
                      <a:lnTo>
                        <a:pt x="104596" y="0"/>
                      </a:lnTo>
                      <a:lnTo>
                        <a:pt x="104596" y="115976"/>
                      </a:lnTo>
                      <a:lnTo>
                        <a:pt x="81292" y="115976"/>
                      </a:lnTo>
                      <a:lnTo>
                        <a:pt x="81292" y="84543"/>
                      </a:lnTo>
                      <a:lnTo>
                        <a:pt x="83460" y="36310"/>
                      </a:lnTo>
                      <a:lnTo>
                        <a:pt x="60156" y="115976"/>
                      </a:lnTo>
                      <a:lnTo>
                        <a:pt x="44440" y="115976"/>
                      </a:lnTo>
                      <a:lnTo>
                        <a:pt x="21136" y="36310"/>
                      </a:lnTo>
                      <a:lnTo>
                        <a:pt x="23304" y="84543"/>
                      </a:lnTo>
                      <a:lnTo>
                        <a:pt x="23304" y="115976"/>
                      </a:lnTo>
                      <a:lnTo>
                        <a:pt x="0" y="115976"/>
                      </a:lnTo>
                      <a:lnTo>
                        <a:pt x="0" y="0"/>
                      </a:lnTo>
                      <a:lnTo>
                        <a:pt x="30349" y="0"/>
                      </a:lnTo>
                      <a:close/>
                    </a:path>
                  </a:pathLst>
                </a:custGeom>
                <a:solidFill>
                  <a:srgbClr val="FFFFFF"/>
                </a:solidFill>
                <a:ln w="5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23F4AAC-717F-E93D-5F55-BA1A41C04E21}"/>
                    </a:ext>
                  </a:extLst>
                </p:cNvPr>
                <p:cNvSpPr/>
                <p:nvPr/>
              </p:nvSpPr>
              <p:spPr>
                <a:xfrm>
                  <a:off x="3031318" y="4059392"/>
                  <a:ext cx="84001" cy="119769"/>
                </a:xfrm>
                <a:custGeom>
                  <a:avLst/>
                  <a:gdLst>
                    <a:gd name="connsiteX0" fmla="*/ 84002 w 84001"/>
                    <a:gd name="connsiteY0" fmla="*/ 70453 h 119769"/>
                    <a:gd name="connsiteX1" fmla="*/ 73163 w 84001"/>
                    <a:gd name="connsiteY1" fmla="*/ 106763 h 119769"/>
                    <a:gd name="connsiteX2" fmla="*/ 42272 w 84001"/>
                    <a:gd name="connsiteY2" fmla="*/ 119770 h 119769"/>
                    <a:gd name="connsiteX3" fmla="*/ 11381 w 84001"/>
                    <a:gd name="connsiteY3" fmla="*/ 106763 h 119769"/>
                    <a:gd name="connsiteX4" fmla="*/ 0 w 84001"/>
                    <a:gd name="connsiteY4" fmla="*/ 70995 h 119769"/>
                    <a:gd name="connsiteX5" fmla="*/ 0 w 84001"/>
                    <a:gd name="connsiteY5" fmla="*/ 50943 h 119769"/>
                    <a:gd name="connsiteX6" fmla="*/ 10839 w 84001"/>
                    <a:gd name="connsiteY6" fmla="*/ 13549 h 119769"/>
                    <a:gd name="connsiteX7" fmla="*/ 41730 w 84001"/>
                    <a:gd name="connsiteY7" fmla="*/ 0 h 119769"/>
                    <a:gd name="connsiteX8" fmla="*/ 72079 w 84001"/>
                    <a:gd name="connsiteY8" fmla="*/ 13007 h 119769"/>
                    <a:gd name="connsiteX9" fmla="*/ 83460 w 84001"/>
                    <a:gd name="connsiteY9" fmla="*/ 49859 h 119769"/>
                    <a:gd name="connsiteX10" fmla="*/ 83460 w 84001"/>
                    <a:gd name="connsiteY10" fmla="*/ 70453 h 119769"/>
                    <a:gd name="connsiteX11" fmla="*/ 60156 w 84001"/>
                    <a:gd name="connsiteY11" fmla="*/ 50943 h 119769"/>
                    <a:gd name="connsiteX12" fmla="*/ 55820 w 84001"/>
                    <a:gd name="connsiteY12" fmla="*/ 27639 h 119769"/>
                    <a:gd name="connsiteX13" fmla="*/ 41730 w 84001"/>
                    <a:gd name="connsiteY13" fmla="*/ 20052 h 119769"/>
                    <a:gd name="connsiteX14" fmla="*/ 28181 w 84001"/>
                    <a:gd name="connsiteY14" fmla="*/ 27639 h 119769"/>
                    <a:gd name="connsiteX15" fmla="*/ 23304 w 84001"/>
                    <a:gd name="connsiteY15" fmla="*/ 49859 h 119769"/>
                    <a:gd name="connsiteX16" fmla="*/ 23304 w 84001"/>
                    <a:gd name="connsiteY16" fmla="*/ 70453 h 119769"/>
                    <a:gd name="connsiteX17" fmla="*/ 27639 w 84001"/>
                    <a:gd name="connsiteY17" fmla="*/ 92673 h 119769"/>
                    <a:gd name="connsiteX18" fmla="*/ 41730 w 84001"/>
                    <a:gd name="connsiteY18" fmla="*/ 99718 h 119769"/>
                    <a:gd name="connsiteX19" fmla="*/ 55279 w 84001"/>
                    <a:gd name="connsiteY19" fmla="*/ 92673 h 119769"/>
                    <a:gd name="connsiteX20" fmla="*/ 59614 w 84001"/>
                    <a:gd name="connsiteY20" fmla="*/ 70995 h 119769"/>
                    <a:gd name="connsiteX21" fmla="*/ 59614 w 84001"/>
                    <a:gd name="connsiteY21" fmla="*/ 50943 h 1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001" h="119769">
                      <a:moveTo>
                        <a:pt x="84002" y="70453"/>
                      </a:moveTo>
                      <a:cubicBezTo>
                        <a:pt x="84002" y="86169"/>
                        <a:pt x="80208" y="98092"/>
                        <a:pt x="73163" y="106763"/>
                      </a:cubicBezTo>
                      <a:cubicBezTo>
                        <a:pt x="66118" y="115434"/>
                        <a:pt x="55820" y="119770"/>
                        <a:pt x="42272" y="119770"/>
                      </a:cubicBezTo>
                      <a:cubicBezTo>
                        <a:pt x="29265" y="119770"/>
                        <a:pt x="18968" y="115434"/>
                        <a:pt x="11381" y="106763"/>
                      </a:cubicBezTo>
                      <a:cubicBezTo>
                        <a:pt x="3794" y="98092"/>
                        <a:pt x="0" y="86169"/>
                        <a:pt x="0" y="70995"/>
                      </a:cubicBezTo>
                      <a:lnTo>
                        <a:pt x="0" y="50943"/>
                      </a:lnTo>
                      <a:cubicBezTo>
                        <a:pt x="0" y="35227"/>
                        <a:pt x="3794" y="22761"/>
                        <a:pt x="10839" y="13549"/>
                      </a:cubicBezTo>
                      <a:cubicBezTo>
                        <a:pt x="18426" y="4336"/>
                        <a:pt x="28723" y="0"/>
                        <a:pt x="41730" y="0"/>
                      </a:cubicBezTo>
                      <a:cubicBezTo>
                        <a:pt x="54737" y="0"/>
                        <a:pt x="65034" y="4336"/>
                        <a:pt x="72079" y="13007"/>
                      </a:cubicBezTo>
                      <a:cubicBezTo>
                        <a:pt x="79666" y="21678"/>
                        <a:pt x="83460" y="34143"/>
                        <a:pt x="83460" y="49859"/>
                      </a:cubicBezTo>
                      <a:lnTo>
                        <a:pt x="83460" y="70453"/>
                      </a:lnTo>
                      <a:close/>
                      <a:moveTo>
                        <a:pt x="60156" y="50943"/>
                      </a:moveTo>
                      <a:cubicBezTo>
                        <a:pt x="60156" y="40646"/>
                        <a:pt x="58530" y="32517"/>
                        <a:pt x="55820" y="27639"/>
                      </a:cubicBezTo>
                      <a:cubicBezTo>
                        <a:pt x="53111" y="22761"/>
                        <a:pt x="48233" y="20052"/>
                        <a:pt x="41730" y="20052"/>
                      </a:cubicBezTo>
                      <a:cubicBezTo>
                        <a:pt x="35769" y="20052"/>
                        <a:pt x="30891" y="22761"/>
                        <a:pt x="28181" y="27639"/>
                      </a:cubicBezTo>
                      <a:cubicBezTo>
                        <a:pt x="25472" y="32517"/>
                        <a:pt x="23846" y="40104"/>
                        <a:pt x="23304" y="49859"/>
                      </a:cubicBezTo>
                      <a:lnTo>
                        <a:pt x="23304" y="70453"/>
                      </a:lnTo>
                      <a:cubicBezTo>
                        <a:pt x="23304" y="80750"/>
                        <a:pt x="24930" y="88337"/>
                        <a:pt x="27639" y="92673"/>
                      </a:cubicBezTo>
                      <a:cubicBezTo>
                        <a:pt x="30891" y="97550"/>
                        <a:pt x="35227" y="99718"/>
                        <a:pt x="41730" y="99718"/>
                      </a:cubicBezTo>
                      <a:cubicBezTo>
                        <a:pt x="47691" y="99718"/>
                        <a:pt x="52569" y="97550"/>
                        <a:pt x="55279" y="92673"/>
                      </a:cubicBezTo>
                      <a:cubicBezTo>
                        <a:pt x="57988" y="87795"/>
                        <a:pt x="59614" y="80750"/>
                        <a:pt x="59614" y="70995"/>
                      </a:cubicBezTo>
                      <a:lnTo>
                        <a:pt x="59614" y="50943"/>
                      </a:lnTo>
                      <a:close/>
                    </a:path>
                  </a:pathLst>
                </a:custGeom>
                <a:solidFill>
                  <a:srgbClr val="FFFFFF"/>
                </a:solidFill>
                <a:ln w="5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D4DECD2-097C-3C38-0522-48DF3D63C24A}"/>
                    </a:ext>
                  </a:extLst>
                </p:cNvPr>
                <p:cNvSpPr/>
                <p:nvPr/>
              </p:nvSpPr>
              <p:spPr>
                <a:xfrm>
                  <a:off x="3138082" y="4061018"/>
                  <a:ext cx="78040" cy="116518"/>
                </a:xfrm>
                <a:custGeom>
                  <a:avLst/>
                  <a:gdLst>
                    <a:gd name="connsiteX0" fmla="*/ 34685 w 78040"/>
                    <a:gd name="connsiteY0" fmla="*/ 73705 h 116518"/>
                    <a:gd name="connsiteX1" fmla="*/ 23304 w 78040"/>
                    <a:gd name="connsiteY1" fmla="*/ 73705 h 116518"/>
                    <a:gd name="connsiteX2" fmla="*/ 23304 w 78040"/>
                    <a:gd name="connsiteY2" fmla="*/ 115976 h 116518"/>
                    <a:gd name="connsiteX3" fmla="*/ 0 w 78040"/>
                    <a:gd name="connsiteY3" fmla="*/ 115976 h 116518"/>
                    <a:gd name="connsiteX4" fmla="*/ 0 w 78040"/>
                    <a:gd name="connsiteY4" fmla="*/ 0 h 116518"/>
                    <a:gd name="connsiteX5" fmla="*/ 37394 w 78040"/>
                    <a:gd name="connsiteY5" fmla="*/ 0 h 116518"/>
                    <a:gd name="connsiteX6" fmla="*/ 64492 w 78040"/>
                    <a:gd name="connsiteY6" fmla="*/ 9213 h 116518"/>
                    <a:gd name="connsiteX7" fmla="*/ 74247 w 78040"/>
                    <a:gd name="connsiteY7" fmla="*/ 35227 h 116518"/>
                    <a:gd name="connsiteX8" fmla="*/ 57446 w 78040"/>
                    <a:gd name="connsiteY8" fmla="*/ 67743 h 116518"/>
                    <a:gd name="connsiteX9" fmla="*/ 78040 w 78040"/>
                    <a:gd name="connsiteY9" fmla="*/ 115434 h 116518"/>
                    <a:gd name="connsiteX10" fmla="*/ 78040 w 78040"/>
                    <a:gd name="connsiteY10" fmla="*/ 116518 h 116518"/>
                    <a:gd name="connsiteX11" fmla="*/ 52569 w 78040"/>
                    <a:gd name="connsiteY11" fmla="*/ 116518 h 116518"/>
                    <a:gd name="connsiteX12" fmla="*/ 34685 w 78040"/>
                    <a:gd name="connsiteY12" fmla="*/ 73705 h 116518"/>
                    <a:gd name="connsiteX13" fmla="*/ 23304 w 78040"/>
                    <a:gd name="connsiteY13" fmla="*/ 54195 h 116518"/>
                    <a:gd name="connsiteX14" fmla="*/ 36852 w 78040"/>
                    <a:gd name="connsiteY14" fmla="*/ 54195 h 116518"/>
                    <a:gd name="connsiteX15" fmla="*/ 47149 w 78040"/>
                    <a:gd name="connsiteY15" fmla="*/ 49317 h 116518"/>
                    <a:gd name="connsiteX16" fmla="*/ 50401 w 78040"/>
                    <a:gd name="connsiteY16" fmla="*/ 36852 h 116518"/>
                    <a:gd name="connsiteX17" fmla="*/ 36852 w 78040"/>
                    <a:gd name="connsiteY17" fmla="*/ 19510 h 116518"/>
                    <a:gd name="connsiteX18" fmla="*/ 23304 w 78040"/>
                    <a:gd name="connsiteY18" fmla="*/ 19510 h 116518"/>
                    <a:gd name="connsiteX19" fmla="*/ 23304 w 78040"/>
                    <a:gd name="connsiteY19" fmla="*/ 54195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0" h="116518">
                      <a:moveTo>
                        <a:pt x="34685" y="73705"/>
                      </a:moveTo>
                      <a:lnTo>
                        <a:pt x="23304" y="73705"/>
                      </a:lnTo>
                      <a:lnTo>
                        <a:pt x="23304" y="115976"/>
                      </a:lnTo>
                      <a:lnTo>
                        <a:pt x="0" y="115976"/>
                      </a:lnTo>
                      <a:lnTo>
                        <a:pt x="0" y="0"/>
                      </a:lnTo>
                      <a:lnTo>
                        <a:pt x="37394" y="0"/>
                      </a:lnTo>
                      <a:cubicBezTo>
                        <a:pt x="49317" y="0"/>
                        <a:pt x="57988" y="3252"/>
                        <a:pt x="64492" y="9213"/>
                      </a:cubicBezTo>
                      <a:cubicBezTo>
                        <a:pt x="70995" y="15174"/>
                        <a:pt x="74247" y="23845"/>
                        <a:pt x="74247" y="35227"/>
                      </a:cubicBezTo>
                      <a:cubicBezTo>
                        <a:pt x="74247" y="50401"/>
                        <a:pt x="68827" y="61240"/>
                        <a:pt x="57446" y="67743"/>
                      </a:cubicBezTo>
                      <a:lnTo>
                        <a:pt x="78040" y="115434"/>
                      </a:lnTo>
                      <a:lnTo>
                        <a:pt x="78040" y="116518"/>
                      </a:lnTo>
                      <a:lnTo>
                        <a:pt x="52569" y="116518"/>
                      </a:lnTo>
                      <a:lnTo>
                        <a:pt x="34685" y="73705"/>
                      </a:lnTo>
                      <a:close/>
                      <a:moveTo>
                        <a:pt x="23304" y="54195"/>
                      </a:moveTo>
                      <a:lnTo>
                        <a:pt x="36852" y="54195"/>
                      </a:lnTo>
                      <a:cubicBezTo>
                        <a:pt x="41730" y="54195"/>
                        <a:pt x="44981" y="52569"/>
                        <a:pt x="47149" y="49317"/>
                      </a:cubicBezTo>
                      <a:cubicBezTo>
                        <a:pt x="49317" y="46065"/>
                        <a:pt x="50401" y="42272"/>
                        <a:pt x="50401" y="36852"/>
                      </a:cubicBezTo>
                      <a:cubicBezTo>
                        <a:pt x="50401" y="25472"/>
                        <a:pt x="46065" y="19510"/>
                        <a:pt x="36852" y="19510"/>
                      </a:cubicBezTo>
                      <a:lnTo>
                        <a:pt x="23304" y="19510"/>
                      </a:lnTo>
                      <a:lnTo>
                        <a:pt x="23304" y="54195"/>
                      </a:lnTo>
                      <a:close/>
                    </a:path>
                  </a:pathLst>
                </a:custGeom>
                <a:solidFill>
                  <a:srgbClr val="FFFFFF"/>
                </a:solidFill>
                <a:ln w="5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8415C85-4976-819B-4744-9FC4EF2C140B}"/>
                    </a:ext>
                  </a:extLst>
                </p:cNvPr>
                <p:cNvSpPr/>
                <p:nvPr/>
              </p:nvSpPr>
              <p:spPr>
                <a:xfrm>
                  <a:off x="3234548" y="4061560"/>
                  <a:ext cx="66659" cy="115976"/>
                </a:xfrm>
                <a:custGeom>
                  <a:avLst/>
                  <a:gdLst>
                    <a:gd name="connsiteX0" fmla="*/ 59614 w 66659"/>
                    <a:gd name="connsiteY0" fmla="*/ 65576 h 115976"/>
                    <a:gd name="connsiteX1" fmla="*/ 23304 w 66659"/>
                    <a:gd name="connsiteY1" fmla="*/ 65576 h 115976"/>
                    <a:gd name="connsiteX2" fmla="*/ 23304 w 66659"/>
                    <a:gd name="connsiteY2" fmla="*/ 96466 h 115976"/>
                    <a:gd name="connsiteX3" fmla="*/ 66659 w 66659"/>
                    <a:gd name="connsiteY3" fmla="*/ 96466 h 115976"/>
                    <a:gd name="connsiteX4" fmla="*/ 66659 w 66659"/>
                    <a:gd name="connsiteY4" fmla="*/ 115977 h 115976"/>
                    <a:gd name="connsiteX5" fmla="*/ 0 w 66659"/>
                    <a:gd name="connsiteY5" fmla="*/ 115977 h 115976"/>
                    <a:gd name="connsiteX6" fmla="*/ 0 w 66659"/>
                    <a:gd name="connsiteY6" fmla="*/ 0 h 115976"/>
                    <a:gd name="connsiteX7" fmla="*/ 66659 w 66659"/>
                    <a:gd name="connsiteY7" fmla="*/ 0 h 115976"/>
                    <a:gd name="connsiteX8" fmla="*/ 66659 w 66659"/>
                    <a:gd name="connsiteY8" fmla="*/ 19510 h 115976"/>
                    <a:gd name="connsiteX9" fmla="*/ 23304 w 66659"/>
                    <a:gd name="connsiteY9" fmla="*/ 19510 h 115976"/>
                    <a:gd name="connsiteX10" fmla="*/ 23304 w 66659"/>
                    <a:gd name="connsiteY10" fmla="*/ 47149 h 115976"/>
                    <a:gd name="connsiteX11" fmla="*/ 59614 w 66659"/>
                    <a:gd name="connsiteY11" fmla="*/ 47149 h 115976"/>
                    <a:gd name="connsiteX12" fmla="*/ 59614 w 66659"/>
                    <a:gd name="connsiteY12" fmla="*/ 65576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9" h="115976">
                      <a:moveTo>
                        <a:pt x="59614" y="65576"/>
                      </a:moveTo>
                      <a:lnTo>
                        <a:pt x="23304" y="65576"/>
                      </a:lnTo>
                      <a:lnTo>
                        <a:pt x="23304" y="96466"/>
                      </a:lnTo>
                      <a:lnTo>
                        <a:pt x="66659" y="96466"/>
                      </a:lnTo>
                      <a:lnTo>
                        <a:pt x="66659" y="115977"/>
                      </a:lnTo>
                      <a:lnTo>
                        <a:pt x="0" y="115977"/>
                      </a:lnTo>
                      <a:lnTo>
                        <a:pt x="0" y="0"/>
                      </a:lnTo>
                      <a:lnTo>
                        <a:pt x="66659" y="0"/>
                      </a:lnTo>
                      <a:lnTo>
                        <a:pt x="66659" y="19510"/>
                      </a:lnTo>
                      <a:lnTo>
                        <a:pt x="23304" y="19510"/>
                      </a:lnTo>
                      <a:lnTo>
                        <a:pt x="23304" y="47149"/>
                      </a:lnTo>
                      <a:lnTo>
                        <a:pt x="59614" y="47149"/>
                      </a:lnTo>
                      <a:lnTo>
                        <a:pt x="59614" y="65576"/>
                      </a:lnTo>
                      <a:close/>
                    </a:path>
                  </a:pathLst>
                </a:custGeom>
                <a:solidFill>
                  <a:srgbClr val="FFFFFF"/>
                </a:solidFill>
                <a:ln w="5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BC399DE-33F2-BA97-F182-EA7DF571B6C8}"/>
                    </a:ext>
                  </a:extLst>
                </p:cNvPr>
                <p:cNvSpPr/>
                <p:nvPr/>
              </p:nvSpPr>
              <p:spPr>
                <a:xfrm>
                  <a:off x="3319634" y="4061018"/>
                  <a:ext cx="65033" cy="115976"/>
                </a:xfrm>
                <a:custGeom>
                  <a:avLst/>
                  <a:gdLst>
                    <a:gd name="connsiteX0" fmla="*/ 23846 w 65033"/>
                    <a:gd name="connsiteY0" fmla="*/ 96466 h 115976"/>
                    <a:gd name="connsiteX1" fmla="*/ 65034 w 65033"/>
                    <a:gd name="connsiteY1" fmla="*/ 96466 h 115976"/>
                    <a:gd name="connsiteX2" fmla="*/ 65034 w 65033"/>
                    <a:gd name="connsiteY2" fmla="*/ 115976 h 115976"/>
                    <a:gd name="connsiteX3" fmla="*/ 0 w 65033"/>
                    <a:gd name="connsiteY3" fmla="*/ 115976 h 115976"/>
                    <a:gd name="connsiteX4" fmla="*/ 0 w 65033"/>
                    <a:gd name="connsiteY4" fmla="*/ 0 h 115976"/>
                    <a:gd name="connsiteX5" fmla="*/ 23304 w 65033"/>
                    <a:gd name="connsiteY5" fmla="*/ 0 h 115976"/>
                    <a:gd name="connsiteX6" fmla="*/ 23304 w 65033"/>
                    <a:gd name="connsiteY6" fmla="*/ 96466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3" h="115976">
                      <a:moveTo>
                        <a:pt x="23846" y="96466"/>
                      </a:moveTo>
                      <a:lnTo>
                        <a:pt x="65034" y="96466"/>
                      </a:lnTo>
                      <a:lnTo>
                        <a:pt x="65034" y="115976"/>
                      </a:lnTo>
                      <a:lnTo>
                        <a:pt x="0" y="115976"/>
                      </a:lnTo>
                      <a:lnTo>
                        <a:pt x="0" y="0"/>
                      </a:lnTo>
                      <a:lnTo>
                        <a:pt x="23304" y="0"/>
                      </a:lnTo>
                      <a:lnTo>
                        <a:pt x="23304" y="96466"/>
                      </a:lnTo>
                      <a:close/>
                    </a:path>
                  </a:pathLst>
                </a:custGeom>
                <a:solidFill>
                  <a:srgbClr val="FFFFFF"/>
                </a:solidFill>
                <a:ln w="5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394AB82-FEFD-BA15-0121-F2DA8D5E8551}"/>
                    </a:ext>
                  </a:extLst>
                </p:cNvPr>
                <p:cNvSpPr/>
                <p:nvPr/>
              </p:nvSpPr>
              <p:spPr>
                <a:xfrm>
                  <a:off x="3397674" y="4061560"/>
                  <a:ext cx="94298" cy="115976"/>
                </a:xfrm>
                <a:custGeom>
                  <a:avLst/>
                  <a:gdLst>
                    <a:gd name="connsiteX0" fmla="*/ 62866 w 94298"/>
                    <a:gd name="connsiteY0" fmla="*/ 92131 h 115976"/>
                    <a:gd name="connsiteX1" fmla="*/ 30891 w 94298"/>
                    <a:gd name="connsiteY1" fmla="*/ 92131 h 115976"/>
                    <a:gd name="connsiteX2" fmla="*/ 24929 w 94298"/>
                    <a:gd name="connsiteY2" fmla="*/ 115977 h 115976"/>
                    <a:gd name="connsiteX3" fmla="*/ 0 w 94298"/>
                    <a:gd name="connsiteY3" fmla="*/ 115977 h 115976"/>
                    <a:gd name="connsiteX4" fmla="*/ 36310 w 94298"/>
                    <a:gd name="connsiteY4" fmla="*/ 0 h 115976"/>
                    <a:gd name="connsiteX5" fmla="*/ 57988 w 94298"/>
                    <a:gd name="connsiteY5" fmla="*/ 0 h 115976"/>
                    <a:gd name="connsiteX6" fmla="*/ 94298 w 94298"/>
                    <a:gd name="connsiteY6" fmla="*/ 115977 h 115976"/>
                    <a:gd name="connsiteX7" fmla="*/ 69369 w 94298"/>
                    <a:gd name="connsiteY7" fmla="*/ 115977 h 115976"/>
                    <a:gd name="connsiteX8" fmla="*/ 62866 w 94298"/>
                    <a:gd name="connsiteY8" fmla="*/ 92131 h 115976"/>
                    <a:gd name="connsiteX9" fmla="*/ 36310 w 94298"/>
                    <a:gd name="connsiteY9" fmla="*/ 72079 h 115976"/>
                    <a:gd name="connsiteX10" fmla="*/ 57988 w 94298"/>
                    <a:gd name="connsiteY10" fmla="*/ 72079 h 115976"/>
                    <a:gd name="connsiteX11" fmla="*/ 47149 w 94298"/>
                    <a:gd name="connsiteY11" fmla="*/ 30891 h 115976"/>
                    <a:gd name="connsiteX12" fmla="*/ 36310 w 94298"/>
                    <a:gd name="connsiteY12" fmla="*/ 72079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298" h="115976">
                      <a:moveTo>
                        <a:pt x="62866" y="92131"/>
                      </a:moveTo>
                      <a:lnTo>
                        <a:pt x="30891" y="92131"/>
                      </a:lnTo>
                      <a:lnTo>
                        <a:pt x="24929" y="115977"/>
                      </a:lnTo>
                      <a:lnTo>
                        <a:pt x="0" y="115977"/>
                      </a:lnTo>
                      <a:lnTo>
                        <a:pt x="36310" y="0"/>
                      </a:lnTo>
                      <a:lnTo>
                        <a:pt x="57988" y="0"/>
                      </a:lnTo>
                      <a:lnTo>
                        <a:pt x="94298" y="115977"/>
                      </a:lnTo>
                      <a:lnTo>
                        <a:pt x="69369" y="115977"/>
                      </a:lnTo>
                      <a:lnTo>
                        <a:pt x="62866" y="92131"/>
                      </a:lnTo>
                      <a:close/>
                      <a:moveTo>
                        <a:pt x="36310" y="72079"/>
                      </a:moveTo>
                      <a:lnTo>
                        <a:pt x="57988" y="72079"/>
                      </a:lnTo>
                      <a:lnTo>
                        <a:pt x="47149" y="30891"/>
                      </a:lnTo>
                      <a:lnTo>
                        <a:pt x="36310" y="72079"/>
                      </a:lnTo>
                      <a:close/>
                    </a:path>
                  </a:pathLst>
                </a:custGeom>
                <a:solidFill>
                  <a:srgbClr val="FFFFFF"/>
                </a:solidFill>
                <a:ln w="5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EB3E0C7-9555-C11A-C6E2-C7C1A7B3816F}"/>
                    </a:ext>
                  </a:extLst>
                </p:cNvPr>
                <p:cNvSpPr/>
                <p:nvPr/>
              </p:nvSpPr>
              <p:spPr>
                <a:xfrm>
                  <a:off x="3508773" y="4061018"/>
                  <a:ext cx="80749" cy="115976"/>
                </a:xfrm>
                <a:custGeom>
                  <a:avLst/>
                  <a:gdLst>
                    <a:gd name="connsiteX0" fmla="*/ 80750 w 80749"/>
                    <a:gd name="connsiteY0" fmla="*/ 115976 h 115976"/>
                    <a:gd name="connsiteX1" fmla="*/ 57446 w 80749"/>
                    <a:gd name="connsiteY1" fmla="*/ 115976 h 115976"/>
                    <a:gd name="connsiteX2" fmla="*/ 23304 w 80749"/>
                    <a:gd name="connsiteY2" fmla="*/ 39562 h 115976"/>
                    <a:gd name="connsiteX3" fmla="*/ 23304 w 80749"/>
                    <a:gd name="connsiteY3" fmla="*/ 115976 h 115976"/>
                    <a:gd name="connsiteX4" fmla="*/ 0 w 80749"/>
                    <a:gd name="connsiteY4" fmla="*/ 115976 h 115976"/>
                    <a:gd name="connsiteX5" fmla="*/ 0 w 80749"/>
                    <a:gd name="connsiteY5" fmla="*/ 0 h 115976"/>
                    <a:gd name="connsiteX6" fmla="*/ 23304 w 80749"/>
                    <a:gd name="connsiteY6" fmla="*/ 0 h 115976"/>
                    <a:gd name="connsiteX7" fmla="*/ 57446 w 80749"/>
                    <a:gd name="connsiteY7" fmla="*/ 76414 h 115976"/>
                    <a:gd name="connsiteX8" fmla="*/ 57446 w 80749"/>
                    <a:gd name="connsiteY8" fmla="*/ 0 h 115976"/>
                    <a:gd name="connsiteX9" fmla="*/ 80750 w 80749"/>
                    <a:gd name="connsiteY9" fmla="*/ 0 h 115976"/>
                    <a:gd name="connsiteX10" fmla="*/ 80750 w 80749"/>
                    <a:gd name="connsiteY10" fmla="*/ 115976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49" h="115976">
                      <a:moveTo>
                        <a:pt x="80750" y="115976"/>
                      </a:moveTo>
                      <a:lnTo>
                        <a:pt x="57446" y="115976"/>
                      </a:lnTo>
                      <a:lnTo>
                        <a:pt x="23304" y="39562"/>
                      </a:lnTo>
                      <a:lnTo>
                        <a:pt x="23304" y="115976"/>
                      </a:lnTo>
                      <a:lnTo>
                        <a:pt x="0" y="115976"/>
                      </a:lnTo>
                      <a:lnTo>
                        <a:pt x="0" y="0"/>
                      </a:lnTo>
                      <a:lnTo>
                        <a:pt x="23304" y="0"/>
                      </a:lnTo>
                      <a:lnTo>
                        <a:pt x="57446" y="76414"/>
                      </a:lnTo>
                      <a:lnTo>
                        <a:pt x="57446" y="0"/>
                      </a:lnTo>
                      <a:lnTo>
                        <a:pt x="80750" y="0"/>
                      </a:lnTo>
                      <a:lnTo>
                        <a:pt x="80750" y="115976"/>
                      </a:lnTo>
                      <a:close/>
                    </a:path>
                  </a:pathLst>
                </a:custGeom>
                <a:solidFill>
                  <a:srgbClr val="FFFFFF"/>
                </a:solidFill>
                <a:ln w="5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2B1E5B0-C913-D0AD-36E9-9E31A08890ED}"/>
                    </a:ext>
                  </a:extLst>
                </p:cNvPr>
                <p:cNvSpPr/>
                <p:nvPr/>
              </p:nvSpPr>
              <p:spPr>
                <a:xfrm>
                  <a:off x="3613910" y="4061018"/>
                  <a:ext cx="75872" cy="115976"/>
                </a:xfrm>
                <a:custGeom>
                  <a:avLst/>
                  <a:gdLst>
                    <a:gd name="connsiteX0" fmla="*/ 0 w 75872"/>
                    <a:gd name="connsiteY0" fmla="*/ 115976 h 115976"/>
                    <a:gd name="connsiteX1" fmla="*/ 0 w 75872"/>
                    <a:gd name="connsiteY1" fmla="*/ 0 h 115976"/>
                    <a:gd name="connsiteX2" fmla="*/ 30891 w 75872"/>
                    <a:gd name="connsiteY2" fmla="*/ 0 h 115976"/>
                    <a:gd name="connsiteX3" fmla="*/ 63408 w 75872"/>
                    <a:gd name="connsiteY3" fmla="*/ 13007 h 115976"/>
                    <a:gd name="connsiteX4" fmla="*/ 75872 w 75872"/>
                    <a:gd name="connsiteY4" fmla="*/ 48233 h 115976"/>
                    <a:gd name="connsiteX5" fmla="*/ 75872 w 75872"/>
                    <a:gd name="connsiteY5" fmla="*/ 67201 h 115976"/>
                    <a:gd name="connsiteX6" fmla="*/ 63950 w 75872"/>
                    <a:gd name="connsiteY6" fmla="*/ 102970 h 115976"/>
                    <a:gd name="connsiteX7" fmla="*/ 30891 w 75872"/>
                    <a:gd name="connsiteY7" fmla="*/ 115976 h 115976"/>
                    <a:gd name="connsiteX8" fmla="*/ 0 w 75872"/>
                    <a:gd name="connsiteY8" fmla="*/ 115976 h 115976"/>
                    <a:gd name="connsiteX9" fmla="*/ 23304 w 75872"/>
                    <a:gd name="connsiteY9" fmla="*/ 19510 h 115976"/>
                    <a:gd name="connsiteX10" fmla="*/ 23304 w 75872"/>
                    <a:gd name="connsiteY10" fmla="*/ 96466 h 115976"/>
                    <a:gd name="connsiteX11" fmla="*/ 30349 w 75872"/>
                    <a:gd name="connsiteY11" fmla="*/ 96466 h 115976"/>
                    <a:gd name="connsiteX12" fmla="*/ 46608 w 75872"/>
                    <a:gd name="connsiteY12" fmla="*/ 90505 h 115976"/>
                    <a:gd name="connsiteX13" fmla="*/ 51485 w 75872"/>
                    <a:gd name="connsiteY13" fmla="*/ 69369 h 115976"/>
                    <a:gd name="connsiteX14" fmla="*/ 51485 w 75872"/>
                    <a:gd name="connsiteY14" fmla="*/ 49317 h 115976"/>
                    <a:gd name="connsiteX15" fmla="*/ 47149 w 75872"/>
                    <a:gd name="connsiteY15" fmla="*/ 26555 h 115976"/>
                    <a:gd name="connsiteX16" fmla="*/ 31433 w 75872"/>
                    <a:gd name="connsiteY16" fmla="*/ 20052 h 115976"/>
                    <a:gd name="connsiteX17" fmla="*/ 23304 w 75872"/>
                    <a:gd name="connsiteY17" fmla="*/ 20052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72" h="115976">
                      <a:moveTo>
                        <a:pt x="0" y="115976"/>
                      </a:moveTo>
                      <a:lnTo>
                        <a:pt x="0" y="0"/>
                      </a:lnTo>
                      <a:lnTo>
                        <a:pt x="30891" y="0"/>
                      </a:lnTo>
                      <a:cubicBezTo>
                        <a:pt x="44440" y="0"/>
                        <a:pt x="55279" y="4336"/>
                        <a:pt x="63408" y="13007"/>
                      </a:cubicBezTo>
                      <a:cubicBezTo>
                        <a:pt x="71537" y="21678"/>
                        <a:pt x="75331" y="33601"/>
                        <a:pt x="75872" y="48233"/>
                      </a:cubicBezTo>
                      <a:lnTo>
                        <a:pt x="75872" y="67201"/>
                      </a:lnTo>
                      <a:cubicBezTo>
                        <a:pt x="75872" y="82376"/>
                        <a:pt x="72079" y="94298"/>
                        <a:pt x="63950" y="102970"/>
                      </a:cubicBezTo>
                      <a:cubicBezTo>
                        <a:pt x="55820" y="111641"/>
                        <a:pt x="44981" y="115976"/>
                        <a:pt x="30891" y="115976"/>
                      </a:cubicBezTo>
                      <a:lnTo>
                        <a:pt x="0" y="115976"/>
                      </a:lnTo>
                      <a:close/>
                      <a:moveTo>
                        <a:pt x="23304" y="19510"/>
                      </a:moveTo>
                      <a:lnTo>
                        <a:pt x="23304" y="96466"/>
                      </a:lnTo>
                      <a:lnTo>
                        <a:pt x="30349" y="96466"/>
                      </a:lnTo>
                      <a:cubicBezTo>
                        <a:pt x="37936" y="96466"/>
                        <a:pt x="43898" y="94298"/>
                        <a:pt x="46608" y="90505"/>
                      </a:cubicBezTo>
                      <a:cubicBezTo>
                        <a:pt x="49317" y="86711"/>
                        <a:pt x="51485" y="79124"/>
                        <a:pt x="51485" y="69369"/>
                      </a:cubicBezTo>
                      <a:lnTo>
                        <a:pt x="51485" y="49317"/>
                      </a:lnTo>
                      <a:cubicBezTo>
                        <a:pt x="51485" y="38478"/>
                        <a:pt x="49859" y="30891"/>
                        <a:pt x="47149" y="26555"/>
                      </a:cubicBezTo>
                      <a:cubicBezTo>
                        <a:pt x="44440" y="22220"/>
                        <a:pt x="39020" y="20052"/>
                        <a:pt x="31433" y="20052"/>
                      </a:cubicBezTo>
                      <a:lnTo>
                        <a:pt x="23304" y="20052"/>
                      </a:lnTo>
                      <a:close/>
                    </a:path>
                  </a:pathLst>
                </a:custGeom>
                <a:solidFill>
                  <a:srgbClr val="FFFFFF"/>
                </a:solidFill>
                <a:ln w="5415" cap="flat">
                  <a:noFill/>
                  <a:prstDash val="solid"/>
                  <a:miter/>
                </a:ln>
              </p:spPr>
              <p:txBody>
                <a:bodyPr rtlCol="0" anchor="ctr"/>
                <a:lstStyle/>
                <a:p>
                  <a:endParaRPr lang="en-US"/>
                </a:p>
              </p:txBody>
            </p:sp>
          </p:grpSp>
        </p:grpSp>
        <p:grpSp>
          <p:nvGrpSpPr>
            <p:cNvPr id="65" name="Group 64">
              <a:extLst>
                <a:ext uri="{FF2B5EF4-FFF2-40B4-BE49-F238E27FC236}">
                  <a16:creationId xmlns:a16="http://schemas.microsoft.com/office/drawing/2014/main" id="{64334F66-F124-8BFA-FA4F-D5C3EBC50CDA}"/>
                </a:ext>
              </a:extLst>
            </p:cNvPr>
            <p:cNvGrpSpPr/>
            <p:nvPr/>
          </p:nvGrpSpPr>
          <p:grpSpPr>
            <a:xfrm>
              <a:off x="1419198" y="4738992"/>
              <a:ext cx="2091742" cy="1657813"/>
              <a:chOff x="1419198" y="4738992"/>
              <a:chExt cx="2091742" cy="1657813"/>
            </a:xfrm>
          </p:grpSpPr>
          <p:sp>
            <p:nvSpPr>
              <p:cNvPr id="8" name="Freeform 7">
                <a:extLst>
                  <a:ext uri="{FF2B5EF4-FFF2-40B4-BE49-F238E27FC236}">
                    <a16:creationId xmlns:a16="http://schemas.microsoft.com/office/drawing/2014/main" id="{F33EA7F0-644D-D8A4-C349-951904E30FF0}"/>
                  </a:ext>
                </a:extLst>
              </p:cNvPr>
              <p:cNvSpPr/>
              <p:nvPr/>
            </p:nvSpPr>
            <p:spPr>
              <a:xfrm>
                <a:off x="1419198" y="4738992"/>
                <a:ext cx="2091742" cy="1657813"/>
              </a:xfrm>
              <a:custGeom>
                <a:avLst/>
                <a:gdLst>
                  <a:gd name="connsiteX0" fmla="*/ 1745981 w 2091742"/>
                  <a:gd name="connsiteY0" fmla="*/ 1636135 h 1657813"/>
                  <a:gd name="connsiteX1" fmla="*/ 1745981 w 2091742"/>
                  <a:gd name="connsiteY1" fmla="*/ 1636135 h 1657813"/>
                  <a:gd name="connsiteX2" fmla="*/ 1408349 w 2091742"/>
                  <a:gd name="connsiteY2" fmla="*/ 1644807 h 1657813"/>
                  <a:gd name="connsiteX3" fmla="*/ 1408349 w 2091742"/>
                  <a:gd name="connsiteY3" fmla="*/ 1644264 h 1657813"/>
                  <a:gd name="connsiteX4" fmla="*/ 1340064 w 2091742"/>
                  <a:gd name="connsiteY4" fmla="*/ 1645891 h 1657813"/>
                  <a:gd name="connsiteX5" fmla="*/ 1204577 w 2091742"/>
                  <a:gd name="connsiteY5" fmla="*/ 1648600 h 1657813"/>
                  <a:gd name="connsiteX6" fmla="*/ 1204577 w 2091742"/>
                  <a:gd name="connsiteY6" fmla="*/ 1649142 h 1657813"/>
                  <a:gd name="connsiteX7" fmla="*/ 697315 w 2091742"/>
                  <a:gd name="connsiteY7" fmla="*/ 1656188 h 1657813"/>
                  <a:gd name="connsiteX8" fmla="*/ 697315 w 2091742"/>
                  <a:gd name="connsiteY8" fmla="*/ 1655646 h 1657813"/>
                  <a:gd name="connsiteX9" fmla="*/ 496795 w 2091742"/>
                  <a:gd name="connsiteY9" fmla="*/ 1656730 h 1657813"/>
                  <a:gd name="connsiteX10" fmla="*/ 496795 w 2091742"/>
                  <a:gd name="connsiteY10" fmla="*/ 1657271 h 1657813"/>
                  <a:gd name="connsiteX11" fmla="*/ 282185 w 2091742"/>
                  <a:gd name="connsiteY11" fmla="*/ 1657813 h 1657813"/>
                  <a:gd name="connsiteX12" fmla="*/ 282727 w 2091742"/>
                  <a:gd name="connsiteY12" fmla="*/ 1650226 h 1657813"/>
                  <a:gd name="connsiteX13" fmla="*/ 282727 w 2091742"/>
                  <a:gd name="connsiteY13" fmla="*/ 1641555 h 1657813"/>
                  <a:gd name="connsiteX14" fmla="*/ 214983 w 2091742"/>
                  <a:gd name="connsiteY14" fmla="*/ 1522869 h 1657813"/>
                  <a:gd name="connsiteX15" fmla="*/ 199267 w 2091742"/>
                  <a:gd name="connsiteY15" fmla="*/ 1476804 h 1657813"/>
                  <a:gd name="connsiteX16" fmla="*/ 199267 w 2091742"/>
                  <a:gd name="connsiteY16" fmla="*/ 1450248 h 1657813"/>
                  <a:gd name="connsiteX17" fmla="*/ 199809 w 2091742"/>
                  <a:gd name="connsiteY17" fmla="*/ 1438867 h 1657813"/>
                  <a:gd name="connsiteX18" fmla="*/ 213899 w 2091742"/>
                  <a:gd name="connsiteY18" fmla="*/ 1436700 h 1657813"/>
                  <a:gd name="connsiteX19" fmla="*/ 228532 w 2091742"/>
                  <a:gd name="connsiteY19" fmla="*/ 1436700 h 1657813"/>
                  <a:gd name="connsiteX20" fmla="*/ 246958 w 2091742"/>
                  <a:gd name="connsiteY20" fmla="*/ 1436700 h 1657813"/>
                  <a:gd name="connsiteX21" fmla="*/ 290856 w 2091742"/>
                  <a:gd name="connsiteY21" fmla="*/ 1407434 h 1657813"/>
                  <a:gd name="connsiteX22" fmla="*/ 250752 w 2091742"/>
                  <a:gd name="connsiteY22" fmla="*/ 1315845 h 1657813"/>
                  <a:gd name="connsiteX23" fmla="*/ 238829 w 2091742"/>
                  <a:gd name="connsiteY23" fmla="*/ 1244850 h 1657813"/>
                  <a:gd name="connsiteX24" fmla="*/ 243165 w 2091742"/>
                  <a:gd name="connsiteY24" fmla="*/ 1177107 h 1657813"/>
                  <a:gd name="connsiteX25" fmla="*/ 229074 w 2091742"/>
                  <a:gd name="connsiteY25" fmla="*/ 1161932 h 1657813"/>
                  <a:gd name="connsiteX26" fmla="*/ 252920 w 2091742"/>
                  <a:gd name="connsiteY26" fmla="*/ 1110990 h 1657813"/>
                  <a:gd name="connsiteX27" fmla="*/ 248042 w 2091742"/>
                  <a:gd name="connsiteY27" fmla="*/ 1004768 h 1657813"/>
                  <a:gd name="connsiteX28" fmla="*/ 242081 w 2091742"/>
                  <a:gd name="connsiteY28" fmla="*/ 985800 h 1657813"/>
                  <a:gd name="connsiteX29" fmla="*/ 229074 w 2091742"/>
                  <a:gd name="connsiteY29" fmla="*/ 957619 h 1657813"/>
                  <a:gd name="connsiteX30" fmla="*/ 209022 w 2091742"/>
                  <a:gd name="connsiteY30" fmla="*/ 889876 h 1657813"/>
                  <a:gd name="connsiteX31" fmla="*/ 188970 w 2091742"/>
                  <a:gd name="connsiteY31" fmla="*/ 822132 h 1657813"/>
                  <a:gd name="connsiteX32" fmla="*/ 153201 w 2091742"/>
                  <a:gd name="connsiteY32" fmla="*/ 780945 h 1657813"/>
                  <a:gd name="connsiteX33" fmla="*/ 70826 w 2091742"/>
                  <a:gd name="connsiteY33" fmla="*/ 725124 h 1657813"/>
                  <a:gd name="connsiteX34" fmla="*/ 36141 w 2091742"/>
                  <a:gd name="connsiteY34" fmla="*/ 730543 h 1657813"/>
                  <a:gd name="connsiteX35" fmla="*/ 22050 w 2091742"/>
                  <a:gd name="connsiteY35" fmla="*/ 733795 h 1657813"/>
                  <a:gd name="connsiteX36" fmla="*/ 4708 w 2091742"/>
                  <a:gd name="connsiteY36" fmla="*/ 737589 h 1657813"/>
                  <a:gd name="connsiteX37" fmla="*/ 915 w 2091742"/>
                  <a:gd name="connsiteY37" fmla="*/ 728376 h 1657813"/>
                  <a:gd name="connsiteX38" fmla="*/ 915 w 2091742"/>
                  <a:gd name="connsiteY38" fmla="*/ 727834 h 1657813"/>
                  <a:gd name="connsiteX39" fmla="*/ 915 w 2091742"/>
                  <a:gd name="connsiteY39" fmla="*/ 726750 h 1657813"/>
                  <a:gd name="connsiteX40" fmla="*/ 2540 w 2091742"/>
                  <a:gd name="connsiteY40" fmla="*/ 676349 h 1657813"/>
                  <a:gd name="connsiteX41" fmla="*/ 4166 w 2091742"/>
                  <a:gd name="connsiteY41" fmla="*/ 666594 h 1657813"/>
                  <a:gd name="connsiteX42" fmla="*/ 4708 w 2091742"/>
                  <a:gd name="connsiteY42" fmla="*/ 666594 h 1657813"/>
                  <a:gd name="connsiteX43" fmla="*/ 6876 w 2091742"/>
                  <a:gd name="connsiteY43" fmla="*/ 646542 h 1657813"/>
                  <a:gd name="connsiteX44" fmla="*/ 12295 w 2091742"/>
                  <a:gd name="connsiteY44" fmla="*/ 609148 h 1657813"/>
                  <a:gd name="connsiteX45" fmla="*/ 11753 w 2091742"/>
                  <a:gd name="connsiteY45" fmla="*/ 609148 h 1657813"/>
                  <a:gd name="connsiteX46" fmla="*/ 23676 w 2091742"/>
                  <a:gd name="connsiteY46" fmla="*/ 545198 h 1657813"/>
                  <a:gd name="connsiteX47" fmla="*/ 27470 w 2091742"/>
                  <a:gd name="connsiteY47" fmla="*/ 546282 h 1657813"/>
                  <a:gd name="connsiteX48" fmla="*/ 45896 w 2091742"/>
                  <a:gd name="connsiteY48" fmla="*/ 554953 h 1657813"/>
                  <a:gd name="connsiteX49" fmla="*/ 74619 w 2091742"/>
                  <a:gd name="connsiteY49" fmla="*/ 583676 h 1657813"/>
                  <a:gd name="connsiteX50" fmla="*/ 123394 w 2091742"/>
                  <a:gd name="connsiteY50" fmla="*/ 609689 h 1657813"/>
                  <a:gd name="connsiteX51" fmla="*/ 123394 w 2091742"/>
                  <a:gd name="connsiteY51" fmla="*/ 609689 h 1657813"/>
                  <a:gd name="connsiteX52" fmla="*/ 241539 w 2091742"/>
                  <a:gd name="connsiteY52" fmla="*/ 499133 h 1657813"/>
                  <a:gd name="connsiteX53" fmla="*/ 244248 w 2091742"/>
                  <a:gd name="connsiteY53" fmla="*/ 493171 h 1657813"/>
                  <a:gd name="connsiteX54" fmla="*/ 279475 w 2091742"/>
                  <a:gd name="connsiteY54" fmla="*/ 495881 h 1657813"/>
                  <a:gd name="connsiteX55" fmla="*/ 320121 w 2091742"/>
                  <a:gd name="connsiteY55" fmla="*/ 499674 h 1657813"/>
                  <a:gd name="connsiteX56" fmla="*/ 392742 w 2091742"/>
                  <a:gd name="connsiteY56" fmla="*/ 397789 h 1657813"/>
                  <a:gd name="connsiteX57" fmla="*/ 364018 w 2091742"/>
                  <a:gd name="connsiteY57" fmla="*/ 335465 h 1657813"/>
                  <a:gd name="connsiteX58" fmla="*/ 357515 w 2091742"/>
                  <a:gd name="connsiteY58" fmla="*/ 327877 h 1657813"/>
                  <a:gd name="connsiteX59" fmla="*/ 364018 w 2091742"/>
                  <a:gd name="connsiteY59" fmla="*/ 318122 h 1657813"/>
                  <a:gd name="connsiteX60" fmla="*/ 376483 w 2091742"/>
                  <a:gd name="connsiteY60" fmla="*/ 302948 h 1657813"/>
                  <a:gd name="connsiteX61" fmla="*/ 360225 w 2091742"/>
                  <a:gd name="connsiteY61" fmla="*/ 269347 h 1657813"/>
                  <a:gd name="connsiteX62" fmla="*/ 334211 w 2091742"/>
                  <a:gd name="connsiteY62" fmla="*/ 270431 h 1657813"/>
                  <a:gd name="connsiteX63" fmla="*/ 327708 w 2091742"/>
                  <a:gd name="connsiteY63" fmla="*/ 273683 h 1657813"/>
                  <a:gd name="connsiteX64" fmla="*/ 318495 w 2091742"/>
                  <a:gd name="connsiteY64" fmla="*/ 275309 h 1657813"/>
                  <a:gd name="connsiteX65" fmla="*/ 304404 w 2091742"/>
                  <a:gd name="connsiteY65" fmla="*/ 251463 h 1657813"/>
                  <a:gd name="connsiteX66" fmla="*/ 308198 w 2091742"/>
                  <a:gd name="connsiteY66" fmla="*/ 251463 h 1657813"/>
                  <a:gd name="connsiteX67" fmla="*/ 393826 w 2091742"/>
                  <a:gd name="connsiteY67" fmla="*/ 274225 h 1657813"/>
                  <a:gd name="connsiteX68" fmla="*/ 411168 w 2091742"/>
                  <a:gd name="connsiteY68" fmla="*/ 279644 h 1657813"/>
                  <a:gd name="connsiteX69" fmla="*/ 427426 w 2091742"/>
                  <a:gd name="connsiteY69" fmla="*/ 279644 h 1657813"/>
                  <a:gd name="connsiteX70" fmla="*/ 454524 w 2091742"/>
                  <a:gd name="connsiteY70" fmla="*/ 265012 h 1657813"/>
                  <a:gd name="connsiteX71" fmla="*/ 474034 w 2091742"/>
                  <a:gd name="connsiteY71" fmla="*/ 186430 h 1657813"/>
                  <a:gd name="connsiteX72" fmla="*/ 472950 w 2091742"/>
                  <a:gd name="connsiteY72" fmla="*/ 150119 h 1657813"/>
                  <a:gd name="connsiteX73" fmla="*/ 472408 w 2091742"/>
                  <a:gd name="connsiteY73" fmla="*/ 138738 h 1657813"/>
                  <a:gd name="connsiteX74" fmla="*/ 409542 w 2091742"/>
                  <a:gd name="connsiteY74" fmla="*/ 46608 h 1657813"/>
                  <a:gd name="connsiteX75" fmla="*/ 449646 w 2091742"/>
                  <a:gd name="connsiteY75" fmla="*/ 45524 h 1657813"/>
                  <a:gd name="connsiteX76" fmla="*/ 722245 w 2091742"/>
                  <a:gd name="connsiteY76" fmla="*/ 39562 h 1657813"/>
                  <a:gd name="connsiteX77" fmla="*/ 811124 w 2091742"/>
                  <a:gd name="connsiteY77" fmla="*/ 85086 h 1657813"/>
                  <a:gd name="connsiteX78" fmla="*/ 811124 w 2091742"/>
                  <a:gd name="connsiteY78" fmla="*/ 85086 h 1657813"/>
                  <a:gd name="connsiteX79" fmla="*/ 816544 w 2091742"/>
                  <a:gd name="connsiteY79" fmla="*/ 85627 h 1657813"/>
                  <a:gd name="connsiteX80" fmla="*/ 832260 w 2091742"/>
                  <a:gd name="connsiteY80" fmla="*/ 100260 h 1657813"/>
                  <a:gd name="connsiteX81" fmla="*/ 855564 w 2091742"/>
                  <a:gd name="connsiteY81" fmla="*/ 124648 h 1657813"/>
                  <a:gd name="connsiteX82" fmla="*/ 866945 w 2091742"/>
                  <a:gd name="connsiteY82" fmla="*/ 132235 h 1657813"/>
                  <a:gd name="connsiteX83" fmla="*/ 927643 w 2091742"/>
                  <a:gd name="connsiteY83" fmla="*/ 128441 h 1657813"/>
                  <a:gd name="connsiteX84" fmla="*/ 954740 w 2091742"/>
                  <a:gd name="connsiteY84" fmla="*/ 146868 h 1657813"/>
                  <a:gd name="connsiteX85" fmla="*/ 982921 w 2091742"/>
                  <a:gd name="connsiteY85" fmla="*/ 177216 h 1657813"/>
                  <a:gd name="connsiteX86" fmla="*/ 1016522 w 2091742"/>
                  <a:gd name="connsiteY86" fmla="*/ 222740 h 1657813"/>
                  <a:gd name="connsiteX87" fmla="*/ 1075052 w 2091742"/>
                  <a:gd name="connsiteY87" fmla="*/ 247669 h 1657813"/>
                  <a:gd name="connsiteX88" fmla="*/ 1140086 w 2091742"/>
                  <a:gd name="connsiteY88" fmla="*/ 224908 h 1657813"/>
                  <a:gd name="connsiteX89" fmla="*/ 1172060 w 2091742"/>
                  <a:gd name="connsiteY89" fmla="*/ 202688 h 1657813"/>
                  <a:gd name="connsiteX90" fmla="*/ 1173144 w 2091742"/>
                  <a:gd name="connsiteY90" fmla="*/ 201604 h 1657813"/>
                  <a:gd name="connsiteX91" fmla="*/ 1178022 w 2091742"/>
                  <a:gd name="connsiteY91" fmla="*/ 211359 h 1657813"/>
                  <a:gd name="connsiteX92" fmla="*/ 1217042 w 2091742"/>
                  <a:gd name="connsiteY92" fmla="*/ 237915 h 1657813"/>
                  <a:gd name="connsiteX93" fmla="*/ 1257688 w 2091742"/>
                  <a:gd name="connsiteY93" fmla="*/ 215153 h 1657813"/>
                  <a:gd name="connsiteX94" fmla="*/ 1268527 w 2091742"/>
                  <a:gd name="connsiteY94" fmla="*/ 205398 h 1657813"/>
                  <a:gd name="connsiteX95" fmla="*/ 1307547 w 2091742"/>
                  <a:gd name="connsiteY95" fmla="*/ 162584 h 1657813"/>
                  <a:gd name="connsiteX96" fmla="*/ 1359032 w 2091742"/>
                  <a:gd name="connsiteY96" fmla="*/ 112183 h 1657813"/>
                  <a:gd name="connsiteX97" fmla="*/ 1378542 w 2091742"/>
                  <a:gd name="connsiteY97" fmla="*/ 108389 h 1657813"/>
                  <a:gd name="connsiteX98" fmla="*/ 1381793 w 2091742"/>
                  <a:gd name="connsiteY98" fmla="*/ 108389 h 1657813"/>
                  <a:gd name="connsiteX99" fmla="*/ 1423523 w 2091742"/>
                  <a:gd name="connsiteY99" fmla="*/ 70995 h 1657813"/>
                  <a:gd name="connsiteX100" fmla="*/ 1424065 w 2091742"/>
                  <a:gd name="connsiteY100" fmla="*/ 68827 h 1657813"/>
                  <a:gd name="connsiteX101" fmla="*/ 1479886 w 2091742"/>
                  <a:gd name="connsiteY101" fmla="*/ 61240 h 1657813"/>
                  <a:gd name="connsiteX102" fmla="*/ 1568765 w 2091742"/>
                  <a:gd name="connsiteY102" fmla="*/ 2710 h 1657813"/>
                  <a:gd name="connsiteX103" fmla="*/ 1569849 w 2091742"/>
                  <a:gd name="connsiteY103" fmla="*/ 0 h 1657813"/>
                  <a:gd name="connsiteX104" fmla="*/ 1658728 w 2091742"/>
                  <a:gd name="connsiteY104" fmla="*/ 52569 h 1657813"/>
                  <a:gd name="connsiteX105" fmla="*/ 1677696 w 2091742"/>
                  <a:gd name="connsiteY105" fmla="*/ 71537 h 1657813"/>
                  <a:gd name="connsiteX106" fmla="*/ 1730265 w 2091742"/>
                  <a:gd name="connsiteY106" fmla="*/ 113809 h 1657813"/>
                  <a:gd name="connsiteX107" fmla="*/ 1769285 w 2091742"/>
                  <a:gd name="connsiteY107" fmla="*/ 132235 h 1657813"/>
                  <a:gd name="connsiteX108" fmla="*/ 1812641 w 2091742"/>
                  <a:gd name="connsiteY108" fmla="*/ 162584 h 1657813"/>
                  <a:gd name="connsiteX109" fmla="*/ 1858164 w 2091742"/>
                  <a:gd name="connsiteY109" fmla="*/ 206482 h 1657813"/>
                  <a:gd name="connsiteX110" fmla="*/ 1891223 w 2091742"/>
                  <a:gd name="connsiteY110" fmla="*/ 240082 h 1657813"/>
                  <a:gd name="connsiteX111" fmla="*/ 1925365 w 2091742"/>
                  <a:gd name="connsiteY111" fmla="*/ 280186 h 1657813"/>
                  <a:gd name="connsiteX112" fmla="*/ 1949211 w 2091742"/>
                  <a:gd name="connsiteY112" fmla="*/ 325168 h 1657813"/>
                  <a:gd name="connsiteX113" fmla="*/ 2038091 w 2091742"/>
                  <a:gd name="connsiteY113" fmla="*/ 410253 h 1657813"/>
                  <a:gd name="connsiteX114" fmla="*/ 2046762 w 2091742"/>
                  <a:gd name="connsiteY114" fmla="*/ 410253 h 1657813"/>
                  <a:gd name="connsiteX115" fmla="*/ 2053807 w 2091742"/>
                  <a:gd name="connsiteY115" fmla="*/ 407002 h 1657813"/>
                  <a:gd name="connsiteX116" fmla="*/ 2086324 w 2091742"/>
                  <a:gd name="connsiteY116" fmla="*/ 407002 h 1657813"/>
                  <a:gd name="connsiteX117" fmla="*/ 2091743 w 2091742"/>
                  <a:gd name="connsiteY117" fmla="*/ 409712 h 1657813"/>
                  <a:gd name="connsiteX118" fmla="*/ 1999612 w 2091742"/>
                  <a:gd name="connsiteY118" fmla="*/ 576631 h 1657813"/>
                  <a:gd name="connsiteX119" fmla="*/ 1823480 w 2091742"/>
                  <a:gd name="connsiteY119" fmla="*/ 903966 h 1657813"/>
                  <a:gd name="connsiteX120" fmla="*/ 1785543 w 2091742"/>
                  <a:gd name="connsiteY120" fmla="*/ 980923 h 1657813"/>
                  <a:gd name="connsiteX121" fmla="*/ 1779040 w 2091742"/>
                  <a:gd name="connsiteY121" fmla="*/ 997723 h 1657813"/>
                  <a:gd name="connsiteX122" fmla="*/ 1778498 w 2091742"/>
                  <a:gd name="connsiteY122" fmla="*/ 1000433 h 1657813"/>
                  <a:gd name="connsiteX123" fmla="*/ 1769827 w 2091742"/>
                  <a:gd name="connsiteY123" fmla="*/ 1035659 h 1657813"/>
                  <a:gd name="connsiteX124" fmla="*/ 1763866 w 2091742"/>
                  <a:gd name="connsiteY124" fmla="*/ 1154346 h 1657813"/>
                  <a:gd name="connsiteX125" fmla="*/ 1801802 w 2091742"/>
                  <a:gd name="connsiteY125" fmla="*/ 1171146 h 1657813"/>
                  <a:gd name="connsiteX126" fmla="*/ 1801802 w 2091742"/>
                  <a:gd name="connsiteY126" fmla="*/ 1171146 h 1657813"/>
                  <a:gd name="connsiteX127" fmla="*/ 1851119 w 2091742"/>
                  <a:gd name="connsiteY127" fmla="*/ 1207998 h 1657813"/>
                  <a:gd name="connsiteX128" fmla="*/ 1851661 w 2091742"/>
                  <a:gd name="connsiteY128" fmla="*/ 1269238 h 1657813"/>
                  <a:gd name="connsiteX129" fmla="*/ 1904230 w 2091742"/>
                  <a:gd name="connsiteY129" fmla="*/ 1291458 h 1657813"/>
                  <a:gd name="connsiteX130" fmla="*/ 1904230 w 2091742"/>
                  <a:gd name="connsiteY130" fmla="*/ 1291458 h 1657813"/>
                  <a:gd name="connsiteX131" fmla="*/ 1936204 w 2091742"/>
                  <a:gd name="connsiteY131" fmla="*/ 1327226 h 1657813"/>
                  <a:gd name="connsiteX132" fmla="*/ 1948669 w 2091742"/>
                  <a:gd name="connsiteY132" fmla="*/ 1386840 h 1657813"/>
                  <a:gd name="connsiteX133" fmla="*/ 1843532 w 2091742"/>
                  <a:gd name="connsiteY133" fmla="*/ 1435073 h 1657813"/>
                  <a:gd name="connsiteX134" fmla="*/ 1845157 w 2091742"/>
                  <a:gd name="connsiteY134" fmla="*/ 1476804 h 1657813"/>
                  <a:gd name="connsiteX135" fmla="*/ 1814266 w 2091742"/>
                  <a:gd name="connsiteY135" fmla="*/ 1532624 h 1657813"/>
                  <a:gd name="connsiteX136" fmla="*/ 1808305 w 2091742"/>
                  <a:gd name="connsiteY136" fmla="*/ 1572186 h 1657813"/>
                  <a:gd name="connsiteX137" fmla="*/ 1805595 w 2091742"/>
                  <a:gd name="connsiteY137" fmla="*/ 1616625 h 1657813"/>
                  <a:gd name="connsiteX138" fmla="*/ 1812641 w 2091742"/>
                  <a:gd name="connsiteY138" fmla="*/ 1631258 h 1657813"/>
                  <a:gd name="connsiteX139" fmla="*/ 1814266 w 2091742"/>
                  <a:gd name="connsiteY139" fmla="*/ 1633426 h 1657813"/>
                  <a:gd name="connsiteX140" fmla="*/ 1815350 w 2091742"/>
                  <a:gd name="connsiteY140" fmla="*/ 1635052 h 1657813"/>
                  <a:gd name="connsiteX141" fmla="*/ 1745981 w 2091742"/>
                  <a:gd name="connsiteY141" fmla="*/ 1636135 h 16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091742" h="1657813">
                    <a:moveTo>
                      <a:pt x="1745981" y="1636135"/>
                    </a:moveTo>
                    <a:lnTo>
                      <a:pt x="1745981" y="1636135"/>
                    </a:lnTo>
                    <a:cubicBezTo>
                      <a:pt x="1628921" y="1639388"/>
                      <a:pt x="1518364" y="1642097"/>
                      <a:pt x="1408349" y="1644807"/>
                    </a:cubicBezTo>
                    <a:lnTo>
                      <a:pt x="1408349" y="1644264"/>
                    </a:lnTo>
                    <a:cubicBezTo>
                      <a:pt x="1385587" y="1644807"/>
                      <a:pt x="1362825" y="1645349"/>
                      <a:pt x="1340064" y="1645891"/>
                    </a:cubicBezTo>
                    <a:cubicBezTo>
                      <a:pt x="1295082" y="1646974"/>
                      <a:pt x="1250101" y="1648600"/>
                      <a:pt x="1204577" y="1648600"/>
                    </a:cubicBezTo>
                    <a:lnTo>
                      <a:pt x="1204577" y="1649142"/>
                    </a:lnTo>
                    <a:cubicBezTo>
                      <a:pt x="1032780" y="1652394"/>
                      <a:pt x="868028" y="1655103"/>
                      <a:pt x="697315" y="1656188"/>
                    </a:cubicBezTo>
                    <a:lnTo>
                      <a:pt x="697315" y="1655646"/>
                    </a:lnTo>
                    <a:cubicBezTo>
                      <a:pt x="632824" y="1656188"/>
                      <a:pt x="566706" y="1656188"/>
                      <a:pt x="496795" y="1656730"/>
                    </a:cubicBezTo>
                    <a:lnTo>
                      <a:pt x="496795" y="1657271"/>
                    </a:lnTo>
                    <a:cubicBezTo>
                      <a:pt x="427426" y="1657271"/>
                      <a:pt x="356431" y="1657813"/>
                      <a:pt x="282185" y="1657813"/>
                    </a:cubicBezTo>
                    <a:cubicBezTo>
                      <a:pt x="282727" y="1655103"/>
                      <a:pt x="282727" y="1652394"/>
                      <a:pt x="282727" y="1650226"/>
                    </a:cubicBezTo>
                    <a:lnTo>
                      <a:pt x="282727" y="1641555"/>
                    </a:lnTo>
                    <a:cubicBezTo>
                      <a:pt x="282185" y="1605245"/>
                      <a:pt x="281643" y="1538043"/>
                      <a:pt x="214983" y="1522869"/>
                    </a:cubicBezTo>
                    <a:cubicBezTo>
                      <a:pt x="200351" y="1520159"/>
                      <a:pt x="198725" y="1519617"/>
                      <a:pt x="199267" y="1476804"/>
                    </a:cubicBezTo>
                    <a:cubicBezTo>
                      <a:pt x="199267" y="1468674"/>
                      <a:pt x="199267" y="1460003"/>
                      <a:pt x="199267" y="1450248"/>
                    </a:cubicBezTo>
                    <a:cubicBezTo>
                      <a:pt x="198725" y="1442119"/>
                      <a:pt x="200351" y="1438867"/>
                      <a:pt x="199809" y="1438867"/>
                    </a:cubicBezTo>
                    <a:cubicBezTo>
                      <a:pt x="200351" y="1438325"/>
                      <a:pt x="203602" y="1437241"/>
                      <a:pt x="213899" y="1436700"/>
                    </a:cubicBezTo>
                    <a:cubicBezTo>
                      <a:pt x="218777" y="1436700"/>
                      <a:pt x="223654" y="1436700"/>
                      <a:pt x="228532" y="1436700"/>
                    </a:cubicBezTo>
                    <a:cubicBezTo>
                      <a:pt x="234493" y="1436700"/>
                      <a:pt x="240997" y="1437241"/>
                      <a:pt x="246958" y="1436700"/>
                    </a:cubicBezTo>
                    <a:cubicBezTo>
                      <a:pt x="277307" y="1435073"/>
                      <a:pt x="287604" y="1415563"/>
                      <a:pt x="290856" y="1407434"/>
                    </a:cubicBezTo>
                    <a:cubicBezTo>
                      <a:pt x="301695" y="1377085"/>
                      <a:pt x="277307" y="1340233"/>
                      <a:pt x="250752" y="1315845"/>
                    </a:cubicBezTo>
                    <a:cubicBezTo>
                      <a:pt x="238287" y="1304465"/>
                      <a:pt x="236119" y="1268154"/>
                      <a:pt x="238829" y="1244850"/>
                    </a:cubicBezTo>
                    <a:cubicBezTo>
                      <a:pt x="245332" y="1229134"/>
                      <a:pt x="254545" y="1198785"/>
                      <a:pt x="243165" y="1177107"/>
                    </a:cubicBezTo>
                    <a:cubicBezTo>
                      <a:pt x="239913" y="1170604"/>
                      <a:pt x="235035" y="1165185"/>
                      <a:pt x="229074" y="1161932"/>
                    </a:cubicBezTo>
                    <a:cubicBezTo>
                      <a:pt x="232326" y="1148926"/>
                      <a:pt x="242623" y="1125080"/>
                      <a:pt x="252920" y="1110990"/>
                    </a:cubicBezTo>
                    <a:cubicBezTo>
                      <a:pt x="274597" y="1080640"/>
                      <a:pt x="259423" y="1036743"/>
                      <a:pt x="248042" y="1004768"/>
                    </a:cubicBezTo>
                    <a:cubicBezTo>
                      <a:pt x="245874" y="998265"/>
                      <a:pt x="243706" y="991761"/>
                      <a:pt x="242081" y="985800"/>
                    </a:cubicBezTo>
                    <a:cubicBezTo>
                      <a:pt x="239371" y="977129"/>
                      <a:pt x="234493" y="967916"/>
                      <a:pt x="229074" y="957619"/>
                    </a:cubicBezTo>
                    <a:cubicBezTo>
                      <a:pt x="218777" y="937567"/>
                      <a:pt x="204144" y="909928"/>
                      <a:pt x="209022" y="889876"/>
                    </a:cubicBezTo>
                    <a:cubicBezTo>
                      <a:pt x="217151" y="854649"/>
                      <a:pt x="209564" y="840559"/>
                      <a:pt x="188970" y="822132"/>
                    </a:cubicBezTo>
                    <a:cubicBezTo>
                      <a:pt x="180299" y="814545"/>
                      <a:pt x="168918" y="803706"/>
                      <a:pt x="153201" y="780945"/>
                    </a:cubicBezTo>
                    <a:cubicBezTo>
                      <a:pt x="133149" y="751679"/>
                      <a:pt x="109846" y="724582"/>
                      <a:pt x="70826" y="725124"/>
                    </a:cubicBezTo>
                    <a:cubicBezTo>
                      <a:pt x="59445" y="725124"/>
                      <a:pt x="48064" y="727834"/>
                      <a:pt x="36141" y="730543"/>
                    </a:cubicBezTo>
                    <a:cubicBezTo>
                      <a:pt x="31806" y="731627"/>
                      <a:pt x="26928" y="732711"/>
                      <a:pt x="22050" y="733795"/>
                    </a:cubicBezTo>
                    <a:cubicBezTo>
                      <a:pt x="16631" y="734879"/>
                      <a:pt x="11211" y="735963"/>
                      <a:pt x="4708" y="737589"/>
                    </a:cubicBezTo>
                    <a:cubicBezTo>
                      <a:pt x="3082" y="735963"/>
                      <a:pt x="1998" y="732711"/>
                      <a:pt x="915" y="728376"/>
                    </a:cubicBezTo>
                    <a:cubicBezTo>
                      <a:pt x="915" y="728376"/>
                      <a:pt x="915" y="727834"/>
                      <a:pt x="915" y="727834"/>
                    </a:cubicBezTo>
                    <a:cubicBezTo>
                      <a:pt x="915" y="727292"/>
                      <a:pt x="915" y="727292"/>
                      <a:pt x="915" y="726750"/>
                    </a:cubicBezTo>
                    <a:cubicBezTo>
                      <a:pt x="-711" y="714827"/>
                      <a:pt x="-169" y="695317"/>
                      <a:pt x="2540" y="676349"/>
                    </a:cubicBezTo>
                    <a:cubicBezTo>
                      <a:pt x="3082" y="673097"/>
                      <a:pt x="3624" y="669846"/>
                      <a:pt x="4166" y="666594"/>
                    </a:cubicBezTo>
                    <a:lnTo>
                      <a:pt x="4708" y="666594"/>
                    </a:lnTo>
                    <a:lnTo>
                      <a:pt x="6876" y="646542"/>
                    </a:lnTo>
                    <a:lnTo>
                      <a:pt x="12295" y="609148"/>
                    </a:lnTo>
                    <a:lnTo>
                      <a:pt x="11753" y="609148"/>
                    </a:lnTo>
                    <a:cubicBezTo>
                      <a:pt x="15005" y="585302"/>
                      <a:pt x="19341" y="560372"/>
                      <a:pt x="23676" y="545198"/>
                    </a:cubicBezTo>
                    <a:cubicBezTo>
                      <a:pt x="24760" y="545198"/>
                      <a:pt x="26386" y="545740"/>
                      <a:pt x="27470" y="546282"/>
                    </a:cubicBezTo>
                    <a:cubicBezTo>
                      <a:pt x="32347" y="547366"/>
                      <a:pt x="38851" y="550075"/>
                      <a:pt x="45896" y="554953"/>
                    </a:cubicBezTo>
                    <a:cubicBezTo>
                      <a:pt x="55109" y="561456"/>
                      <a:pt x="65406" y="570669"/>
                      <a:pt x="74619" y="583676"/>
                    </a:cubicBezTo>
                    <a:cubicBezTo>
                      <a:pt x="87084" y="601018"/>
                      <a:pt x="103884" y="610232"/>
                      <a:pt x="123394" y="609689"/>
                    </a:cubicBezTo>
                    <a:lnTo>
                      <a:pt x="123394" y="609689"/>
                    </a:lnTo>
                    <a:cubicBezTo>
                      <a:pt x="176505" y="608605"/>
                      <a:pt x="225822" y="532191"/>
                      <a:pt x="241539" y="499133"/>
                    </a:cubicBezTo>
                    <a:cubicBezTo>
                      <a:pt x="242623" y="496965"/>
                      <a:pt x="243706" y="494797"/>
                      <a:pt x="244248" y="493171"/>
                    </a:cubicBezTo>
                    <a:cubicBezTo>
                      <a:pt x="249668" y="492629"/>
                      <a:pt x="265926" y="494255"/>
                      <a:pt x="279475" y="495881"/>
                    </a:cubicBezTo>
                    <a:cubicBezTo>
                      <a:pt x="293024" y="498049"/>
                      <a:pt x="307114" y="499674"/>
                      <a:pt x="320121" y="499674"/>
                    </a:cubicBezTo>
                    <a:cubicBezTo>
                      <a:pt x="342883" y="499133"/>
                      <a:pt x="394909" y="488294"/>
                      <a:pt x="392742" y="397789"/>
                    </a:cubicBezTo>
                    <a:cubicBezTo>
                      <a:pt x="392200" y="367439"/>
                      <a:pt x="375399" y="348471"/>
                      <a:pt x="364018" y="335465"/>
                    </a:cubicBezTo>
                    <a:cubicBezTo>
                      <a:pt x="361851" y="332755"/>
                      <a:pt x="359141" y="330045"/>
                      <a:pt x="357515" y="327877"/>
                    </a:cubicBezTo>
                    <a:cubicBezTo>
                      <a:pt x="360767" y="321916"/>
                      <a:pt x="362935" y="319206"/>
                      <a:pt x="364018" y="318122"/>
                    </a:cubicBezTo>
                    <a:lnTo>
                      <a:pt x="376483" y="302948"/>
                    </a:lnTo>
                    <a:lnTo>
                      <a:pt x="360225" y="269347"/>
                    </a:lnTo>
                    <a:lnTo>
                      <a:pt x="334211" y="270431"/>
                    </a:lnTo>
                    <a:lnTo>
                      <a:pt x="327708" y="273683"/>
                    </a:lnTo>
                    <a:cubicBezTo>
                      <a:pt x="326082" y="274767"/>
                      <a:pt x="322289" y="275309"/>
                      <a:pt x="318495" y="275309"/>
                    </a:cubicBezTo>
                    <a:cubicBezTo>
                      <a:pt x="310908" y="275309"/>
                      <a:pt x="306030" y="275309"/>
                      <a:pt x="304404" y="251463"/>
                    </a:cubicBezTo>
                    <a:cubicBezTo>
                      <a:pt x="305488" y="251463"/>
                      <a:pt x="306572" y="251463"/>
                      <a:pt x="308198" y="251463"/>
                    </a:cubicBezTo>
                    <a:cubicBezTo>
                      <a:pt x="330960" y="250921"/>
                      <a:pt x="368354" y="262302"/>
                      <a:pt x="393826" y="274225"/>
                    </a:cubicBezTo>
                    <a:cubicBezTo>
                      <a:pt x="399787" y="276935"/>
                      <a:pt x="405748" y="278560"/>
                      <a:pt x="411168" y="279644"/>
                    </a:cubicBezTo>
                    <a:cubicBezTo>
                      <a:pt x="417129" y="280728"/>
                      <a:pt x="422549" y="280728"/>
                      <a:pt x="427426" y="279644"/>
                    </a:cubicBezTo>
                    <a:cubicBezTo>
                      <a:pt x="437723" y="278018"/>
                      <a:pt x="446936" y="273141"/>
                      <a:pt x="454524" y="265012"/>
                    </a:cubicBezTo>
                    <a:cubicBezTo>
                      <a:pt x="470240" y="247669"/>
                      <a:pt x="474034" y="220572"/>
                      <a:pt x="474034" y="186430"/>
                    </a:cubicBezTo>
                    <a:cubicBezTo>
                      <a:pt x="474034" y="175049"/>
                      <a:pt x="473492" y="163126"/>
                      <a:pt x="472950" y="150119"/>
                    </a:cubicBezTo>
                    <a:lnTo>
                      <a:pt x="472408" y="138738"/>
                    </a:lnTo>
                    <a:cubicBezTo>
                      <a:pt x="471866" y="107305"/>
                      <a:pt x="442601" y="74247"/>
                      <a:pt x="409542" y="46608"/>
                    </a:cubicBezTo>
                    <a:lnTo>
                      <a:pt x="449646" y="45524"/>
                    </a:lnTo>
                    <a:lnTo>
                      <a:pt x="722245" y="39562"/>
                    </a:lnTo>
                    <a:cubicBezTo>
                      <a:pt x="737419" y="57446"/>
                      <a:pt x="768852" y="85627"/>
                      <a:pt x="811124" y="85086"/>
                    </a:cubicBezTo>
                    <a:lnTo>
                      <a:pt x="811124" y="85086"/>
                    </a:lnTo>
                    <a:cubicBezTo>
                      <a:pt x="813292" y="85086"/>
                      <a:pt x="815460" y="85086"/>
                      <a:pt x="816544" y="85627"/>
                    </a:cubicBezTo>
                    <a:cubicBezTo>
                      <a:pt x="821421" y="86711"/>
                      <a:pt x="824673" y="89963"/>
                      <a:pt x="832260" y="100260"/>
                    </a:cubicBezTo>
                    <a:cubicBezTo>
                      <a:pt x="838221" y="107847"/>
                      <a:pt x="845267" y="117061"/>
                      <a:pt x="855564" y="124648"/>
                    </a:cubicBezTo>
                    <a:cubicBezTo>
                      <a:pt x="858815" y="127357"/>
                      <a:pt x="862609" y="130067"/>
                      <a:pt x="866945" y="132235"/>
                    </a:cubicBezTo>
                    <a:cubicBezTo>
                      <a:pt x="889706" y="144700"/>
                      <a:pt x="913552" y="140364"/>
                      <a:pt x="927643" y="128441"/>
                    </a:cubicBezTo>
                    <a:cubicBezTo>
                      <a:pt x="934688" y="133319"/>
                      <a:pt x="943901" y="139822"/>
                      <a:pt x="954740" y="146868"/>
                    </a:cubicBezTo>
                    <a:cubicBezTo>
                      <a:pt x="969914" y="156080"/>
                      <a:pt x="974250" y="162584"/>
                      <a:pt x="982921" y="177216"/>
                    </a:cubicBezTo>
                    <a:cubicBezTo>
                      <a:pt x="989966" y="188597"/>
                      <a:pt x="999180" y="203230"/>
                      <a:pt x="1016522" y="222740"/>
                    </a:cubicBezTo>
                    <a:cubicBezTo>
                      <a:pt x="1032780" y="239540"/>
                      <a:pt x="1052832" y="248211"/>
                      <a:pt x="1075052" y="247669"/>
                    </a:cubicBezTo>
                    <a:cubicBezTo>
                      <a:pt x="1098356" y="247128"/>
                      <a:pt x="1120575" y="236831"/>
                      <a:pt x="1140086" y="224908"/>
                    </a:cubicBezTo>
                    <a:cubicBezTo>
                      <a:pt x="1152008" y="217321"/>
                      <a:pt x="1162847" y="209733"/>
                      <a:pt x="1172060" y="202688"/>
                    </a:cubicBezTo>
                    <a:lnTo>
                      <a:pt x="1173144" y="201604"/>
                    </a:lnTo>
                    <a:cubicBezTo>
                      <a:pt x="1174228" y="204856"/>
                      <a:pt x="1175854" y="208107"/>
                      <a:pt x="1178022" y="211359"/>
                    </a:cubicBezTo>
                    <a:cubicBezTo>
                      <a:pt x="1181815" y="217862"/>
                      <a:pt x="1193738" y="238456"/>
                      <a:pt x="1217042" y="237915"/>
                    </a:cubicBezTo>
                    <a:cubicBezTo>
                      <a:pt x="1233300" y="237372"/>
                      <a:pt x="1244139" y="227617"/>
                      <a:pt x="1257688" y="215153"/>
                    </a:cubicBezTo>
                    <a:cubicBezTo>
                      <a:pt x="1260940" y="211901"/>
                      <a:pt x="1264733" y="208649"/>
                      <a:pt x="1268527" y="205398"/>
                    </a:cubicBezTo>
                    <a:cubicBezTo>
                      <a:pt x="1281533" y="194017"/>
                      <a:pt x="1293998" y="178842"/>
                      <a:pt x="1307547" y="162584"/>
                    </a:cubicBezTo>
                    <a:cubicBezTo>
                      <a:pt x="1323805" y="142532"/>
                      <a:pt x="1343315" y="117602"/>
                      <a:pt x="1359032" y="112183"/>
                    </a:cubicBezTo>
                    <a:cubicBezTo>
                      <a:pt x="1368787" y="108389"/>
                      <a:pt x="1374748" y="108389"/>
                      <a:pt x="1378542" y="108389"/>
                    </a:cubicBezTo>
                    <a:lnTo>
                      <a:pt x="1381793" y="108389"/>
                    </a:lnTo>
                    <a:cubicBezTo>
                      <a:pt x="1404555" y="107847"/>
                      <a:pt x="1418104" y="95925"/>
                      <a:pt x="1423523" y="70995"/>
                    </a:cubicBezTo>
                    <a:cubicBezTo>
                      <a:pt x="1423523" y="70453"/>
                      <a:pt x="1423523" y="69911"/>
                      <a:pt x="1424065" y="68827"/>
                    </a:cubicBezTo>
                    <a:cubicBezTo>
                      <a:pt x="1433820" y="66659"/>
                      <a:pt x="1455498" y="64492"/>
                      <a:pt x="1479886" y="61240"/>
                    </a:cubicBezTo>
                    <a:cubicBezTo>
                      <a:pt x="1542210" y="54195"/>
                      <a:pt x="1559552" y="20594"/>
                      <a:pt x="1568765" y="2710"/>
                    </a:cubicBezTo>
                    <a:cubicBezTo>
                      <a:pt x="1569307" y="1626"/>
                      <a:pt x="1569849" y="1084"/>
                      <a:pt x="1569849" y="0"/>
                    </a:cubicBezTo>
                    <a:cubicBezTo>
                      <a:pt x="1589359" y="3794"/>
                      <a:pt x="1630005" y="26555"/>
                      <a:pt x="1658728" y="52569"/>
                    </a:cubicBezTo>
                    <a:cubicBezTo>
                      <a:pt x="1666857" y="60156"/>
                      <a:pt x="1672819" y="66659"/>
                      <a:pt x="1677696" y="71537"/>
                    </a:cubicBezTo>
                    <a:cubicBezTo>
                      <a:pt x="1691787" y="86170"/>
                      <a:pt x="1701000" y="95925"/>
                      <a:pt x="1730265" y="113809"/>
                    </a:cubicBezTo>
                    <a:cubicBezTo>
                      <a:pt x="1745440" y="123022"/>
                      <a:pt x="1757904" y="127899"/>
                      <a:pt x="1769285" y="132235"/>
                    </a:cubicBezTo>
                    <a:cubicBezTo>
                      <a:pt x="1787169" y="139280"/>
                      <a:pt x="1797466" y="143074"/>
                      <a:pt x="1812641" y="162584"/>
                    </a:cubicBezTo>
                    <a:cubicBezTo>
                      <a:pt x="1829983" y="184804"/>
                      <a:pt x="1845700" y="196726"/>
                      <a:pt x="1858164" y="206482"/>
                    </a:cubicBezTo>
                    <a:cubicBezTo>
                      <a:pt x="1871171" y="216237"/>
                      <a:pt x="1880384" y="223824"/>
                      <a:pt x="1891223" y="240082"/>
                    </a:cubicBezTo>
                    <a:cubicBezTo>
                      <a:pt x="1902062" y="257967"/>
                      <a:pt x="1915069" y="270431"/>
                      <a:pt x="1925365" y="280186"/>
                    </a:cubicBezTo>
                    <a:cubicBezTo>
                      <a:pt x="1941082" y="295361"/>
                      <a:pt x="1948669" y="302948"/>
                      <a:pt x="1949211" y="325168"/>
                    </a:cubicBezTo>
                    <a:cubicBezTo>
                      <a:pt x="1951921" y="387492"/>
                      <a:pt x="2008825" y="408085"/>
                      <a:pt x="2038091" y="410253"/>
                    </a:cubicBezTo>
                    <a:lnTo>
                      <a:pt x="2046762" y="410253"/>
                    </a:lnTo>
                    <a:lnTo>
                      <a:pt x="2053807" y="407002"/>
                    </a:lnTo>
                    <a:cubicBezTo>
                      <a:pt x="2053807" y="407002"/>
                      <a:pt x="2070607" y="402124"/>
                      <a:pt x="2086324" y="407002"/>
                    </a:cubicBezTo>
                    <a:cubicBezTo>
                      <a:pt x="2087949" y="407544"/>
                      <a:pt x="2090117" y="408628"/>
                      <a:pt x="2091743" y="409712"/>
                    </a:cubicBezTo>
                    <a:cubicBezTo>
                      <a:pt x="2057059" y="472035"/>
                      <a:pt x="2026709" y="527314"/>
                      <a:pt x="1999612" y="576631"/>
                    </a:cubicBezTo>
                    <a:cubicBezTo>
                      <a:pt x="1932411" y="698027"/>
                      <a:pt x="1865751" y="821048"/>
                      <a:pt x="1823480" y="903966"/>
                    </a:cubicBezTo>
                    <a:cubicBezTo>
                      <a:pt x="1802344" y="944612"/>
                      <a:pt x="1791505" y="967916"/>
                      <a:pt x="1785543" y="980923"/>
                    </a:cubicBezTo>
                    <a:cubicBezTo>
                      <a:pt x="1783376" y="984716"/>
                      <a:pt x="1780666" y="990678"/>
                      <a:pt x="1779040" y="997723"/>
                    </a:cubicBezTo>
                    <a:cubicBezTo>
                      <a:pt x="1778498" y="998807"/>
                      <a:pt x="1778498" y="999891"/>
                      <a:pt x="1778498" y="1000433"/>
                    </a:cubicBezTo>
                    <a:cubicBezTo>
                      <a:pt x="1777414" y="1008020"/>
                      <a:pt x="1773620" y="1022111"/>
                      <a:pt x="1769827" y="1035659"/>
                    </a:cubicBezTo>
                    <a:cubicBezTo>
                      <a:pt x="1754111" y="1090938"/>
                      <a:pt x="1744897" y="1129416"/>
                      <a:pt x="1763866" y="1154346"/>
                    </a:cubicBezTo>
                    <a:cubicBezTo>
                      <a:pt x="1772537" y="1165185"/>
                      <a:pt x="1785543" y="1171146"/>
                      <a:pt x="1801802" y="1171146"/>
                    </a:cubicBezTo>
                    <a:cubicBezTo>
                      <a:pt x="1801802" y="1171146"/>
                      <a:pt x="1801802" y="1171146"/>
                      <a:pt x="1801802" y="1171146"/>
                    </a:cubicBezTo>
                    <a:cubicBezTo>
                      <a:pt x="1821854" y="1170604"/>
                      <a:pt x="1847867" y="1195533"/>
                      <a:pt x="1851119" y="1207998"/>
                    </a:cubicBezTo>
                    <a:cubicBezTo>
                      <a:pt x="1838112" y="1238347"/>
                      <a:pt x="1844073" y="1257857"/>
                      <a:pt x="1851661" y="1269238"/>
                    </a:cubicBezTo>
                    <a:cubicBezTo>
                      <a:pt x="1858706" y="1279535"/>
                      <a:pt x="1872797" y="1291999"/>
                      <a:pt x="1904230" y="1291458"/>
                    </a:cubicBezTo>
                    <a:cubicBezTo>
                      <a:pt x="1904230" y="1291458"/>
                      <a:pt x="1904230" y="1291458"/>
                      <a:pt x="1904230" y="1291458"/>
                    </a:cubicBezTo>
                    <a:cubicBezTo>
                      <a:pt x="1925365" y="1290916"/>
                      <a:pt x="1935663" y="1290916"/>
                      <a:pt x="1936204" y="1327226"/>
                    </a:cubicBezTo>
                    <a:cubicBezTo>
                      <a:pt x="1937288" y="1354866"/>
                      <a:pt x="1942166" y="1373834"/>
                      <a:pt x="1948669" y="1386840"/>
                    </a:cubicBezTo>
                    <a:cubicBezTo>
                      <a:pt x="1919404" y="1383047"/>
                      <a:pt x="1859248" y="1397679"/>
                      <a:pt x="1843532" y="1435073"/>
                    </a:cubicBezTo>
                    <a:cubicBezTo>
                      <a:pt x="1837570" y="1448622"/>
                      <a:pt x="1838112" y="1463255"/>
                      <a:pt x="1845157" y="1476804"/>
                    </a:cubicBezTo>
                    <a:cubicBezTo>
                      <a:pt x="1830525" y="1484933"/>
                      <a:pt x="1812641" y="1501191"/>
                      <a:pt x="1814266" y="1532624"/>
                    </a:cubicBezTo>
                    <a:cubicBezTo>
                      <a:pt x="1814809" y="1552676"/>
                      <a:pt x="1811557" y="1562431"/>
                      <a:pt x="1808305" y="1572186"/>
                    </a:cubicBezTo>
                    <a:cubicBezTo>
                      <a:pt x="1804511" y="1583567"/>
                      <a:pt x="1800176" y="1597657"/>
                      <a:pt x="1805595" y="1616625"/>
                    </a:cubicBezTo>
                    <a:cubicBezTo>
                      <a:pt x="1807221" y="1622587"/>
                      <a:pt x="1809389" y="1627464"/>
                      <a:pt x="1812641" y="1631258"/>
                    </a:cubicBezTo>
                    <a:cubicBezTo>
                      <a:pt x="1813183" y="1631800"/>
                      <a:pt x="1813725" y="1632884"/>
                      <a:pt x="1814266" y="1633426"/>
                    </a:cubicBezTo>
                    <a:cubicBezTo>
                      <a:pt x="1814809" y="1633968"/>
                      <a:pt x="1814809" y="1634510"/>
                      <a:pt x="1815350" y="1635052"/>
                    </a:cubicBezTo>
                    <a:lnTo>
                      <a:pt x="1745981" y="1636135"/>
                    </a:lnTo>
                    <a:close/>
                  </a:path>
                </a:pathLst>
              </a:custGeom>
              <a:solidFill>
                <a:schemeClr val="accent4"/>
              </a:solidFill>
              <a:ln w="5415" cap="flat">
                <a:noFill/>
                <a:prstDash val="solid"/>
                <a:miter/>
              </a:ln>
            </p:spPr>
            <p:txBody>
              <a:bodyPr rtlCol="0" anchor="ctr"/>
              <a:lstStyle/>
              <a:p>
                <a:endParaRPr lang="en-US"/>
              </a:p>
            </p:txBody>
          </p:sp>
          <p:grpSp>
            <p:nvGrpSpPr>
              <p:cNvPr id="53" name="Graphic 4">
                <a:extLst>
                  <a:ext uri="{FF2B5EF4-FFF2-40B4-BE49-F238E27FC236}">
                    <a16:creationId xmlns:a16="http://schemas.microsoft.com/office/drawing/2014/main" id="{C74518BA-BD5B-F795-8C82-E43E2FB403D2}"/>
                  </a:ext>
                </a:extLst>
              </p:cNvPr>
              <p:cNvGrpSpPr/>
              <p:nvPr/>
            </p:nvGrpSpPr>
            <p:grpSpPr>
              <a:xfrm>
                <a:off x="2137649" y="5623449"/>
                <a:ext cx="598308" cy="116518"/>
                <a:chOff x="2137649" y="5623449"/>
                <a:chExt cx="598308" cy="116518"/>
              </a:xfrm>
              <a:solidFill>
                <a:srgbClr val="FFFFFF"/>
              </a:solidFill>
            </p:grpSpPr>
            <p:sp>
              <p:nvSpPr>
                <p:cNvPr id="54" name="Freeform 53">
                  <a:extLst>
                    <a:ext uri="{FF2B5EF4-FFF2-40B4-BE49-F238E27FC236}">
                      <a16:creationId xmlns:a16="http://schemas.microsoft.com/office/drawing/2014/main" id="{CA80082A-64A4-FFF8-7E1D-C3027A60345F}"/>
                    </a:ext>
                  </a:extLst>
                </p:cNvPr>
                <p:cNvSpPr/>
                <p:nvPr/>
              </p:nvSpPr>
              <p:spPr>
                <a:xfrm>
                  <a:off x="2137649" y="5623449"/>
                  <a:ext cx="64491" cy="115976"/>
                </a:xfrm>
                <a:custGeom>
                  <a:avLst/>
                  <a:gdLst>
                    <a:gd name="connsiteX0" fmla="*/ 59614 w 64491"/>
                    <a:gd name="connsiteY0" fmla="*/ 68827 h 115976"/>
                    <a:gd name="connsiteX1" fmla="*/ 23304 w 64491"/>
                    <a:gd name="connsiteY1" fmla="*/ 68827 h 115976"/>
                    <a:gd name="connsiteX2" fmla="*/ 23304 w 64491"/>
                    <a:gd name="connsiteY2" fmla="*/ 115977 h 115976"/>
                    <a:gd name="connsiteX3" fmla="*/ 0 w 64491"/>
                    <a:gd name="connsiteY3" fmla="*/ 115977 h 115976"/>
                    <a:gd name="connsiteX4" fmla="*/ 0 w 64491"/>
                    <a:gd name="connsiteY4" fmla="*/ 0 h 115976"/>
                    <a:gd name="connsiteX5" fmla="*/ 64492 w 64491"/>
                    <a:gd name="connsiteY5" fmla="*/ 0 h 115976"/>
                    <a:gd name="connsiteX6" fmla="*/ 64492 w 64491"/>
                    <a:gd name="connsiteY6" fmla="*/ 19510 h 115976"/>
                    <a:gd name="connsiteX7" fmla="*/ 23846 w 64491"/>
                    <a:gd name="connsiteY7" fmla="*/ 19510 h 115976"/>
                    <a:gd name="connsiteX8" fmla="*/ 23846 w 64491"/>
                    <a:gd name="connsiteY8" fmla="*/ 49317 h 115976"/>
                    <a:gd name="connsiteX9" fmla="*/ 60156 w 64491"/>
                    <a:gd name="connsiteY9" fmla="*/ 49317 h 115976"/>
                    <a:gd name="connsiteX10" fmla="*/ 60156 w 64491"/>
                    <a:gd name="connsiteY10" fmla="*/ 68827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91" h="115976">
                      <a:moveTo>
                        <a:pt x="59614" y="68827"/>
                      </a:moveTo>
                      <a:lnTo>
                        <a:pt x="23304" y="68827"/>
                      </a:lnTo>
                      <a:lnTo>
                        <a:pt x="23304" y="115977"/>
                      </a:lnTo>
                      <a:lnTo>
                        <a:pt x="0" y="115977"/>
                      </a:lnTo>
                      <a:lnTo>
                        <a:pt x="0" y="0"/>
                      </a:lnTo>
                      <a:lnTo>
                        <a:pt x="64492" y="0"/>
                      </a:lnTo>
                      <a:lnTo>
                        <a:pt x="64492" y="19510"/>
                      </a:lnTo>
                      <a:lnTo>
                        <a:pt x="23846" y="19510"/>
                      </a:lnTo>
                      <a:lnTo>
                        <a:pt x="23846" y="49317"/>
                      </a:lnTo>
                      <a:lnTo>
                        <a:pt x="60156" y="49317"/>
                      </a:lnTo>
                      <a:lnTo>
                        <a:pt x="60156" y="68827"/>
                      </a:lnTo>
                      <a:close/>
                    </a:path>
                  </a:pathLst>
                </a:custGeom>
                <a:solidFill>
                  <a:srgbClr val="FFFFFF"/>
                </a:solidFill>
                <a:ln w="5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9A3E29-7E17-1803-0C95-54106577DE84}"/>
                    </a:ext>
                  </a:extLst>
                </p:cNvPr>
                <p:cNvSpPr/>
                <p:nvPr/>
              </p:nvSpPr>
              <p:spPr>
                <a:xfrm>
                  <a:off x="2197805" y="5623990"/>
                  <a:ext cx="94298" cy="115976"/>
                </a:xfrm>
                <a:custGeom>
                  <a:avLst/>
                  <a:gdLst>
                    <a:gd name="connsiteX0" fmla="*/ 63408 w 94298"/>
                    <a:gd name="connsiteY0" fmla="*/ 92131 h 115976"/>
                    <a:gd name="connsiteX1" fmla="*/ 31433 w 94298"/>
                    <a:gd name="connsiteY1" fmla="*/ 92131 h 115976"/>
                    <a:gd name="connsiteX2" fmla="*/ 25472 w 94298"/>
                    <a:gd name="connsiteY2" fmla="*/ 115977 h 115976"/>
                    <a:gd name="connsiteX3" fmla="*/ 0 w 94298"/>
                    <a:gd name="connsiteY3" fmla="*/ 115977 h 115976"/>
                    <a:gd name="connsiteX4" fmla="*/ 36310 w 94298"/>
                    <a:gd name="connsiteY4" fmla="*/ 0 h 115976"/>
                    <a:gd name="connsiteX5" fmla="*/ 57988 w 94298"/>
                    <a:gd name="connsiteY5" fmla="*/ 0 h 115976"/>
                    <a:gd name="connsiteX6" fmla="*/ 94299 w 94298"/>
                    <a:gd name="connsiteY6" fmla="*/ 115977 h 115976"/>
                    <a:gd name="connsiteX7" fmla="*/ 69369 w 94298"/>
                    <a:gd name="connsiteY7" fmla="*/ 115977 h 115976"/>
                    <a:gd name="connsiteX8" fmla="*/ 63408 w 94298"/>
                    <a:gd name="connsiteY8" fmla="*/ 92131 h 115976"/>
                    <a:gd name="connsiteX9" fmla="*/ 36310 w 94298"/>
                    <a:gd name="connsiteY9" fmla="*/ 72621 h 115976"/>
                    <a:gd name="connsiteX10" fmla="*/ 57988 w 94298"/>
                    <a:gd name="connsiteY10" fmla="*/ 72621 h 115976"/>
                    <a:gd name="connsiteX11" fmla="*/ 47149 w 94298"/>
                    <a:gd name="connsiteY11" fmla="*/ 31433 h 115976"/>
                    <a:gd name="connsiteX12" fmla="*/ 36310 w 94298"/>
                    <a:gd name="connsiteY12" fmla="*/ 72621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298" h="115976">
                      <a:moveTo>
                        <a:pt x="63408" y="92131"/>
                      </a:moveTo>
                      <a:lnTo>
                        <a:pt x="31433" y="92131"/>
                      </a:lnTo>
                      <a:lnTo>
                        <a:pt x="25472" y="115977"/>
                      </a:lnTo>
                      <a:lnTo>
                        <a:pt x="0" y="115977"/>
                      </a:lnTo>
                      <a:lnTo>
                        <a:pt x="36310" y="0"/>
                      </a:lnTo>
                      <a:lnTo>
                        <a:pt x="57988" y="0"/>
                      </a:lnTo>
                      <a:lnTo>
                        <a:pt x="94299" y="115977"/>
                      </a:lnTo>
                      <a:lnTo>
                        <a:pt x="69369" y="115977"/>
                      </a:lnTo>
                      <a:lnTo>
                        <a:pt x="63408" y="92131"/>
                      </a:lnTo>
                      <a:close/>
                      <a:moveTo>
                        <a:pt x="36310" y="72621"/>
                      </a:moveTo>
                      <a:lnTo>
                        <a:pt x="57988" y="72621"/>
                      </a:lnTo>
                      <a:lnTo>
                        <a:pt x="47149" y="31433"/>
                      </a:lnTo>
                      <a:lnTo>
                        <a:pt x="36310" y="72621"/>
                      </a:lnTo>
                      <a:close/>
                    </a:path>
                  </a:pathLst>
                </a:custGeom>
                <a:solidFill>
                  <a:srgbClr val="FFFFFF"/>
                </a:solidFill>
                <a:ln w="5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AE542F-0FC0-BB69-82B9-568AF74A3747}"/>
                    </a:ext>
                  </a:extLst>
                </p:cNvPr>
                <p:cNvSpPr/>
                <p:nvPr/>
              </p:nvSpPr>
              <p:spPr>
                <a:xfrm>
                  <a:off x="2288310" y="5623449"/>
                  <a:ext cx="86169" cy="116518"/>
                </a:xfrm>
                <a:custGeom>
                  <a:avLst/>
                  <a:gdLst>
                    <a:gd name="connsiteX0" fmla="*/ 43356 w 86169"/>
                    <a:gd name="connsiteY0" fmla="*/ 52027 h 116518"/>
                    <a:gd name="connsiteX1" fmla="*/ 60698 w 86169"/>
                    <a:gd name="connsiteY1" fmla="*/ 0 h 116518"/>
                    <a:gd name="connsiteX2" fmla="*/ 86169 w 86169"/>
                    <a:gd name="connsiteY2" fmla="*/ 0 h 116518"/>
                    <a:gd name="connsiteX3" fmla="*/ 55279 w 86169"/>
                    <a:gd name="connsiteY3" fmla="*/ 74247 h 116518"/>
                    <a:gd name="connsiteX4" fmla="*/ 55279 w 86169"/>
                    <a:gd name="connsiteY4" fmla="*/ 116518 h 116518"/>
                    <a:gd name="connsiteX5" fmla="*/ 31433 w 86169"/>
                    <a:gd name="connsiteY5" fmla="*/ 116518 h 116518"/>
                    <a:gd name="connsiteX6" fmla="*/ 31433 w 86169"/>
                    <a:gd name="connsiteY6" fmla="*/ 74247 h 116518"/>
                    <a:gd name="connsiteX7" fmla="*/ 0 w 86169"/>
                    <a:gd name="connsiteY7" fmla="*/ 0 h 116518"/>
                    <a:gd name="connsiteX8" fmla="*/ 25472 w 86169"/>
                    <a:gd name="connsiteY8" fmla="*/ 0 h 116518"/>
                    <a:gd name="connsiteX9" fmla="*/ 43356 w 86169"/>
                    <a:gd name="connsiteY9" fmla="*/ 52027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169" h="116518">
                      <a:moveTo>
                        <a:pt x="43356" y="52027"/>
                      </a:moveTo>
                      <a:lnTo>
                        <a:pt x="60698" y="0"/>
                      </a:lnTo>
                      <a:lnTo>
                        <a:pt x="86169" y="0"/>
                      </a:lnTo>
                      <a:lnTo>
                        <a:pt x="55279" y="74247"/>
                      </a:lnTo>
                      <a:lnTo>
                        <a:pt x="55279" y="116518"/>
                      </a:lnTo>
                      <a:lnTo>
                        <a:pt x="31433" y="116518"/>
                      </a:lnTo>
                      <a:lnTo>
                        <a:pt x="31433" y="74247"/>
                      </a:lnTo>
                      <a:lnTo>
                        <a:pt x="0" y="0"/>
                      </a:lnTo>
                      <a:lnTo>
                        <a:pt x="25472" y="0"/>
                      </a:lnTo>
                      <a:lnTo>
                        <a:pt x="43356" y="52027"/>
                      </a:lnTo>
                      <a:close/>
                    </a:path>
                  </a:pathLst>
                </a:custGeom>
                <a:solidFill>
                  <a:srgbClr val="FFFFFF"/>
                </a:solidFill>
                <a:ln w="5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1F002E-2B0B-47F1-DE83-514702B76ACC}"/>
                    </a:ext>
                  </a:extLst>
                </p:cNvPr>
                <p:cNvSpPr/>
                <p:nvPr/>
              </p:nvSpPr>
              <p:spPr>
                <a:xfrm>
                  <a:off x="2391280" y="5623449"/>
                  <a:ext cx="66659" cy="116518"/>
                </a:xfrm>
                <a:custGeom>
                  <a:avLst/>
                  <a:gdLst>
                    <a:gd name="connsiteX0" fmla="*/ 60156 w 66659"/>
                    <a:gd name="connsiteY0" fmla="*/ 66118 h 116518"/>
                    <a:gd name="connsiteX1" fmla="*/ 23304 w 66659"/>
                    <a:gd name="connsiteY1" fmla="*/ 66118 h 116518"/>
                    <a:gd name="connsiteX2" fmla="*/ 23304 w 66659"/>
                    <a:gd name="connsiteY2" fmla="*/ 97008 h 116518"/>
                    <a:gd name="connsiteX3" fmla="*/ 66659 w 66659"/>
                    <a:gd name="connsiteY3" fmla="*/ 97008 h 116518"/>
                    <a:gd name="connsiteX4" fmla="*/ 66659 w 66659"/>
                    <a:gd name="connsiteY4" fmla="*/ 116518 h 116518"/>
                    <a:gd name="connsiteX5" fmla="*/ 0 w 66659"/>
                    <a:gd name="connsiteY5" fmla="*/ 116518 h 116518"/>
                    <a:gd name="connsiteX6" fmla="*/ 0 w 66659"/>
                    <a:gd name="connsiteY6" fmla="*/ 0 h 116518"/>
                    <a:gd name="connsiteX7" fmla="*/ 66659 w 66659"/>
                    <a:gd name="connsiteY7" fmla="*/ 0 h 116518"/>
                    <a:gd name="connsiteX8" fmla="*/ 66659 w 66659"/>
                    <a:gd name="connsiteY8" fmla="*/ 19510 h 116518"/>
                    <a:gd name="connsiteX9" fmla="*/ 23304 w 66659"/>
                    <a:gd name="connsiteY9" fmla="*/ 19510 h 116518"/>
                    <a:gd name="connsiteX10" fmla="*/ 23304 w 66659"/>
                    <a:gd name="connsiteY10" fmla="*/ 47149 h 116518"/>
                    <a:gd name="connsiteX11" fmla="*/ 59614 w 66659"/>
                    <a:gd name="connsiteY11" fmla="*/ 47149 h 116518"/>
                    <a:gd name="connsiteX12" fmla="*/ 59614 w 66659"/>
                    <a:gd name="connsiteY12" fmla="*/ 6611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9" h="116518">
                      <a:moveTo>
                        <a:pt x="60156" y="66118"/>
                      </a:moveTo>
                      <a:lnTo>
                        <a:pt x="23304" y="66118"/>
                      </a:lnTo>
                      <a:lnTo>
                        <a:pt x="23304" y="97008"/>
                      </a:lnTo>
                      <a:lnTo>
                        <a:pt x="66659" y="97008"/>
                      </a:lnTo>
                      <a:lnTo>
                        <a:pt x="66659" y="116518"/>
                      </a:lnTo>
                      <a:lnTo>
                        <a:pt x="0" y="116518"/>
                      </a:lnTo>
                      <a:lnTo>
                        <a:pt x="0" y="0"/>
                      </a:lnTo>
                      <a:lnTo>
                        <a:pt x="66659" y="0"/>
                      </a:lnTo>
                      <a:lnTo>
                        <a:pt x="66659" y="19510"/>
                      </a:lnTo>
                      <a:lnTo>
                        <a:pt x="23304" y="19510"/>
                      </a:lnTo>
                      <a:lnTo>
                        <a:pt x="23304" y="47149"/>
                      </a:lnTo>
                      <a:lnTo>
                        <a:pt x="59614" y="47149"/>
                      </a:lnTo>
                      <a:lnTo>
                        <a:pt x="59614" y="66118"/>
                      </a:lnTo>
                      <a:close/>
                    </a:path>
                  </a:pathLst>
                </a:custGeom>
                <a:solidFill>
                  <a:srgbClr val="FFFFFF"/>
                </a:solidFill>
                <a:ln w="5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64DA6A-94D5-707A-64A0-6B223487B645}"/>
                    </a:ext>
                  </a:extLst>
                </p:cNvPr>
                <p:cNvSpPr/>
                <p:nvPr/>
              </p:nvSpPr>
              <p:spPr>
                <a:xfrm>
                  <a:off x="2473656" y="5623449"/>
                  <a:ext cx="80749" cy="115976"/>
                </a:xfrm>
                <a:custGeom>
                  <a:avLst/>
                  <a:gdLst>
                    <a:gd name="connsiteX0" fmla="*/ 80208 w 80749"/>
                    <a:gd name="connsiteY0" fmla="*/ 19510 h 115976"/>
                    <a:gd name="connsiteX1" fmla="*/ 51485 w 80749"/>
                    <a:gd name="connsiteY1" fmla="*/ 19510 h 115976"/>
                    <a:gd name="connsiteX2" fmla="*/ 51485 w 80749"/>
                    <a:gd name="connsiteY2" fmla="*/ 115977 h 115976"/>
                    <a:gd name="connsiteX3" fmla="*/ 28181 w 80749"/>
                    <a:gd name="connsiteY3" fmla="*/ 115977 h 115976"/>
                    <a:gd name="connsiteX4" fmla="*/ 28181 w 80749"/>
                    <a:gd name="connsiteY4" fmla="*/ 19510 h 115976"/>
                    <a:gd name="connsiteX5" fmla="*/ 0 w 80749"/>
                    <a:gd name="connsiteY5" fmla="*/ 19510 h 115976"/>
                    <a:gd name="connsiteX6" fmla="*/ 0 w 80749"/>
                    <a:gd name="connsiteY6" fmla="*/ 0 h 115976"/>
                    <a:gd name="connsiteX7" fmla="*/ 80750 w 80749"/>
                    <a:gd name="connsiteY7" fmla="*/ 0 h 115976"/>
                    <a:gd name="connsiteX8" fmla="*/ 80750 w 80749"/>
                    <a:gd name="connsiteY8" fmla="*/ 19510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9" h="115976">
                      <a:moveTo>
                        <a:pt x="80208" y="19510"/>
                      </a:moveTo>
                      <a:lnTo>
                        <a:pt x="51485" y="19510"/>
                      </a:lnTo>
                      <a:lnTo>
                        <a:pt x="51485" y="115977"/>
                      </a:lnTo>
                      <a:lnTo>
                        <a:pt x="28181" y="115977"/>
                      </a:lnTo>
                      <a:lnTo>
                        <a:pt x="28181" y="19510"/>
                      </a:lnTo>
                      <a:lnTo>
                        <a:pt x="0" y="19510"/>
                      </a:lnTo>
                      <a:lnTo>
                        <a:pt x="0" y="0"/>
                      </a:lnTo>
                      <a:lnTo>
                        <a:pt x="80750" y="0"/>
                      </a:lnTo>
                      <a:lnTo>
                        <a:pt x="80750" y="19510"/>
                      </a:lnTo>
                      <a:close/>
                    </a:path>
                  </a:pathLst>
                </a:custGeom>
                <a:solidFill>
                  <a:srgbClr val="FFFFFF"/>
                </a:solidFill>
                <a:ln w="5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F26EF7D-5C4C-0F69-78CD-6CFCEC141F11}"/>
                    </a:ext>
                  </a:extLst>
                </p:cNvPr>
                <p:cNvSpPr/>
                <p:nvPr/>
              </p:nvSpPr>
              <p:spPr>
                <a:xfrm>
                  <a:off x="2569580" y="5623449"/>
                  <a:ext cx="80750" cy="115976"/>
                </a:xfrm>
                <a:custGeom>
                  <a:avLst/>
                  <a:gdLst>
                    <a:gd name="connsiteX0" fmla="*/ 80208 w 80750"/>
                    <a:gd name="connsiteY0" fmla="*/ 19510 h 115976"/>
                    <a:gd name="connsiteX1" fmla="*/ 51485 w 80750"/>
                    <a:gd name="connsiteY1" fmla="*/ 19510 h 115976"/>
                    <a:gd name="connsiteX2" fmla="*/ 51485 w 80750"/>
                    <a:gd name="connsiteY2" fmla="*/ 115977 h 115976"/>
                    <a:gd name="connsiteX3" fmla="*/ 28181 w 80750"/>
                    <a:gd name="connsiteY3" fmla="*/ 115977 h 115976"/>
                    <a:gd name="connsiteX4" fmla="*/ 28181 w 80750"/>
                    <a:gd name="connsiteY4" fmla="*/ 19510 h 115976"/>
                    <a:gd name="connsiteX5" fmla="*/ 0 w 80750"/>
                    <a:gd name="connsiteY5" fmla="*/ 19510 h 115976"/>
                    <a:gd name="connsiteX6" fmla="*/ 0 w 80750"/>
                    <a:gd name="connsiteY6" fmla="*/ 0 h 115976"/>
                    <a:gd name="connsiteX7" fmla="*/ 80750 w 80750"/>
                    <a:gd name="connsiteY7" fmla="*/ 0 h 115976"/>
                    <a:gd name="connsiteX8" fmla="*/ 80750 w 80750"/>
                    <a:gd name="connsiteY8" fmla="*/ 19510 h 1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0" h="115976">
                      <a:moveTo>
                        <a:pt x="80208" y="19510"/>
                      </a:moveTo>
                      <a:lnTo>
                        <a:pt x="51485" y="19510"/>
                      </a:lnTo>
                      <a:lnTo>
                        <a:pt x="51485" y="115977"/>
                      </a:lnTo>
                      <a:lnTo>
                        <a:pt x="28181" y="115977"/>
                      </a:lnTo>
                      <a:lnTo>
                        <a:pt x="28181" y="19510"/>
                      </a:lnTo>
                      <a:lnTo>
                        <a:pt x="0" y="19510"/>
                      </a:lnTo>
                      <a:lnTo>
                        <a:pt x="0" y="0"/>
                      </a:lnTo>
                      <a:lnTo>
                        <a:pt x="80750" y="0"/>
                      </a:lnTo>
                      <a:lnTo>
                        <a:pt x="80750" y="19510"/>
                      </a:lnTo>
                      <a:close/>
                    </a:path>
                  </a:pathLst>
                </a:custGeom>
                <a:solidFill>
                  <a:srgbClr val="FFFFFF"/>
                </a:solidFill>
                <a:ln w="5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6B4E5F0-D06D-56F4-24A9-314B2ECD992F}"/>
                    </a:ext>
                  </a:extLst>
                </p:cNvPr>
                <p:cNvSpPr/>
                <p:nvPr/>
              </p:nvSpPr>
              <p:spPr>
                <a:xfrm>
                  <a:off x="2669298" y="5623449"/>
                  <a:ext cx="66659" cy="116518"/>
                </a:xfrm>
                <a:custGeom>
                  <a:avLst/>
                  <a:gdLst>
                    <a:gd name="connsiteX0" fmla="*/ 59614 w 66659"/>
                    <a:gd name="connsiteY0" fmla="*/ 66118 h 116518"/>
                    <a:gd name="connsiteX1" fmla="*/ 23304 w 66659"/>
                    <a:gd name="connsiteY1" fmla="*/ 66118 h 116518"/>
                    <a:gd name="connsiteX2" fmla="*/ 23304 w 66659"/>
                    <a:gd name="connsiteY2" fmla="*/ 97008 h 116518"/>
                    <a:gd name="connsiteX3" fmla="*/ 66659 w 66659"/>
                    <a:gd name="connsiteY3" fmla="*/ 97008 h 116518"/>
                    <a:gd name="connsiteX4" fmla="*/ 66659 w 66659"/>
                    <a:gd name="connsiteY4" fmla="*/ 116518 h 116518"/>
                    <a:gd name="connsiteX5" fmla="*/ 0 w 66659"/>
                    <a:gd name="connsiteY5" fmla="*/ 116518 h 116518"/>
                    <a:gd name="connsiteX6" fmla="*/ 0 w 66659"/>
                    <a:gd name="connsiteY6" fmla="*/ 0 h 116518"/>
                    <a:gd name="connsiteX7" fmla="*/ 66659 w 66659"/>
                    <a:gd name="connsiteY7" fmla="*/ 0 h 116518"/>
                    <a:gd name="connsiteX8" fmla="*/ 66659 w 66659"/>
                    <a:gd name="connsiteY8" fmla="*/ 19510 h 116518"/>
                    <a:gd name="connsiteX9" fmla="*/ 23304 w 66659"/>
                    <a:gd name="connsiteY9" fmla="*/ 19510 h 116518"/>
                    <a:gd name="connsiteX10" fmla="*/ 23304 w 66659"/>
                    <a:gd name="connsiteY10" fmla="*/ 47149 h 116518"/>
                    <a:gd name="connsiteX11" fmla="*/ 59614 w 66659"/>
                    <a:gd name="connsiteY11" fmla="*/ 47149 h 116518"/>
                    <a:gd name="connsiteX12" fmla="*/ 59614 w 66659"/>
                    <a:gd name="connsiteY12" fmla="*/ 66118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9" h="116518">
                      <a:moveTo>
                        <a:pt x="59614" y="66118"/>
                      </a:moveTo>
                      <a:lnTo>
                        <a:pt x="23304" y="66118"/>
                      </a:lnTo>
                      <a:lnTo>
                        <a:pt x="23304" y="97008"/>
                      </a:lnTo>
                      <a:lnTo>
                        <a:pt x="66659" y="97008"/>
                      </a:lnTo>
                      <a:lnTo>
                        <a:pt x="66659" y="116518"/>
                      </a:lnTo>
                      <a:lnTo>
                        <a:pt x="0" y="116518"/>
                      </a:lnTo>
                      <a:lnTo>
                        <a:pt x="0" y="0"/>
                      </a:lnTo>
                      <a:lnTo>
                        <a:pt x="66659" y="0"/>
                      </a:lnTo>
                      <a:lnTo>
                        <a:pt x="66659" y="19510"/>
                      </a:lnTo>
                      <a:lnTo>
                        <a:pt x="23304" y="19510"/>
                      </a:lnTo>
                      <a:lnTo>
                        <a:pt x="23304" y="47149"/>
                      </a:lnTo>
                      <a:lnTo>
                        <a:pt x="59614" y="47149"/>
                      </a:lnTo>
                      <a:lnTo>
                        <a:pt x="59614" y="66118"/>
                      </a:lnTo>
                      <a:close/>
                    </a:path>
                  </a:pathLst>
                </a:custGeom>
                <a:solidFill>
                  <a:srgbClr val="FFFFFF"/>
                </a:solidFill>
                <a:ln w="5415" cap="flat">
                  <a:noFill/>
                  <a:prstDash val="solid"/>
                  <a:miter/>
                </a:ln>
              </p:spPr>
              <p:txBody>
                <a:bodyPr rtlCol="0" anchor="ctr"/>
                <a:lstStyle/>
                <a:p>
                  <a:endParaRPr lang="en-US"/>
                </a:p>
              </p:txBody>
            </p:sp>
          </p:grpSp>
        </p:grpSp>
      </p:grpSp>
      <p:sp>
        <p:nvSpPr>
          <p:cNvPr id="67" name="Pentagon 66">
            <a:extLst>
              <a:ext uri="{FF2B5EF4-FFF2-40B4-BE49-F238E27FC236}">
                <a16:creationId xmlns:a16="http://schemas.microsoft.com/office/drawing/2014/main" id="{5C6DC62D-A73C-CE02-1119-26F1564A3486}"/>
              </a:ext>
            </a:extLst>
          </p:cNvPr>
          <p:cNvSpPr/>
          <p:nvPr/>
        </p:nvSpPr>
        <p:spPr>
          <a:xfrm>
            <a:off x="503186" y="663740"/>
            <a:ext cx="1591696" cy="467891"/>
          </a:xfrm>
          <a:prstGeom prst="homePlate">
            <a:avLst/>
          </a:prstGeom>
          <a:solidFill>
            <a:schemeClr val="accent2">
              <a:lumMod val="20000"/>
              <a:lumOff val="80000"/>
            </a:schemeClr>
          </a:solidFill>
          <a:ln>
            <a:noFill/>
          </a:ln>
          <a:effectLst>
            <a:outerShdw dist="63500" dir="3409412" algn="r" rotWithShape="0">
              <a:prstClr val="black">
                <a:alpha val="2033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cap="all">
                <a:solidFill>
                  <a:srgbClr val="0070C0"/>
                </a:solidFill>
                <a:latin typeface="Antonio Light" pitchFamily="2" charset="0"/>
              </a:rPr>
              <a:t>37% Alice</a:t>
            </a:r>
          </a:p>
        </p:txBody>
      </p:sp>
      <p:sp>
        <p:nvSpPr>
          <p:cNvPr id="69" name="Pentagon 68">
            <a:extLst>
              <a:ext uri="{FF2B5EF4-FFF2-40B4-BE49-F238E27FC236}">
                <a16:creationId xmlns:a16="http://schemas.microsoft.com/office/drawing/2014/main" id="{88EFBDF3-48A1-64E9-B29F-EB622BB58708}"/>
              </a:ext>
            </a:extLst>
          </p:cNvPr>
          <p:cNvSpPr/>
          <p:nvPr/>
        </p:nvSpPr>
        <p:spPr>
          <a:xfrm flipH="1">
            <a:off x="3549820" y="2234523"/>
            <a:ext cx="1565039" cy="467891"/>
          </a:xfrm>
          <a:prstGeom prst="homePlate">
            <a:avLst/>
          </a:prstGeom>
          <a:solidFill>
            <a:schemeClr val="accent2">
              <a:lumMod val="20000"/>
              <a:lumOff val="80000"/>
            </a:schemeClr>
          </a:solidFill>
          <a:ln>
            <a:noFill/>
          </a:ln>
          <a:effectLst>
            <a:outerShdw dist="63500" dir="3409412" algn="r" rotWithShape="0">
              <a:prstClr val="black">
                <a:alpha val="2033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cap="all">
                <a:solidFill>
                  <a:srgbClr val="0070C0"/>
                </a:solidFill>
                <a:latin typeface="Antonio Light" pitchFamily="2" charset="0"/>
              </a:rPr>
              <a:t>43% Alice</a:t>
            </a:r>
          </a:p>
        </p:txBody>
      </p:sp>
      <p:sp>
        <p:nvSpPr>
          <p:cNvPr id="71" name="Pentagon 70">
            <a:extLst>
              <a:ext uri="{FF2B5EF4-FFF2-40B4-BE49-F238E27FC236}">
                <a16:creationId xmlns:a16="http://schemas.microsoft.com/office/drawing/2014/main" id="{530A58B5-8A3D-B3D4-CBE4-116B6C8CBDC6}"/>
              </a:ext>
            </a:extLst>
          </p:cNvPr>
          <p:cNvSpPr/>
          <p:nvPr/>
        </p:nvSpPr>
        <p:spPr>
          <a:xfrm>
            <a:off x="493137" y="3587810"/>
            <a:ext cx="1591696" cy="467891"/>
          </a:xfrm>
          <a:prstGeom prst="homePlate">
            <a:avLst/>
          </a:prstGeom>
          <a:solidFill>
            <a:schemeClr val="accent2">
              <a:lumMod val="20000"/>
              <a:lumOff val="80000"/>
            </a:schemeClr>
          </a:solidFill>
          <a:ln>
            <a:noFill/>
          </a:ln>
          <a:effectLst>
            <a:outerShdw dist="63500" dir="3409412" algn="r" rotWithShape="0">
              <a:prstClr val="black">
                <a:alpha val="2033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cap="all">
                <a:solidFill>
                  <a:srgbClr val="0070C0"/>
                </a:solidFill>
                <a:latin typeface="Antonio Light" pitchFamily="2" charset="0"/>
              </a:rPr>
              <a:t>41</a:t>
            </a:r>
            <a:r>
              <a:rPr lang="en-US" sz="1800" b="1" cap="all">
                <a:solidFill>
                  <a:srgbClr val="0070C0"/>
                </a:solidFill>
                <a:latin typeface="Antonio Light" pitchFamily="2" charset="0"/>
              </a:rPr>
              <a:t>% Alice</a:t>
            </a:r>
          </a:p>
        </p:txBody>
      </p:sp>
      <p:sp>
        <p:nvSpPr>
          <p:cNvPr id="72" name="Pentagon 71">
            <a:extLst>
              <a:ext uri="{FF2B5EF4-FFF2-40B4-BE49-F238E27FC236}">
                <a16:creationId xmlns:a16="http://schemas.microsoft.com/office/drawing/2014/main" id="{11C6B165-50DB-E334-C262-E6A799365DE3}"/>
              </a:ext>
            </a:extLst>
          </p:cNvPr>
          <p:cNvSpPr/>
          <p:nvPr/>
        </p:nvSpPr>
        <p:spPr>
          <a:xfrm flipH="1">
            <a:off x="3781729" y="4183903"/>
            <a:ext cx="1565039" cy="467891"/>
          </a:xfrm>
          <a:prstGeom prst="homePlate">
            <a:avLst/>
          </a:prstGeom>
          <a:solidFill>
            <a:schemeClr val="accent2">
              <a:lumMod val="20000"/>
              <a:lumOff val="80000"/>
            </a:schemeClr>
          </a:solidFill>
          <a:ln>
            <a:noFill/>
          </a:ln>
          <a:effectLst>
            <a:outerShdw dist="63500" dir="3409412" algn="r" rotWithShape="0">
              <a:prstClr val="black">
                <a:alpha val="2033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cap="all">
                <a:solidFill>
                  <a:srgbClr val="0070C0"/>
                </a:solidFill>
                <a:latin typeface="Antonio Light" pitchFamily="2" charset="0"/>
              </a:rPr>
              <a:t>38</a:t>
            </a:r>
            <a:r>
              <a:rPr lang="en-US" sz="1800" b="1" cap="all">
                <a:solidFill>
                  <a:srgbClr val="0070C0"/>
                </a:solidFill>
                <a:latin typeface="Antonio Light" pitchFamily="2" charset="0"/>
              </a:rPr>
              <a:t>% Alice</a:t>
            </a:r>
          </a:p>
        </p:txBody>
      </p:sp>
      <p:sp>
        <p:nvSpPr>
          <p:cNvPr id="73" name="Pentagon 72">
            <a:extLst>
              <a:ext uri="{FF2B5EF4-FFF2-40B4-BE49-F238E27FC236}">
                <a16:creationId xmlns:a16="http://schemas.microsoft.com/office/drawing/2014/main" id="{0F653EB0-83E1-8806-1968-FB4CDE40370B}"/>
              </a:ext>
            </a:extLst>
          </p:cNvPr>
          <p:cNvSpPr/>
          <p:nvPr/>
        </p:nvSpPr>
        <p:spPr>
          <a:xfrm>
            <a:off x="764443" y="5718060"/>
            <a:ext cx="1591696" cy="467891"/>
          </a:xfrm>
          <a:prstGeom prst="homePlate">
            <a:avLst/>
          </a:prstGeom>
          <a:solidFill>
            <a:schemeClr val="accent2">
              <a:lumMod val="20000"/>
              <a:lumOff val="80000"/>
            </a:schemeClr>
          </a:solidFill>
          <a:ln>
            <a:noFill/>
          </a:ln>
          <a:effectLst>
            <a:outerShdw dist="63500" dir="3409412" algn="r" rotWithShape="0">
              <a:prstClr val="black">
                <a:alpha val="2033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cap="all">
                <a:solidFill>
                  <a:srgbClr val="0070C0"/>
                </a:solidFill>
                <a:latin typeface="Antonio Light" pitchFamily="2" charset="0"/>
              </a:rPr>
              <a:t>50</a:t>
            </a:r>
            <a:r>
              <a:rPr lang="en-US" sz="1800" b="1" cap="all">
                <a:solidFill>
                  <a:srgbClr val="0070C0"/>
                </a:solidFill>
                <a:latin typeface="Antonio Light" pitchFamily="2" charset="0"/>
              </a:rPr>
              <a:t>% Alice</a:t>
            </a:r>
          </a:p>
        </p:txBody>
      </p:sp>
      <p:sp>
        <p:nvSpPr>
          <p:cNvPr id="74" name="Text Placeholder 5">
            <a:extLst>
              <a:ext uri="{FF2B5EF4-FFF2-40B4-BE49-F238E27FC236}">
                <a16:creationId xmlns:a16="http://schemas.microsoft.com/office/drawing/2014/main" id="{9B6DFFC6-E77C-D8E7-2F72-0238EE108E75}"/>
              </a:ext>
            </a:extLst>
          </p:cNvPr>
          <p:cNvSpPr txBox="1">
            <a:spLocks/>
          </p:cNvSpPr>
          <p:nvPr/>
        </p:nvSpPr>
        <p:spPr>
          <a:xfrm>
            <a:off x="657494" y="6482256"/>
            <a:ext cx="6317238" cy="276225"/>
          </a:xfrm>
          <a:prstGeom prst="rect">
            <a:avLst/>
          </a:prstGeom>
        </p:spPr>
        <p:txBody>
          <a:bodyPr vert="horz" lIns="91440" tIns="45720" rIns="91440" bIns="45720" rtlCol="0" anchor="t">
            <a:normAutofit fontScale="77500" lnSpcReduction="20000"/>
          </a:bodyPr>
          <a:lstStyle>
            <a:lvl1pPr marL="0" indent="0" algn="r" defTabSz="914400" rtl="0" eaLnBrk="1" latinLnBrk="0" hangingPunct="1">
              <a:lnSpc>
                <a:spcPct val="90000"/>
              </a:lnSpc>
              <a:spcBef>
                <a:spcPts val="600"/>
              </a:spcBef>
              <a:spcAft>
                <a:spcPts val="600"/>
              </a:spcAft>
              <a:buFont typeface="Arial" panose="020B0604020202020204" pitchFamily="34" charset="0"/>
              <a:buNone/>
              <a:defRPr sz="1000" i="1" kern="1200" spc="0" baseline="0">
                <a:solidFill>
                  <a:schemeClr val="bg1">
                    <a:lumMod val="6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tx1">
                    <a:lumMod val="50000"/>
                    <a:lumOff val="50000"/>
                  </a:schemeClr>
                </a:solidFill>
                <a:latin typeface="Palanquin"/>
                <a:cs typeface="Arial"/>
              </a:rPr>
              <a:t>Graphic shows ALICE 2022 statistics , pre-tax credits,+ Federal Poverty Level 2024 (the most recent years available) statistics in each county.</a:t>
            </a:r>
          </a:p>
        </p:txBody>
      </p:sp>
      <p:sp>
        <p:nvSpPr>
          <p:cNvPr id="76" name="Content Placeholder 2">
            <a:extLst>
              <a:ext uri="{FF2B5EF4-FFF2-40B4-BE49-F238E27FC236}">
                <a16:creationId xmlns:a16="http://schemas.microsoft.com/office/drawing/2014/main" id="{794B1128-8AFB-D51A-86DB-2F53B0CBCE2E}"/>
              </a:ext>
            </a:extLst>
          </p:cNvPr>
          <p:cNvSpPr txBox="1">
            <a:spLocks/>
          </p:cNvSpPr>
          <p:nvPr/>
        </p:nvSpPr>
        <p:spPr>
          <a:xfrm>
            <a:off x="8271250" y="4489622"/>
            <a:ext cx="2907323" cy="1060694"/>
          </a:xfrm>
          <a:prstGeom prst="rect">
            <a:avLst/>
          </a:prstGeom>
        </p:spPr>
        <p:txBody>
          <a:bodyPr lIns="0" tIns="0" rIns="0" bIns="0" anchor="t"/>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en-US" b="1" dirty="0">
                <a:solidFill>
                  <a:schemeClr val="accent1"/>
                </a:solidFill>
                <a:latin typeface="Palanquin"/>
                <a:cs typeface="Arial"/>
              </a:rPr>
              <a:t>Federal Poverty Level</a:t>
            </a:r>
            <a:r>
              <a:rPr lang="en-US" dirty="0">
                <a:solidFill>
                  <a:schemeClr val="accent1"/>
                </a:solidFill>
                <a:latin typeface="Palanquin"/>
                <a:cs typeface="Arial"/>
              </a:rPr>
              <a:t>: $15,500 for individuals. $31,200 for family of four with two children in child care.</a:t>
            </a:r>
          </a:p>
          <a:p>
            <a:pPr marL="0" lvl="3" indent="0">
              <a:buNone/>
            </a:pPr>
            <a:r>
              <a:rPr lang="en-US" b="1" dirty="0">
                <a:solidFill>
                  <a:schemeClr val="accent1"/>
                </a:solidFill>
                <a:latin typeface="Palanquin"/>
                <a:cs typeface="Arial"/>
              </a:rPr>
              <a:t>ALICE (PA)</a:t>
            </a:r>
            <a:r>
              <a:rPr lang="en-US" dirty="0">
                <a:solidFill>
                  <a:schemeClr val="accent1"/>
                </a:solidFill>
                <a:latin typeface="Palanquin"/>
                <a:cs typeface="Arial"/>
              </a:rPr>
              <a:t>: $28,116 for individuals/</a:t>
            </a:r>
            <a:br>
              <a:rPr lang="en-US" dirty="0"/>
            </a:br>
            <a:r>
              <a:rPr lang="en-US" dirty="0">
                <a:solidFill>
                  <a:schemeClr val="accent1"/>
                </a:solidFill>
                <a:latin typeface="Palanquin"/>
                <a:cs typeface="Arial"/>
              </a:rPr>
              <a:t>$88,896 for family of four with two children in child care.</a:t>
            </a:r>
          </a:p>
          <a:p>
            <a:pPr marL="0" lvl="3" indent="0">
              <a:buFont typeface="Arial" panose="020B0604020202020204" pitchFamily="34" charset="0"/>
              <a:buNone/>
            </a:pPr>
            <a:endParaRPr lang="en-US" dirty="0">
              <a:solidFill>
                <a:schemeClr val="accent1"/>
              </a:solidFill>
            </a:endParaRPr>
          </a:p>
        </p:txBody>
      </p:sp>
      <p:sp>
        <p:nvSpPr>
          <p:cNvPr id="77" name="Content Placeholder 2">
            <a:extLst>
              <a:ext uri="{FF2B5EF4-FFF2-40B4-BE49-F238E27FC236}">
                <a16:creationId xmlns:a16="http://schemas.microsoft.com/office/drawing/2014/main" id="{B3BE93DA-63B8-0250-03E4-654ECB77F162}"/>
              </a:ext>
            </a:extLst>
          </p:cNvPr>
          <p:cNvSpPr txBox="1">
            <a:spLocks/>
          </p:cNvSpPr>
          <p:nvPr/>
        </p:nvSpPr>
        <p:spPr>
          <a:xfrm>
            <a:off x="8271250" y="3301245"/>
            <a:ext cx="2907323" cy="830152"/>
          </a:xfrm>
          <a:prstGeom prst="rect">
            <a:avLst/>
          </a:prstGeom>
        </p:spPr>
        <p:txBody>
          <a:bodyPr lIns="0" tIns="0" rIns="0" bIns="0"/>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Font typeface="Arial" panose="020B0604020202020204" pitchFamily="34" charset="0"/>
              <a:buNone/>
            </a:pPr>
            <a:r>
              <a:rPr lang="en-US" b="1" dirty="0">
                <a:solidFill>
                  <a:schemeClr val="accent1"/>
                </a:solidFill>
              </a:rPr>
              <a:t>Over 350,000 households </a:t>
            </a:r>
            <a:r>
              <a:rPr lang="en-US" dirty="0">
                <a:solidFill>
                  <a:schemeClr val="accent1"/>
                </a:solidFill>
              </a:rPr>
              <a:t>in our region are unable to afford housing, child care, food, transportation, </a:t>
            </a:r>
            <a:br>
              <a:rPr lang="en-US" dirty="0">
                <a:solidFill>
                  <a:schemeClr val="accent1"/>
                </a:solidFill>
              </a:rPr>
            </a:br>
            <a:r>
              <a:rPr lang="en-US" dirty="0">
                <a:solidFill>
                  <a:schemeClr val="accent1"/>
                </a:solidFill>
              </a:rPr>
              <a:t>health care and technology.</a:t>
            </a:r>
          </a:p>
        </p:txBody>
      </p:sp>
      <p:cxnSp>
        <p:nvCxnSpPr>
          <p:cNvPr id="79" name="Straight Connector 78">
            <a:extLst>
              <a:ext uri="{FF2B5EF4-FFF2-40B4-BE49-F238E27FC236}">
                <a16:creationId xmlns:a16="http://schemas.microsoft.com/office/drawing/2014/main" id="{D1071806-F831-85E2-BBED-E34357CBB35B}"/>
              </a:ext>
            </a:extLst>
          </p:cNvPr>
          <p:cNvCxnSpPr>
            <a:cxnSpLocks/>
          </p:cNvCxnSpPr>
          <p:nvPr/>
        </p:nvCxnSpPr>
        <p:spPr>
          <a:xfrm>
            <a:off x="8271250" y="4282123"/>
            <a:ext cx="2907323"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sp>
        <p:nvSpPr>
          <p:cNvPr id="84" name="Title 1">
            <a:extLst>
              <a:ext uri="{FF2B5EF4-FFF2-40B4-BE49-F238E27FC236}">
                <a16:creationId xmlns:a16="http://schemas.microsoft.com/office/drawing/2014/main" id="{811374F0-D54A-DE16-4DB5-B67103F12EA2}"/>
              </a:ext>
            </a:extLst>
          </p:cNvPr>
          <p:cNvSpPr txBox="1">
            <a:spLocks/>
          </p:cNvSpPr>
          <p:nvPr/>
        </p:nvSpPr>
        <p:spPr>
          <a:xfrm>
            <a:off x="5648589" y="3244885"/>
            <a:ext cx="2296146" cy="2941066"/>
          </a:xfrm>
          <a:prstGeom prst="rect">
            <a:avLst/>
          </a:prstGeom>
        </p:spPr>
        <p:txBody>
          <a:bodyPr>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spcBef>
                <a:spcPts val="300"/>
              </a:spcBef>
              <a:spcAft>
                <a:spcPts val="300"/>
              </a:spcAft>
            </a:pPr>
            <a:r>
              <a:rPr lang="en-US" sz="3600">
                <a:solidFill>
                  <a:schemeClr val="accent4"/>
                </a:solidFill>
                <a:latin typeface="Antonio Light" pitchFamily="2" charset="0"/>
              </a:rPr>
              <a:t>A</a:t>
            </a:r>
            <a:r>
              <a:rPr lang="en-US" sz="3600">
                <a:solidFill>
                  <a:srgbClr val="0070C0"/>
                </a:solidFill>
                <a:latin typeface="Antonio Light" pitchFamily="2" charset="0"/>
              </a:rPr>
              <a:t>sset </a:t>
            </a:r>
          </a:p>
          <a:p>
            <a:pPr>
              <a:spcBef>
                <a:spcPts val="300"/>
              </a:spcBef>
              <a:spcAft>
                <a:spcPts val="300"/>
              </a:spcAft>
            </a:pPr>
            <a:r>
              <a:rPr lang="en-US" sz="3600">
                <a:solidFill>
                  <a:schemeClr val="accent4"/>
                </a:solidFill>
                <a:latin typeface="Antonio Light" pitchFamily="2" charset="0"/>
              </a:rPr>
              <a:t>L</a:t>
            </a:r>
            <a:r>
              <a:rPr lang="en-US" sz="3600">
                <a:solidFill>
                  <a:srgbClr val="0070C0"/>
                </a:solidFill>
                <a:latin typeface="Antonio Light" pitchFamily="2" charset="0"/>
              </a:rPr>
              <a:t>imited,</a:t>
            </a:r>
          </a:p>
          <a:p>
            <a:pPr>
              <a:spcBef>
                <a:spcPts val="300"/>
              </a:spcBef>
              <a:spcAft>
                <a:spcPts val="300"/>
              </a:spcAft>
            </a:pPr>
            <a:r>
              <a:rPr lang="en-US" sz="3600">
                <a:solidFill>
                  <a:schemeClr val="accent4"/>
                </a:solidFill>
                <a:latin typeface="Antonio Light" pitchFamily="2" charset="0"/>
              </a:rPr>
              <a:t>I</a:t>
            </a:r>
            <a:r>
              <a:rPr lang="en-US" sz="3600">
                <a:solidFill>
                  <a:srgbClr val="0070C0"/>
                </a:solidFill>
                <a:latin typeface="Antonio Light" pitchFamily="2" charset="0"/>
              </a:rPr>
              <a:t>ncome-</a:t>
            </a:r>
          </a:p>
          <a:p>
            <a:pPr>
              <a:spcBef>
                <a:spcPts val="300"/>
              </a:spcBef>
              <a:spcAft>
                <a:spcPts val="300"/>
              </a:spcAft>
            </a:pPr>
            <a:r>
              <a:rPr lang="en-US" sz="3600">
                <a:solidFill>
                  <a:schemeClr val="accent4"/>
                </a:solidFill>
                <a:latin typeface="Antonio Light" pitchFamily="2" charset="0"/>
              </a:rPr>
              <a:t>C</a:t>
            </a:r>
            <a:r>
              <a:rPr lang="en-US" sz="3600">
                <a:solidFill>
                  <a:srgbClr val="0070C0"/>
                </a:solidFill>
                <a:latin typeface="Antonio Light" pitchFamily="2" charset="0"/>
              </a:rPr>
              <a:t>onstrained</a:t>
            </a:r>
          </a:p>
          <a:p>
            <a:pPr>
              <a:spcBef>
                <a:spcPts val="300"/>
              </a:spcBef>
              <a:spcAft>
                <a:spcPts val="300"/>
              </a:spcAft>
            </a:pPr>
            <a:r>
              <a:rPr lang="en-US" sz="3600">
                <a:solidFill>
                  <a:schemeClr val="accent4"/>
                </a:solidFill>
                <a:latin typeface="Antonio Light" pitchFamily="2" charset="0"/>
              </a:rPr>
              <a:t>E</a:t>
            </a:r>
            <a:r>
              <a:rPr lang="en-US" sz="3600">
                <a:solidFill>
                  <a:srgbClr val="0070C0"/>
                </a:solidFill>
                <a:latin typeface="Antonio Light" pitchFamily="2" charset="0"/>
              </a:rPr>
              <a:t>mployed</a:t>
            </a:r>
          </a:p>
        </p:txBody>
      </p:sp>
      <p:cxnSp>
        <p:nvCxnSpPr>
          <p:cNvPr id="85" name="Straight Connector 84">
            <a:extLst>
              <a:ext uri="{FF2B5EF4-FFF2-40B4-BE49-F238E27FC236}">
                <a16:creationId xmlns:a16="http://schemas.microsoft.com/office/drawing/2014/main" id="{E5541D63-D954-E687-0587-6409E60B0333}"/>
              </a:ext>
            </a:extLst>
          </p:cNvPr>
          <p:cNvCxnSpPr>
            <a:cxnSpLocks/>
          </p:cNvCxnSpPr>
          <p:nvPr/>
        </p:nvCxnSpPr>
        <p:spPr>
          <a:xfrm>
            <a:off x="4986602" y="1972040"/>
            <a:ext cx="6708488"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94" name="Group 93">
            <a:extLst>
              <a:ext uri="{FF2B5EF4-FFF2-40B4-BE49-F238E27FC236}">
                <a16:creationId xmlns:a16="http://schemas.microsoft.com/office/drawing/2014/main" id="{3C72EA26-5ED3-4E73-843F-D9C5B83F64AC}"/>
              </a:ext>
            </a:extLst>
          </p:cNvPr>
          <p:cNvGrpSpPr/>
          <p:nvPr/>
        </p:nvGrpSpPr>
        <p:grpSpPr>
          <a:xfrm>
            <a:off x="5648589" y="2288526"/>
            <a:ext cx="3667649" cy="733529"/>
            <a:chOff x="5644791" y="2252376"/>
            <a:chExt cx="3667649" cy="733529"/>
          </a:xfrm>
        </p:grpSpPr>
        <p:sp>
          <p:nvSpPr>
            <p:cNvPr id="87" name="Oval 86">
              <a:extLst>
                <a:ext uri="{FF2B5EF4-FFF2-40B4-BE49-F238E27FC236}">
                  <a16:creationId xmlns:a16="http://schemas.microsoft.com/office/drawing/2014/main" id="{DFB9C186-621C-8A0F-F79D-631359E7A6A2}"/>
                </a:ext>
              </a:extLst>
            </p:cNvPr>
            <p:cNvSpPr/>
            <p:nvPr/>
          </p:nvSpPr>
          <p:spPr>
            <a:xfrm>
              <a:off x="5644791" y="2252376"/>
              <a:ext cx="733529" cy="73352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ntonio Light" pitchFamily="2" charset="0"/>
                </a:rPr>
                <a:t>A</a:t>
              </a:r>
              <a:endParaRPr lang="en-US" sz="4000" b="1">
                <a:solidFill>
                  <a:schemeClr val="bg1"/>
                </a:solidFill>
              </a:endParaRPr>
            </a:p>
          </p:txBody>
        </p:sp>
        <p:sp>
          <p:nvSpPr>
            <p:cNvPr id="88" name="Oval 87">
              <a:extLst>
                <a:ext uri="{FF2B5EF4-FFF2-40B4-BE49-F238E27FC236}">
                  <a16:creationId xmlns:a16="http://schemas.microsoft.com/office/drawing/2014/main" id="{A6562774-EF44-E28D-644A-C7D4AB948BD6}"/>
                </a:ext>
              </a:extLst>
            </p:cNvPr>
            <p:cNvSpPr/>
            <p:nvPr/>
          </p:nvSpPr>
          <p:spPr>
            <a:xfrm>
              <a:off x="6378321" y="2252376"/>
              <a:ext cx="733529" cy="7335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ntonio Light" pitchFamily="2" charset="0"/>
                </a:rPr>
                <a:t>L</a:t>
              </a:r>
              <a:endParaRPr lang="en-US" sz="4000" b="1">
                <a:solidFill>
                  <a:schemeClr val="bg1"/>
                </a:solidFill>
              </a:endParaRPr>
            </a:p>
          </p:txBody>
        </p:sp>
        <p:sp>
          <p:nvSpPr>
            <p:cNvPr id="89" name="Oval 88">
              <a:extLst>
                <a:ext uri="{FF2B5EF4-FFF2-40B4-BE49-F238E27FC236}">
                  <a16:creationId xmlns:a16="http://schemas.microsoft.com/office/drawing/2014/main" id="{F5995BAB-4821-6990-8587-E9B35C89705C}"/>
                </a:ext>
              </a:extLst>
            </p:cNvPr>
            <p:cNvSpPr/>
            <p:nvPr/>
          </p:nvSpPr>
          <p:spPr>
            <a:xfrm>
              <a:off x="7111851" y="2252376"/>
              <a:ext cx="733529" cy="733529"/>
            </a:xfrm>
            <a:prstGeom prst="ellipse">
              <a:avLst/>
            </a:prstGeom>
            <a:solidFill>
              <a:srgbClr val="80B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ntonio Light" pitchFamily="2" charset="0"/>
                </a:rPr>
                <a:t>I</a:t>
              </a:r>
              <a:endParaRPr lang="en-US" sz="4000" b="1">
                <a:solidFill>
                  <a:schemeClr val="bg1"/>
                </a:solidFill>
              </a:endParaRPr>
            </a:p>
          </p:txBody>
        </p:sp>
        <p:sp>
          <p:nvSpPr>
            <p:cNvPr id="90" name="Oval 89">
              <a:extLst>
                <a:ext uri="{FF2B5EF4-FFF2-40B4-BE49-F238E27FC236}">
                  <a16:creationId xmlns:a16="http://schemas.microsoft.com/office/drawing/2014/main" id="{538FE157-5181-AF56-0543-7987E4EF69A1}"/>
                </a:ext>
              </a:extLst>
            </p:cNvPr>
            <p:cNvSpPr/>
            <p:nvPr/>
          </p:nvSpPr>
          <p:spPr>
            <a:xfrm>
              <a:off x="7845381" y="2252376"/>
              <a:ext cx="733529" cy="73352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ntonio Light" pitchFamily="2" charset="0"/>
                </a:rPr>
                <a:t>C</a:t>
              </a:r>
              <a:endParaRPr lang="en-US" sz="4000" b="1">
                <a:solidFill>
                  <a:schemeClr val="bg1"/>
                </a:solidFill>
              </a:endParaRPr>
            </a:p>
          </p:txBody>
        </p:sp>
        <p:sp>
          <p:nvSpPr>
            <p:cNvPr id="91" name="Oval 90">
              <a:extLst>
                <a:ext uri="{FF2B5EF4-FFF2-40B4-BE49-F238E27FC236}">
                  <a16:creationId xmlns:a16="http://schemas.microsoft.com/office/drawing/2014/main" id="{13869CDF-B06A-F944-7D67-58BA6771A61C}"/>
                </a:ext>
              </a:extLst>
            </p:cNvPr>
            <p:cNvSpPr/>
            <p:nvPr/>
          </p:nvSpPr>
          <p:spPr>
            <a:xfrm>
              <a:off x="8578911" y="2252376"/>
              <a:ext cx="733529" cy="73352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ntonio Light" pitchFamily="2" charset="0"/>
                </a:rPr>
                <a:t>E</a:t>
              </a:r>
              <a:endParaRPr lang="en-US" sz="4000" b="1">
                <a:solidFill>
                  <a:schemeClr val="bg1"/>
                </a:solidFill>
              </a:endParaRPr>
            </a:p>
          </p:txBody>
        </p:sp>
      </p:grpSp>
    </p:spTree>
    <p:extLst>
      <p:ext uri="{BB962C8B-B14F-4D97-AF65-F5344CB8AC3E}">
        <p14:creationId xmlns:p14="http://schemas.microsoft.com/office/powerpoint/2010/main" val="1947601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white and grey background&#10;&#10;Description automatically generated">
            <a:extLst>
              <a:ext uri="{FF2B5EF4-FFF2-40B4-BE49-F238E27FC236}">
                <a16:creationId xmlns:a16="http://schemas.microsoft.com/office/drawing/2014/main" id="{93BF888E-F8D5-D8F0-E7D7-FABCB0B97628}"/>
              </a:ext>
            </a:extLst>
          </p:cNvPr>
          <p:cNvPicPr>
            <a:picLocks noChangeAspect="1"/>
          </p:cNvPicPr>
          <p:nvPr/>
        </p:nvPicPr>
        <p:blipFill rotWithShape="1">
          <a:blip r:embed="rId2"/>
          <a:srcRect b="80984"/>
          <a:stretch/>
        </p:blipFill>
        <p:spPr>
          <a:xfrm>
            <a:off x="0" y="0"/>
            <a:ext cx="12192000" cy="1304144"/>
          </a:xfrm>
          <a:prstGeom prst="rect">
            <a:avLst/>
          </a:prstGeom>
        </p:spPr>
      </p:pic>
      <p:grpSp>
        <p:nvGrpSpPr>
          <p:cNvPr id="23" name="Graphic 29">
            <a:extLst>
              <a:ext uri="{FF2B5EF4-FFF2-40B4-BE49-F238E27FC236}">
                <a16:creationId xmlns:a16="http://schemas.microsoft.com/office/drawing/2014/main" id="{079D2D60-5AC2-919B-17FE-27ABF13C734B}"/>
              </a:ext>
            </a:extLst>
          </p:cNvPr>
          <p:cNvGrpSpPr/>
          <p:nvPr/>
        </p:nvGrpSpPr>
        <p:grpSpPr>
          <a:xfrm>
            <a:off x="7979154" y="449612"/>
            <a:ext cx="2103958" cy="1848087"/>
            <a:chOff x="2330735" y="818935"/>
            <a:chExt cx="3112184" cy="2733698"/>
          </a:xfrm>
        </p:grpSpPr>
        <p:sp>
          <p:nvSpPr>
            <p:cNvPr id="24" name="Freeform 23">
              <a:extLst>
                <a:ext uri="{FF2B5EF4-FFF2-40B4-BE49-F238E27FC236}">
                  <a16:creationId xmlns:a16="http://schemas.microsoft.com/office/drawing/2014/main" id="{F563A3D2-A149-7503-EFB2-236CC6687DDA}"/>
                </a:ext>
              </a:extLst>
            </p:cNvPr>
            <p:cNvSpPr/>
            <p:nvPr/>
          </p:nvSpPr>
          <p:spPr>
            <a:xfrm>
              <a:off x="2585537" y="1350049"/>
              <a:ext cx="2601729" cy="2137814"/>
            </a:xfrm>
            <a:custGeom>
              <a:avLst/>
              <a:gdLst>
                <a:gd name="connsiteX0" fmla="*/ 780478 w 2601729"/>
                <a:gd name="connsiteY0" fmla="*/ 2040255 h 2137814"/>
                <a:gd name="connsiteX1" fmla="*/ 878038 w 2601729"/>
                <a:gd name="connsiteY1" fmla="*/ 1942695 h 2137814"/>
                <a:gd name="connsiteX2" fmla="*/ 910423 w 2601729"/>
                <a:gd name="connsiteY2" fmla="*/ 1942695 h 2137814"/>
                <a:gd name="connsiteX3" fmla="*/ 910423 w 2601729"/>
                <a:gd name="connsiteY3" fmla="*/ 934712 h 2137814"/>
                <a:gd name="connsiteX4" fmla="*/ 1007983 w 2601729"/>
                <a:gd name="connsiteY4" fmla="*/ 837152 h 2137814"/>
                <a:gd name="connsiteX5" fmla="*/ 1593342 w 2601729"/>
                <a:gd name="connsiteY5" fmla="*/ 837152 h 2137814"/>
                <a:gd name="connsiteX6" fmla="*/ 1690902 w 2601729"/>
                <a:gd name="connsiteY6" fmla="*/ 934712 h 2137814"/>
                <a:gd name="connsiteX7" fmla="*/ 1690902 w 2601729"/>
                <a:gd name="connsiteY7" fmla="*/ 1942695 h 2137814"/>
                <a:gd name="connsiteX8" fmla="*/ 1721263 w 2601729"/>
                <a:gd name="connsiteY8" fmla="*/ 1942695 h 2137814"/>
                <a:gd name="connsiteX9" fmla="*/ 1821251 w 2601729"/>
                <a:gd name="connsiteY9" fmla="*/ 2042684 h 2137814"/>
                <a:gd name="connsiteX10" fmla="*/ 1821251 w 2601729"/>
                <a:gd name="connsiteY10" fmla="*/ 2137815 h 2137814"/>
                <a:gd name="connsiteX11" fmla="*/ 2601730 w 2601729"/>
                <a:gd name="connsiteY11" fmla="*/ 2137815 h 2137814"/>
                <a:gd name="connsiteX12" fmla="*/ 2601730 w 2601729"/>
                <a:gd name="connsiteY12" fmla="*/ 735139 h 2137814"/>
                <a:gd name="connsiteX13" fmla="*/ 1301067 w 2601729"/>
                <a:gd name="connsiteY13" fmla="*/ 0 h 2137814"/>
                <a:gd name="connsiteX14" fmla="*/ 0 w 2601729"/>
                <a:gd name="connsiteY14" fmla="*/ 735139 h 2137814"/>
                <a:gd name="connsiteX15" fmla="*/ 0 w 2601729"/>
                <a:gd name="connsiteY15" fmla="*/ 735139 h 2137814"/>
                <a:gd name="connsiteX16" fmla="*/ 0 w 2601729"/>
                <a:gd name="connsiteY16" fmla="*/ 735139 h 2137814"/>
                <a:gd name="connsiteX17" fmla="*/ 0 w 2601729"/>
                <a:gd name="connsiteY17" fmla="*/ 2137815 h 2137814"/>
                <a:gd name="connsiteX18" fmla="*/ 780478 w 2601729"/>
                <a:gd name="connsiteY18" fmla="*/ 2137815 h 2137814"/>
                <a:gd name="connsiteX19" fmla="*/ 780478 w 2601729"/>
                <a:gd name="connsiteY19" fmla="*/ 2040255 h 2137814"/>
                <a:gd name="connsiteX20" fmla="*/ 1821251 w 2601729"/>
                <a:gd name="connsiteY20" fmla="*/ 1520071 h 2137814"/>
                <a:gd name="connsiteX21" fmla="*/ 1886426 w 2601729"/>
                <a:gd name="connsiteY21" fmla="*/ 1428179 h 2137814"/>
                <a:gd name="connsiteX22" fmla="*/ 1886426 w 2601729"/>
                <a:gd name="connsiteY22" fmla="*/ 1064657 h 2137814"/>
                <a:gd name="connsiteX23" fmla="*/ 1886426 w 2601729"/>
                <a:gd name="connsiteY23" fmla="*/ 869537 h 2137814"/>
                <a:gd name="connsiteX24" fmla="*/ 1983986 w 2601729"/>
                <a:gd name="connsiteY24" fmla="*/ 771978 h 2137814"/>
                <a:gd name="connsiteX25" fmla="*/ 2309050 w 2601729"/>
                <a:gd name="connsiteY25" fmla="*/ 771978 h 2137814"/>
                <a:gd name="connsiteX26" fmla="*/ 2406610 w 2601729"/>
                <a:gd name="connsiteY26" fmla="*/ 869537 h 2137814"/>
                <a:gd name="connsiteX27" fmla="*/ 2406610 w 2601729"/>
                <a:gd name="connsiteY27" fmla="*/ 1064657 h 2137814"/>
                <a:gd name="connsiteX28" fmla="*/ 2406610 w 2601729"/>
                <a:gd name="connsiteY28" fmla="*/ 1428179 h 2137814"/>
                <a:gd name="connsiteX29" fmla="*/ 2471785 w 2601729"/>
                <a:gd name="connsiteY29" fmla="*/ 1520071 h 2137814"/>
                <a:gd name="connsiteX30" fmla="*/ 2466118 w 2601729"/>
                <a:gd name="connsiteY30" fmla="*/ 1552456 h 2137814"/>
                <a:gd name="connsiteX31" fmla="*/ 2471785 w 2601729"/>
                <a:gd name="connsiteY31" fmla="*/ 1584841 h 2137814"/>
                <a:gd name="connsiteX32" fmla="*/ 2374225 w 2601729"/>
                <a:gd name="connsiteY32" fmla="*/ 1682401 h 2137814"/>
                <a:gd name="connsiteX33" fmla="*/ 1918811 w 2601729"/>
                <a:gd name="connsiteY33" fmla="*/ 1682401 h 2137814"/>
                <a:gd name="connsiteX34" fmla="*/ 1821251 w 2601729"/>
                <a:gd name="connsiteY34" fmla="*/ 1584841 h 2137814"/>
                <a:gd name="connsiteX35" fmla="*/ 1826919 w 2601729"/>
                <a:gd name="connsiteY35" fmla="*/ 1552456 h 2137814"/>
                <a:gd name="connsiteX36" fmla="*/ 1821251 w 2601729"/>
                <a:gd name="connsiteY36" fmla="*/ 1520071 h 2137814"/>
                <a:gd name="connsiteX37" fmla="*/ 227909 w 2601729"/>
                <a:gd name="connsiteY37" fmla="*/ 1682401 h 2137814"/>
                <a:gd name="connsiteX38" fmla="*/ 130350 w 2601729"/>
                <a:gd name="connsiteY38" fmla="*/ 1584841 h 2137814"/>
                <a:gd name="connsiteX39" fmla="*/ 136017 w 2601729"/>
                <a:gd name="connsiteY39" fmla="*/ 1552456 h 2137814"/>
                <a:gd name="connsiteX40" fmla="*/ 130350 w 2601729"/>
                <a:gd name="connsiteY40" fmla="*/ 1520071 h 2137814"/>
                <a:gd name="connsiteX41" fmla="*/ 195524 w 2601729"/>
                <a:gd name="connsiteY41" fmla="*/ 1428179 h 2137814"/>
                <a:gd name="connsiteX42" fmla="*/ 195524 w 2601729"/>
                <a:gd name="connsiteY42" fmla="*/ 1195007 h 2137814"/>
                <a:gd name="connsiteX43" fmla="*/ 195524 w 2601729"/>
                <a:gd name="connsiteY43" fmla="*/ 869942 h 2137814"/>
                <a:gd name="connsiteX44" fmla="*/ 293084 w 2601729"/>
                <a:gd name="connsiteY44" fmla="*/ 772382 h 2137814"/>
                <a:gd name="connsiteX45" fmla="*/ 618149 w 2601729"/>
                <a:gd name="connsiteY45" fmla="*/ 772382 h 2137814"/>
                <a:gd name="connsiteX46" fmla="*/ 715708 w 2601729"/>
                <a:gd name="connsiteY46" fmla="*/ 869942 h 2137814"/>
                <a:gd name="connsiteX47" fmla="*/ 715708 w 2601729"/>
                <a:gd name="connsiteY47" fmla="*/ 1195007 h 2137814"/>
                <a:gd name="connsiteX48" fmla="*/ 715708 w 2601729"/>
                <a:gd name="connsiteY48" fmla="*/ 1428179 h 2137814"/>
                <a:gd name="connsiteX49" fmla="*/ 780883 w 2601729"/>
                <a:gd name="connsiteY49" fmla="*/ 1520071 h 2137814"/>
                <a:gd name="connsiteX50" fmla="*/ 775216 w 2601729"/>
                <a:gd name="connsiteY50" fmla="*/ 1552456 h 2137814"/>
                <a:gd name="connsiteX51" fmla="*/ 780883 w 2601729"/>
                <a:gd name="connsiteY51" fmla="*/ 1584841 h 2137814"/>
                <a:gd name="connsiteX52" fmla="*/ 683323 w 2601729"/>
                <a:gd name="connsiteY52" fmla="*/ 1682401 h 2137814"/>
                <a:gd name="connsiteX53" fmla="*/ 227909 w 2601729"/>
                <a:gd name="connsiteY53" fmla="*/ 1682401 h 213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01729" h="2137814">
                  <a:moveTo>
                    <a:pt x="780478" y="2040255"/>
                  </a:moveTo>
                  <a:cubicBezTo>
                    <a:pt x="780478" y="1986415"/>
                    <a:pt x="824198" y="1942695"/>
                    <a:pt x="878038" y="1942695"/>
                  </a:cubicBezTo>
                  <a:lnTo>
                    <a:pt x="910423" y="1942695"/>
                  </a:lnTo>
                  <a:lnTo>
                    <a:pt x="910423" y="934712"/>
                  </a:lnTo>
                  <a:cubicBezTo>
                    <a:pt x="910423" y="880872"/>
                    <a:pt x="954143" y="837152"/>
                    <a:pt x="1007983" y="837152"/>
                  </a:cubicBezTo>
                  <a:lnTo>
                    <a:pt x="1593342" y="837152"/>
                  </a:lnTo>
                  <a:cubicBezTo>
                    <a:pt x="1647182" y="837152"/>
                    <a:pt x="1690902" y="880872"/>
                    <a:pt x="1690902" y="934712"/>
                  </a:cubicBezTo>
                  <a:lnTo>
                    <a:pt x="1690902" y="1942695"/>
                  </a:lnTo>
                  <a:lnTo>
                    <a:pt x="1721263" y="1942695"/>
                  </a:lnTo>
                  <a:cubicBezTo>
                    <a:pt x="1776317" y="1942695"/>
                    <a:pt x="1821251" y="1987629"/>
                    <a:pt x="1821251" y="2042684"/>
                  </a:cubicBezTo>
                  <a:lnTo>
                    <a:pt x="1821251" y="2137815"/>
                  </a:lnTo>
                  <a:lnTo>
                    <a:pt x="2601730" y="2137815"/>
                  </a:lnTo>
                  <a:lnTo>
                    <a:pt x="2601730" y="735139"/>
                  </a:lnTo>
                  <a:lnTo>
                    <a:pt x="1301067" y="0"/>
                  </a:lnTo>
                  <a:lnTo>
                    <a:pt x="0" y="735139"/>
                  </a:lnTo>
                  <a:lnTo>
                    <a:pt x="0" y="735139"/>
                  </a:lnTo>
                  <a:lnTo>
                    <a:pt x="0" y="735139"/>
                  </a:lnTo>
                  <a:lnTo>
                    <a:pt x="0" y="2137815"/>
                  </a:lnTo>
                  <a:lnTo>
                    <a:pt x="780478" y="2137815"/>
                  </a:lnTo>
                  <a:lnTo>
                    <a:pt x="780478" y="2040255"/>
                  </a:lnTo>
                  <a:close/>
                  <a:moveTo>
                    <a:pt x="1821251" y="1520071"/>
                  </a:moveTo>
                  <a:cubicBezTo>
                    <a:pt x="1821251" y="1477566"/>
                    <a:pt x="1848374" y="1441537"/>
                    <a:pt x="1886426" y="1428179"/>
                  </a:cubicBezTo>
                  <a:lnTo>
                    <a:pt x="1886426" y="1064657"/>
                  </a:lnTo>
                  <a:lnTo>
                    <a:pt x="1886426" y="869537"/>
                  </a:lnTo>
                  <a:cubicBezTo>
                    <a:pt x="1886426" y="815697"/>
                    <a:pt x="1930146" y="771978"/>
                    <a:pt x="1983986" y="771978"/>
                  </a:cubicBezTo>
                  <a:lnTo>
                    <a:pt x="2309050" y="771978"/>
                  </a:lnTo>
                  <a:cubicBezTo>
                    <a:pt x="2362891" y="771978"/>
                    <a:pt x="2406610" y="815697"/>
                    <a:pt x="2406610" y="869537"/>
                  </a:cubicBezTo>
                  <a:lnTo>
                    <a:pt x="2406610" y="1064657"/>
                  </a:lnTo>
                  <a:lnTo>
                    <a:pt x="2406610" y="1428179"/>
                  </a:lnTo>
                  <a:cubicBezTo>
                    <a:pt x="2444258" y="1441537"/>
                    <a:pt x="2471785" y="1477566"/>
                    <a:pt x="2471785" y="1520071"/>
                  </a:cubicBezTo>
                  <a:cubicBezTo>
                    <a:pt x="2471785" y="1531406"/>
                    <a:pt x="2469761" y="1542336"/>
                    <a:pt x="2466118" y="1552456"/>
                  </a:cubicBezTo>
                  <a:cubicBezTo>
                    <a:pt x="2469761" y="1562576"/>
                    <a:pt x="2471785" y="1573506"/>
                    <a:pt x="2471785" y="1584841"/>
                  </a:cubicBezTo>
                  <a:cubicBezTo>
                    <a:pt x="2471785" y="1638681"/>
                    <a:pt x="2428065" y="1682401"/>
                    <a:pt x="2374225" y="1682401"/>
                  </a:cubicBezTo>
                  <a:lnTo>
                    <a:pt x="1918811" y="1682401"/>
                  </a:lnTo>
                  <a:cubicBezTo>
                    <a:pt x="1864971" y="1682401"/>
                    <a:pt x="1821251" y="1638681"/>
                    <a:pt x="1821251" y="1584841"/>
                  </a:cubicBezTo>
                  <a:cubicBezTo>
                    <a:pt x="1821251" y="1573506"/>
                    <a:pt x="1823275" y="1562576"/>
                    <a:pt x="1826919" y="1552456"/>
                  </a:cubicBezTo>
                  <a:cubicBezTo>
                    <a:pt x="1823275" y="1542336"/>
                    <a:pt x="1821251" y="1531406"/>
                    <a:pt x="1821251" y="1520071"/>
                  </a:cubicBezTo>
                  <a:close/>
                  <a:moveTo>
                    <a:pt x="227909" y="1682401"/>
                  </a:moveTo>
                  <a:cubicBezTo>
                    <a:pt x="174069" y="1682401"/>
                    <a:pt x="130350" y="1638681"/>
                    <a:pt x="130350" y="1584841"/>
                  </a:cubicBezTo>
                  <a:cubicBezTo>
                    <a:pt x="130350" y="1573506"/>
                    <a:pt x="132374" y="1562576"/>
                    <a:pt x="136017" y="1552456"/>
                  </a:cubicBezTo>
                  <a:cubicBezTo>
                    <a:pt x="132374" y="1542336"/>
                    <a:pt x="130350" y="1531406"/>
                    <a:pt x="130350" y="1520071"/>
                  </a:cubicBezTo>
                  <a:cubicBezTo>
                    <a:pt x="130350" y="1477566"/>
                    <a:pt x="157472" y="1441537"/>
                    <a:pt x="195524" y="1428179"/>
                  </a:cubicBezTo>
                  <a:lnTo>
                    <a:pt x="195524" y="1195007"/>
                  </a:lnTo>
                  <a:lnTo>
                    <a:pt x="195524" y="869942"/>
                  </a:lnTo>
                  <a:cubicBezTo>
                    <a:pt x="195524" y="816102"/>
                    <a:pt x="239244" y="772382"/>
                    <a:pt x="293084" y="772382"/>
                  </a:cubicBezTo>
                  <a:lnTo>
                    <a:pt x="618149" y="772382"/>
                  </a:lnTo>
                  <a:cubicBezTo>
                    <a:pt x="671989" y="772382"/>
                    <a:pt x="715708" y="816102"/>
                    <a:pt x="715708" y="869942"/>
                  </a:cubicBezTo>
                  <a:lnTo>
                    <a:pt x="715708" y="1195007"/>
                  </a:lnTo>
                  <a:lnTo>
                    <a:pt x="715708" y="1428179"/>
                  </a:lnTo>
                  <a:cubicBezTo>
                    <a:pt x="753761" y="1441537"/>
                    <a:pt x="780883" y="1477566"/>
                    <a:pt x="780883" y="1520071"/>
                  </a:cubicBezTo>
                  <a:cubicBezTo>
                    <a:pt x="780883" y="1531406"/>
                    <a:pt x="778859" y="1542336"/>
                    <a:pt x="775216" y="1552456"/>
                  </a:cubicBezTo>
                  <a:cubicBezTo>
                    <a:pt x="778859" y="1562576"/>
                    <a:pt x="780883" y="1573506"/>
                    <a:pt x="780883" y="1584841"/>
                  </a:cubicBezTo>
                  <a:cubicBezTo>
                    <a:pt x="780883" y="1638681"/>
                    <a:pt x="737163" y="1682401"/>
                    <a:pt x="683323" y="1682401"/>
                  </a:cubicBezTo>
                  <a:lnTo>
                    <a:pt x="227909" y="1682401"/>
                  </a:lnTo>
                  <a:close/>
                </a:path>
              </a:pathLst>
            </a:custGeom>
            <a:solidFill>
              <a:srgbClr val="FFFFFF"/>
            </a:solidFill>
            <a:ln w="404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9797A12-9ADD-AFF6-0ED9-66778E816AFB}"/>
                </a:ext>
              </a:extLst>
            </p:cNvPr>
            <p:cNvSpPr/>
            <p:nvPr/>
          </p:nvSpPr>
          <p:spPr>
            <a:xfrm>
              <a:off x="3691485" y="2739770"/>
              <a:ext cx="4048" cy="4048"/>
            </a:xfrm>
            <a:custGeom>
              <a:avLst/>
              <a:gdLst>
                <a:gd name="connsiteX0" fmla="*/ 0 w 4048"/>
                <a:gd name="connsiteY0" fmla="*/ 0 h 4048"/>
                <a:gd name="connsiteX1" fmla="*/ 0 w 4048"/>
                <a:gd name="connsiteY1" fmla="*/ 0 h 4048"/>
                <a:gd name="connsiteX2" fmla="*/ 0 w 4048"/>
                <a:gd name="connsiteY2" fmla="*/ 0 h 4048"/>
              </a:gdLst>
              <a:ahLst/>
              <a:cxnLst>
                <a:cxn ang="0">
                  <a:pos x="connsiteX0" y="connsiteY0"/>
                </a:cxn>
                <a:cxn ang="0">
                  <a:pos x="connsiteX1" y="connsiteY1"/>
                </a:cxn>
                <a:cxn ang="0">
                  <a:pos x="connsiteX2" y="connsiteY2"/>
                </a:cxn>
              </a:cxnLst>
              <a:rect l="l" t="t" r="r" b="b"/>
              <a:pathLst>
                <a:path w="4048" h="4048">
                  <a:moveTo>
                    <a:pt x="0" y="0"/>
                  </a:moveTo>
                  <a:lnTo>
                    <a:pt x="0" y="0"/>
                  </a:lnTo>
                  <a:lnTo>
                    <a:pt x="0" y="0"/>
                  </a:lnTo>
                  <a:close/>
                </a:path>
              </a:pathLst>
            </a:custGeom>
            <a:solidFill>
              <a:srgbClr val="FCB23D"/>
            </a:solidFill>
            <a:ln w="404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BB76915-B2ED-CD8C-756F-9693D615341D}"/>
                </a:ext>
              </a:extLst>
            </p:cNvPr>
            <p:cNvSpPr/>
            <p:nvPr/>
          </p:nvSpPr>
          <p:spPr>
            <a:xfrm>
              <a:off x="3561540" y="2251971"/>
              <a:ext cx="650533" cy="1040368"/>
            </a:xfrm>
            <a:custGeom>
              <a:avLst/>
              <a:gdLst>
                <a:gd name="connsiteX0" fmla="*/ 617744 w 650533"/>
                <a:gd name="connsiteY0" fmla="*/ 0 h 1040368"/>
                <a:gd name="connsiteX1" fmla="*/ 32385 w 650533"/>
                <a:gd name="connsiteY1" fmla="*/ 0 h 1040368"/>
                <a:gd name="connsiteX2" fmla="*/ 0 w 650533"/>
                <a:gd name="connsiteY2" fmla="*/ 32385 h 1040368"/>
                <a:gd name="connsiteX3" fmla="*/ 0 w 650533"/>
                <a:gd name="connsiteY3" fmla="*/ 1040368 h 1040368"/>
                <a:gd name="connsiteX4" fmla="*/ 650534 w 650533"/>
                <a:gd name="connsiteY4" fmla="*/ 1040368 h 1040368"/>
                <a:gd name="connsiteX5" fmla="*/ 650534 w 650533"/>
                <a:gd name="connsiteY5" fmla="*/ 32385 h 1040368"/>
                <a:gd name="connsiteX6" fmla="*/ 617744 w 650533"/>
                <a:gd name="connsiteY6" fmla="*/ 0 h 1040368"/>
                <a:gd name="connsiteX7" fmla="*/ 97155 w 650533"/>
                <a:gd name="connsiteY7" fmla="*/ 552974 h 1040368"/>
                <a:gd name="connsiteX8" fmla="*/ 31980 w 650533"/>
                <a:gd name="connsiteY8" fmla="*/ 487799 h 1040368"/>
                <a:gd name="connsiteX9" fmla="*/ 97155 w 650533"/>
                <a:gd name="connsiteY9" fmla="*/ 422624 h 1040368"/>
                <a:gd name="connsiteX10" fmla="*/ 162330 w 650533"/>
                <a:gd name="connsiteY10" fmla="*/ 487799 h 1040368"/>
                <a:gd name="connsiteX11" fmla="*/ 97155 w 650533"/>
                <a:gd name="connsiteY11" fmla="*/ 552974 h 104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533" h="1040368">
                  <a:moveTo>
                    <a:pt x="617744" y="0"/>
                  </a:moveTo>
                  <a:lnTo>
                    <a:pt x="32385" y="0"/>
                  </a:lnTo>
                  <a:cubicBezTo>
                    <a:pt x="14573" y="0"/>
                    <a:pt x="0" y="14573"/>
                    <a:pt x="0" y="32385"/>
                  </a:cubicBezTo>
                  <a:lnTo>
                    <a:pt x="0" y="1040368"/>
                  </a:lnTo>
                  <a:lnTo>
                    <a:pt x="650534" y="1040368"/>
                  </a:lnTo>
                  <a:lnTo>
                    <a:pt x="650534" y="32385"/>
                  </a:lnTo>
                  <a:cubicBezTo>
                    <a:pt x="650129" y="14573"/>
                    <a:pt x="635556" y="0"/>
                    <a:pt x="617744" y="0"/>
                  </a:cubicBezTo>
                  <a:close/>
                  <a:moveTo>
                    <a:pt x="97155" y="552974"/>
                  </a:moveTo>
                  <a:cubicBezTo>
                    <a:pt x="61127" y="552974"/>
                    <a:pt x="31980" y="523827"/>
                    <a:pt x="31980" y="487799"/>
                  </a:cubicBezTo>
                  <a:cubicBezTo>
                    <a:pt x="31980" y="451771"/>
                    <a:pt x="61127" y="422624"/>
                    <a:pt x="97155" y="422624"/>
                  </a:cubicBezTo>
                  <a:cubicBezTo>
                    <a:pt x="133183" y="422624"/>
                    <a:pt x="162330" y="451771"/>
                    <a:pt x="162330" y="487799"/>
                  </a:cubicBezTo>
                  <a:cubicBezTo>
                    <a:pt x="162330" y="523827"/>
                    <a:pt x="133183" y="552974"/>
                    <a:pt x="97155" y="552974"/>
                  </a:cubicBezTo>
                  <a:close/>
                </a:path>
              </a:pathLst>
            </a:custGeom>
            <a:solidFill>
              <a:srgbClr val="FCB23D"/>
            </a:solidFill>
            <a:ln w="404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27F7B67-96E2-3858-E830-75307D54303F}"/>
                </a:ext>
              </a:extLst>
            </p:cNvPr>
            <p:cNvSpPr/>
            <p:nvPr/>
          </p:nvSpPr>
          <p:spPr>
            <a:xfrm>
              <a:off x="3431190" y="3357919"/>
              <a:ext cx="910423" cy="129944"/>
            </a:xfrm>
            <a:custGeom>
              <a:avLst/>
              <a:gdLst>
                <a:gd name="connsiteX0" fmla="*/ 910423 w 910423"/>
                <a:gd name="connsiteY0" fmla="*/ 34814 h 129944"/>
                <a:gd name="connsiteX1" fmla="*/ 875610 w 910423"/>
                <a:gd name="connsiteY1" fmla="*/ 0 h 129944"/>
                <a:gd name="connsiteX2" fmla="*/ 32385 w 910423"/>
                <a:gd name="connsiteY2" fmla="*/ 0 h 129944"/>
                <a:gd name="connsiteX3" fmla="*/ 0 w 910423"/>
                <a:gd name="connsiteY3" fmla="*/ 32385 h 129944"/>
                <a:gd name="connsiteX4" fmla="*/ 0 w 910423"/>
                <a:gd name="connsiteY4" fmla="*/ 129945 h 129944"/>
                <a:gd name="connsiteX5" fmla="*/ 910423 w 910423"/>
                <a:gd name="connsiteY5" fmla="*/ 129945 h 129944"/>
                <a:gd name="connsiteX6" fmla="*/ 910423 w 910423"/>
                <a:gd name="connsiteY6" fmla="*/ 34814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23" h="129944">
                  <a:moveTo>
                    <a:pt x="910423" y="34814"/>
                  </a:moveTo>
                  <a:cubicBezTo>
                    <a:pt x="910423" y="15788"/>
                    <a:pt x="894636" y="0"/>
                    <a:pt x="875610" y="0"/>
                  </a:cubicBezTo>
                  <a:lnTo>
                    <a:pt x="32385" y="0"/>
                  </a:lnTo>
                  <a:cubicBezTo>
                    <a:pt x="14573" y="0"/>
                    <a:pt x="0" y="14573"/>
                    <a:pt x="0" y="32385"/>
                  </a:cubicBezTo>
                  <a:lnTo>
                    <a:pt x="0" y="129945"/>
                  </a:lnTo>
                  <a:lnTo>
                    <a:pt x="910423" y="129945"/>
                  </a:lnTo>
                  <a:lnTo>
                    <a:pt x="910423" y="34814"/>
                  </a:lnTo>
                  <a:close/>
                </a:path>
              </a:pathLst>
            </a:custGeom>
            <a:solidFill>
              <a:srgbClr val="DCDDDE"/>
            </a:solidFill>
            <a:ln w="404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978B6CD-7E5D-3891-ABBC-631F4EC28EFE}"/>
                </a:ext>
              </a:extLst>
            </p:cNvPr>
            <p:cNvSpPr/>
            <p:nvPr/>
          </p:nvSpPr>
          <p:spPr>
            <a:xfrm>
              <a:off x="2829639" y="2561248"/>
              <a:ext cx="422624" cy="227504"/>
            </a:xfrm>
            <a:custGeom>
              <a:avLst/>
              <a:gdLst>
                <a:gd name="connsiteX0" fmla="*/ 0 w 422624"/>
                <a:gd name="connsiteY0" fmla="*/ 0 h 227504"/>
                <a:gd name="connsiteX1" fmla="*/ 422624 w 422624"/>
                <a:gd name="connsiteY1" fmla="*/ 0 h 227504"/>
                <a:gd name="connsiteX2" fmla="*/ 422624 w 422624"/>
                <a:gd name="connsiteY2" fmla="*/ 227505 h 227504"/>
                <a:gd name="connsiteX3" fmla="*/ 0 w 422624"/>
                <a:gd name="connsiteY3" fmla="*/ 227505 h 227504"/>
              </a:gdLst>
              <a:ahLst/>
              <a:cxnLst>
                <a:cxn ang="0">
                  <a:pos x="connsiteX0" y="connsiteY0"/>
                </a:cxn>
                <a:cxn ang="0">
                  <a:pos x="connsiteX1" y="connsiteY1"/>
                </a:cxn>
                <a:cxn ang="0">
                  <a:pos x="connsiteX2" y="connsiteY2"/>
                </a:cxn>
                <a:cxn ang="0">
                  <a:pos x="connsiteX3" y="connsiteY3"/>
                </a:cxn>
              </a:cxnLst>
              <a:rect l="l" t="t" r="r" b="b"/>
              <a:pathLst>
                <a:path w="422624" h="227504">
                  <a:moveTo>
                    <a:pt x="0" y="0"/>
                  </a:moveTo>
                  <a:lnTo>
                    <a:pt x="422624" y="0"/>
                  </a:lnTo>
                  <a:lnTo>
                    <a:pt x="422624" y="227505"/>
                  </a:lnTo>
                  <a:lnTo>
                    <a:pt x="0" y="227505"/>
                  </a:lnTo>
                  <a:close/>
                </a:path>
              </a:pathLst>
            </a:custGeom>
            <a:solidFill>
              <a:srgbClr val="788EC7"/>
            </a:solidFill>
            <a:ln w="404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248FF83-3748-DC9E-A932-8DC17ADE2BDC}"/>
                </a:ext>
              </a:extLst>
            </p:cNvPr>
            <p:cNvSpPr/>
            <p:nvPr/>
          </p:nvSpPr>
          <p:spPr>
            <a:xfrm>
              <a:off x="2845831" y="2577441"/>
              <a:ext cx="390239" cy="195119"/>
            </a:xfrm>
            <a:custGeom>
              <a:avLst/>
              <a:gdLst>
                <a:gd name="connsiteX0" fmla="*/ 0 w 390239"/>
                <a:gd name="connsiteY0" fmla="*/ 0 h 195119"/>
                <a:gd name="connsiteX1" fmla="*/ 390239 w 390239"/>
                <a:gd name="connsiteY1" fmla="*/ 0 h 195119"/>
                <a:gd name="connsiteX2" fmla="*/ 390239 w 390239"/>
                <a:gd name="connsiteY2" fmla="*/ 195120 h 195119"/>
                <a:gd name="connsiteX3" fmla="*/ 0 w 390239"/>
                <a:gd name="connsiteY3" fmla="*/ 195120 h 195119"/>
              </a:gdLst>
              <a:ahLst/>
              <a:cxnLst>
                <a:cxn ang="0">
                  <a:pos x="connsiteX0" y="connsiteY0"/>
                </a:cxn>
                <a:cxn ang="0">
                  <a:pos x="connsiteX1" y="connsiteY1"/>
                </a:cxn>
                <a:cxn ang="0">
                  <a:pos x="connsiteX2" y="connsiteY2"/>
                </a:cxn>
                <a:cxn ang="0">
                  <a:pos x="connsiteX3" y="connsiteY3"/>
                </a:cxn>
              </a:cxnLst>
              <a:rect l="l" t="t" r="r" b="b"/>
              <a:pathLst>
                <a:path w="390239" h="195119">
                  <a:moveTo>
                    <a:pt x="0" y="0"/>
                  </a:moveTo>
                  <a:lnTo>
                    <a:pt x="390239" y="0"/>
                  </a:lnTo>
                  <a:lnTo>
                    <a:pt x="390239" y="195120"/>
                  </a:lnTo>
                  <a:lnTo>
                    <a:pt x="0" y="195120"/>
                  </a:lnTo>
                  <a:close/>
                </a:path>
              </a:pathLst>
            </a:custGeom>
            <a:solidFill>
              <a:schemeClr val="accent2"/>
            </a:solidFill>
            <a:ln w="404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98A1F3E-24BD-1355-88E8-888B11BA6862}"/>
                </a:ext>
              </a:extLst>
            </p:cNvPr>
            <p:cNvSpPr/>
            <p:nvPr/>
          </p:nvSpPr>
          <p:spPr>
            <a:xfrm>
              <a:off x="4520541" y="2430899"/>
              <a:ext cx="422624" cy="357449"/>
            </a:xfrm>
            <a:custGeom>
              <a:avLst/>
              <a:gdLst>
                <a:gd name="connsiteX0" fmla="*/ 0 w 422624"/>
                <a:gd name="connsiteY0" fmla="*/ 0 h 357449"/>
                <a:gd name="connsiteX1" fmla="*/ 422624 w 422624"/>
                <a:gd name="connsiteY1" fmla="*/ 0 h 357449"/>
                <a:gd name="connsiteX2" fmla="*/ 422624 w 422624"/>
                <a:gd name="connsiteY2" fmla="*/ 357449 h 357449"/>
                <a:gd name="connsiteX3" fmla="*/ 0 w 422624"/>
                <a:gd name="connsiteY3" fmla="*/ 357449 h 357449"/>
              </a:gdLst>
              <a:ahLst/>
              <a:cxnLst>
                <a:cxn ang="0">
                  <a:pos x="connsiteX0" y="connsiteY0"/>
                </a:cxn>
                <a:cxn ang="0">
                  <a:pos x="connsiteX1" y="connsiteY1"/>
                </a:cxn>
                <a:cxn ang="0">
                  <a:pos x="connsiteX2" y="connsiteY2"/>
                </a:cxn>
                <a:cxn ang="0">
                  <a:pos x="connsiteX3" y="connsiteY3"/>
                </a:cxn>
              </a:cxnLst>
              <a:rect l="l" t="t" r="r" b="b"/>
              <a:pathLst>
                <a:path w="422624" h="357449">
                  <a:moveTo>
                    <a:pt x="0" y="0"/>
                  </a:moveTo>
                  <a:lnTo>
                    <a:pt x="422624" y="0"/>
                  </a:lnTo>
                  <a:lnTo>
                    <a:pt x="422624" y="357449"/>
                  </a:lnTo>
                  <a:lnTo>
                    <a:pt x="0" y="357449"/>
                  </a:lnTo>
                  <a:close/>
                </a:path>
              </a:pathLst>
            </a:custGeom>
            <a:solidFill>
              <a:srgbClr val="788EC7"/>
            </a:solidFill>
            <a:ln w="404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F12223D-88E0-9F07-AAC8-459455E25894}"/>
                </a:ext>
              </a:extLst>
            </p:cNvPr>
            <p:cNvSpPr/>
            <p:nvPr/>
          </p:nvSpPr>
          <p:spPr>
            <a:xfrm>
              <a:off x="4536733" y="2447091"/>
              <a:ext cx="390239" cy="325064"/>
            </a:xfrm>
            <a:custGeom>
              <a:avLst/>
              <a:gdLst>
                <a:gd name="connsiteX0" fmla="*/ 0 w 390239"/>
                <a:gd name="connsiteY0" fmla="*/ 0 h 325064"/>
                <a:gd name="connsiteX1" fmla="*/ 390239 w 390239"/>
                <a:gd name="connsiteY1" fmla="*/ 0 h 325064"/>
                <a:gd name="connsiteX2" fmla="*/ 390239 w 390239"/>
                <a:gd name="connsiteY2" fmla="*/ 325064 h 325064"/>
                <a:gd name="connsiteX3" fmla="*/ 0 w 390239"/>
                <a:gd name="connsiteY3" fmla="*/ 325064 h 325064"/>
              </a:gdLst>
              <a:ahLst/>
              <a:cxnLst>
                <a:cxn ang="0">
                  <a:pos x="connsiteX0" y="connsiteY0"/>
                </a:cxn>
                <a:cxn ang="0">
                  <a:pos x="connsiteX1" y="connsiteY1"/>
                </a:cxn>
                <a:cxn ang="0">
                  <a:pos x="connsiteX2" y="connsiteY2"/>
                </a:cxn>
                <a:cxn ang="0">
                  <a:pos x="connsiteX3" y="connsiteY3"/>
                </a:cxn>
              </a:cxnLst>
              <a:rect l="l" t="t" r="r" b="b"/>
              <a:pathLst>
                <a:path w="390239" h="325064">
                  <a:moveTo>
                    <a:pt x="0" y="0"/>
                  </a:moveTo>
                  <a:lnTo>
                    <a:pt x="390239" y="0"/>
                  </a:lnTo>
                  <a:lnTo>
                    <a:pt x="390239" y="325064"/>
                  </a:lnTo>
                  <a:lnTo>
                    <a:pt x="0" y="325064"/>
                  </a:lnTo>
                  <a:close/>
                </a:path>
              </a:pathLst>
            </a:custGeom>
            <a:solidFill>
              <a:schemeClr val="accent2"/>
            </a:solidFill>
            <a:ln w="404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8D730EE-5BF7-469D-F2B9-3A666866FF93}"/>
                </a:ext>
              </a:extLst>
            </p:cNvPr>
            <p:cNvSpPr/>
            <p:nvPr/>
          </p:nvSpPr>
          <p:spPr>
            <a:xfrm>
              <a:off x="2585537" y="1219295"/>
              <a:ext cx="2601729" cy="865893"/>
            </a:xfrm>
            <a:custGeom>
              <a:avLst/>
              <a:gdLst>
                <a:gd name="connsiteX0" fmla="*/ 1301067 w 2601729"/>
                <a:gd name="connsiteY0" fmla="*/ 130754 h 865893"/>
                <a:gd name="connsiteX1" fmla="*/ 2601730 w 2601729"/>
                <a:gd name="connsiteY1" fmla="*/ 865894 h 865893"/>
                <a:gd name="connsiteX2" fmla="*/ 2601730 w 2601729"/>
                <a:gd name="connsiteY2" fmla="*/ 865894 h 865893"/>
                <a:gd name="connsiteX3" fmla="*/ 2601730 w 2601729"/>
                <a:gd name="connsiteY3" fmla="*/ 778454 h 865893"/>
                <a:gd name="connsiteX4" fmla="*/ 2596872 w 2601729"/>
                <a:gd name="connsiteY4" fmla="*/ 775216 h 865893"/>
                <a:gd name="connsiteX5" fmla="*/ 1301067 w 2601729"/>
                <a:gd name="connsiteY5" fmla="*/ 0 h 865893"/>
                <a:gd name="connsiteX6" fmla="*/ 2024 w 2601729"/>
                <a:gd name="connsiteY6" fmla="*/ 776835 h 865893"/>
                <a:gd name="connsiteX7" fmla="*/ 0 w 2601729"/>
                <a:gd name="connsiteY7" fmla="*/ 778454 h 865893"/>
                <a:gd name="connsiteX8" fmla="*/ 0 w 2601729"/>
                <a:gd name="connsiteY8" fmla="*/ 865894 h 865893"/>
                <a:gd name="connsiteX9" fmla="*/ 0 w 2601729"/>
                <a:gd name="connsiteY9" fmla="*/ 865894 h 865893"/>
                <a:gd name="connsiteX10" fmla="*/ 0 w 2601729"/>
                <a:gd name="connsiteY10" fmla="*/ 865894 h 865893"/>
                <a:gd name="connsiteX11" fmla="*/ 1301067 w 2601729"/>
                <a:gd name="connsiteY11" fmla="*/ 130754 h 86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1729" h="865893">
                  <a:moveTo>
                    <a:pt x="1301067" y="130754"/>
                  </a:moveTo>
                  <a:lnTo>
                    <a:pt x="2601730" y="865894"/>
                  </a:lnTo>
                  <a:lnTo>
                    <a:pt x="2601730" y="865894"/>
                  </a:lnTo>
                  <a:lnTo>
                    <a:pt x="2601730" y="778454"/>
                  </a:lnTo>
                  <a:cubicBezTo>
                    <a:pt x="2600111" y="777240"/>
                    <a:pt x="2598491" y="776430"/>
                    <a:pt x="2596872" y="775216"/>
                  </a:cubicBezTo>
                  <a:lnTo>
                    <a:pt x="1301067" y="0"/>
                  </a:lnTo>
                  <a:lnTo>
                    <a:pt x="2024" y="776835"/>
                  </a:lnTo>
                  <a:cubicBezTo>
                    <a:pt x="1214" y="777240"/>
                    <a:pt x="810" y="777645"/>
                    <a:pt x="0" y="778454"/>
                  </a:cubicBezTo>
                  <a:lnTo>
                    <a:pt x="0" y="865894"/>
                  </a:lnTo>
                  <a:lnTo>
                    <a:pt x="0" y="865894"/>
                  </a:lnTo>
                  <a:lnTo>
                    <a:pt x="0" y="865894"/>
                  </a:lnTo>
                  <a:lnTo>
                    <a:pt x="1301067" y="130754"/>
                  </a:lnTo>
                  <a:close/>
                </a:path>
              </a:pathLst>
            </a:custGeom>
            <a:solidFill>
              <a:srgbClr val="DCDDDE"/>
            </a:solidFill>
            <a:ln w="404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2D46E0E-B3A1-E0C1-1883-CCD7BD13A799}"/>
                </a:ext>
              </a:extLst>
            </p:cNvPr>
            <p:cNvSpPr/>
            <p:nvPr/>
          </p:nvSpPr>
          <p:spPr>
            <a:xfrm>
              <a:off x="4520540" y="1000291"/>
              <a:ext cx="227504" cy="364331"/>
            </a:xfrm>
            <a:custGeom>
              <a:avLst/>
              <a:gdLst>
                <a:gd name="connsiteX0" fmla="*/ 0 w 227504"/>
                <a:gd name="connsiteY0" fmla="*/ 223861 h 364331"/>
                <a:gd name="connsiteX1" fmla="*/ 0 w 227504"/>
                <a:gd name="connsiteY1" fmla="*/ 0 h 364331"/>
                <a:gd name="connsiteX2" fmla="*/ 227505 w 227504"/>
                <a:gd name="connsiteY2" fmla="*/ 0 h 364331"/>
                <a:gd name="connsiteX3" fmla="*/ 227505 w 227504"/>
                <a:gd name="connsiteY3" fmla="*/ 364331 h 364331"/>
              </a:gdLst>
              <a:ahLst/>
              <a:cxnLst>
                <a:cxn ang="0">
                  <a:pos x="connsiteX0" y="connsiteY0"/>
                </a:cxn>
                <a:cxn ang="0">
                  <a:pos x="connsiteX1" y="connsiteY1"/>
                </a:cxn>
                <a:cxn ang="0">
                  <a:pos x="connsiteX2" y="connsiteY2"/>
                </a:cxn>
                <a:cxn ang="0">
                  <a:pos x="connsiteX3" y="connsiteY3"/>
                </a:cxn>
              </a:cxnLst>
              <a:rect l="l" t="t" r="r" b="b"/>
              <a:pathLst>
                <a:path w="227504" h="364331">
                  <a:moveTo>
                    <a:pt x="0" y="223861"/>
                  </a:moveTo>
                  <a:lnTo>
                    <a:pt x="0" y="0"/>
                  </a:lnTo>
                  <a:lnTo>
                    <a:pt x="227505" y="0"/>
                  </a:lnTo>
                  <a:lnTo>
                    <a:pt x="227505" y="364331"/>
                  </a:lnTo>
                  <a:close/>
                </a:path>
              </a:pathLst>
            </a:custGeom>
            <a:solidFill>
              <a:srgbClr val="788EC7"/>
            </a:solidFill>
            <a:ln w="404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BB99F91-3379-5148-C673-69F7354033EC}"/>
                </a:ext>
              </a:extLst>
            </p:cNvPr>
            <p:cNvSpPr/>
            <p:nvPr/>
          </p:nvSpPr>
          <p:spPr>
            <a:xfrm>
              <a:off x="4536733" y="1016484"/>
              <a:ext cx="195119" cy="318992"/>
            </a:xfrm>
            <a:custGeom>
              <a:avLst/>
              <a:gdLst>
                <a:gd name="connsiteX0" fmla="*/ 195120 w 195119"/>
                <a:gd name="connsiteY0" fmla="*/ 318992 h 318992"/>
                <a:gd name="connsiteX1" fmla="*/ 195120 w 195119"/>
                <a:gd name="connsiteY1" fmla="*/ 0 h 318992"/>
                <a:gd name="connsiteX2" fmla="*/ 0 w 195119"/>
                <a:gd name="connsiteY2" fmla="*/ 0 h 318992"/>
                <a:gd name="connsiteX3" fmla="*/ 0 w 195119"/>
                <a:gd name="connsiteY3" fmla="*/ 198358 h 318992"/>
              </a:gdLst>
              <a:ahLst/>
              <a:cxnLst>
                <a:cxn ang="0">
                  <a:pos x="connsiteX0" y="connsiteY0"/>
                </a:cxn>
                <a:cxn ang="0">
                  <a:pos x="connsiteX1" y="connsiteY1"/>
                </a:cxn>
                <a:cxn ang="0">
                  <a:pos x="connsiteX2" y="connsiteY2"/>
                </a:cxn>
                <a:cxn ang="0">
                  <a:pos x="connsiteX3" y="connsiteY3"/>
                </a:cxn>
              </a:cxnLst>
              <a:rect l="l" t="t" r="r" b="b"/>
              <a:pathLst>
                <a:path w="195119" h="318992">
                  <a:moveTo>
                    <a:pt x="195120" y="318992"/>
                  </a:moveTo>
                  <a:lnTo>
                    <a:pt x="195120" y="0"/>
                  </a:lnTo>
                  <a:lnTo>
                    <a:pt x="0" y="0"/>
                  </a:lnTo>
                  <a:lnTo>
                    <a:pt x="0" y="198358"/>
                  </a:lnTo>
                  <a:close/>
                </a:path>
              </a:pathLst>
            </a:custGeom>
            <a:solidFill>
              <a:schemeClr val="accent2"/>
            </a:solidFill>
            <a:ln w="404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770BBDC-A818-0519-40B4-0F5CB7601897}"/>
                </a:ext>
              </a:extLst>
            </p:cNvPr>
            <p:cNvSpPr/>
            <p:nvPr/>
          </p:nvSpPr>
          <p:spPr>
            <a:xfrm>
              <a:off x="2379027" y="871156"/>
              <a:ext cx="3014555" cy="1106757"/>
            </a:xfrm>
            <a:custGeom>
              <a:avLst/>
              <a:gdLst>
                <a:gd name="connsiteX0" fmla="*/ 2900537 w 3014555"/>
                <a:gd name="connsiteY0" fmla="*/ 1106757 h 1106757"/>
                <a:gd name="connsiteX1" fmla="*/ 2830909 w 3014555"/>
                <a:gd name="connsiteY1" fmla="*/ 1082874 h 1106757"/>
                <a:gd name="connsiteX2" fmla="*/ 1515673 w 3014555"/>
                <a:gd name="connsiteY2" fmla="*/ 296323 h 1106757"/>
                <a:gd name="connsiteX3" fmla="*/ 1507172 w 3014555"/>
                <a:gd name="connsiteY3" fmla="*/ 293894 h 1106757"/>
                <a:gd name="connsiteX4" fmla="*/ 1498671 w 3014555"/>
                <a:gd name="connsiteY4" fmla="*/ 296323 h 1106757"/>
                <a:gd name="connsiteX5" fmla="*/ 181411 w 3014555"/>
                <a:gd name="connsiteY5" fmla="*/ 1084493 h 1106757"/>
                <a:gd name="connsiteX6" fmla="*/ 114212 w 3014555"/>
                <a:gd name="connsiteY6" fmla="*/ 1106757 h 1106757"/>
                <a:gd name="connsiteX7" fmla="*/ 95996 w 3014555"/>
                <a:gd name="connsiteY7" fmla="*/ 1105138 h 1106757"/>
                <a:gd name="connsiteX8" fmla="*/ 20701 w 3014555"/>
                <a:gd name="connsiteY8" fmla="*/ 1058180 h 1106757"/>
                <a:gd name="connsiteX9" fmla="*/ 43370 w 3014555"/>
                <a:gd name="connsiteY9" fmla="*/ 903542 h 1106757"/>
                <a:gd name="connsiteX10" fmla="*/ 43775 w 3014555"/>
                <a:gd name="connsiteY10" fmla="*/ 903137 h 1106757"/>
                <a:gd name="connsiteX11" fmla="*/ 1507172 w 3014555"/>
                <a:gd name="connsiteY11" fmla="*/ 0 h 1106757"/>
                <a:gd name="connsiteX12" fmla="*/ 2969355 w 3014555"/>
                <a:gd name="connsiteY12" fmla="*/ 902732 h 1106757"/>
                <a:gd name="connsiteX13" fmla="*/ 2970165 w 3014555"/>
                <a:gd name="connsiteY13" fmla="*/ 903137 h 1106757"/>
                <a:gd name="connsiteX14" fmla="*/ 2994049 w 3014555"/>
                <a:gd name="connsiteY14" fmla="*/ 1058585 h 1106757"/>
                <a:gd name="connsiteX15" fmla="*/ 2919158 w 3014555"/>
                <a:gd name="connsiteY15" fmla="*/ 1105543 h 1106757"/>
                <a:gd name="connsiteX16" fmla="*/ 2900537 w 3014555"/>
                <a:gd name="connsiteY16" fmla="*/ 1106757 h 1106757"/>
                <a:gd name="connsiteX17" fmla="*/ 2900537 w 3014555"/>
                <a:gd name="connsiteY17" fmla="*/ 1106757 h 11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4555" h="1106757">
                  <a:moveTo>
                    <a:pt x="2900537" y="1106757"/>
                  </a:moveTo>
                  <a:cubicBezTo>
                    <a:pt x="2875843" y="1106757"/>
                    <a:pt x="2852364" y="1098661"/>
                    <a:pt x="2830909" y="1082874"/>
                  </a:cubicBezTo>
                  <a:lnTo>
                    <a:pt x="1515673" y="296323"/>
                  </a:lnTo>
                  <a:cubicBezTo>
                    <a:pt x="1513244" y="294704"/>
                    <a:pt x="1510411" y="293894"/>
                    <a:pt x="1507172" y="293894"/>
                  </a:cubicBezTo>
                  <a:cubicBezTo>
                    <a:pt x="1504338" y="293894"/>
                    <a:pt x="1501505" y="294704"/>
                    <a:pt x="1498671" y="296323"/>
                  </a:cubicBezTo>
                  <a:lnTo>
                    <a:pt x="181411" y="1084493"/>
                  </a:lnTo>
                  <a:cubicBezTo>
                    <a:pt x="161575" y="1099066"/>
                    <a:pt x="138501" y="1106757"/>
                    <a:pt x="114212" y="1106757"/>
                  </a:cubicBezTo>
                  <a:cubicBezTo>
                    <a:pt x="108140" y="1106757"/>
                    <a:pt x="102068" y="1106353"/>
                    <a:pt x="95996" y="1105138"/>
                  </a:cubicBezTo>
                  <a:cubicBezTo>
                    <a:pt x="65230" y="1100280"/>
                    <a:pt x="38512" y="1083683"/>
                    <a:pt x="20701" y="1058180"/>
                  </a:cubicBezTo>
                  <a:cubicBezTo>
                    <a:pt x="-14113" y="1008388"/>
                    <a:pt x="-3993" y="939165"/>
                    <a:pt x="43370" y="903542"/>
                  </a:cubicBezTo>
                  <a:lnTo>
                    <a:pt x="43775" y="903137"/>
                  </a:lnTo>
                  <a:lnTo>
                    <a:pt x="1507172" y="0"/>
                  </a:lnTo>
                  <a:lnTo>
                    <a:pt x="2969355" y="902732"/>
                  </a:lnTo>
                  <a:lnTo>
                    <a:pt x="2970165" y="903137"/>
                  </a:lnTo>
                  <a:cubicBezTo>
                    <a:pt x="3018338" y="940379"/>
                    <a:pt x="3028863" y="1008388"/>
                    <a:pt x="2994049" y="1058585"/>
                  </a:cubicBezTo>
                  <a:cubicBezTo>
                    <a:pt x="2976237" y="1084088"/>
                    <a:pt x="2949519" y="1100685"/>
                    <a:pt x="2919158" y="1105543"/>
                  </a:cubicBezTo>
                  <a:cubicBezTo>
                    <a:pt x="2912681" y="1106353"/>
                    <a:pt x="2906609" y="1106757"/>
                    <a:pt x="2900537" y="1106757"/>
                  </a:cubicBezTo>
                  <a:cubicBezTo>
                    <a:pt x="2900537" y="1106757"/>
                    <a:pt x="2900537" y="1106757"/>
                    <a:pt x="2900537" y="1106757"/>
                  </a:cubicBezTo>
                  <a:close/>
                </a:path>
              </a:pathLst>
            </a:custGeom>
            <a:solidFill>
              <a:srgbClr val="788EC7"/>
            </a:solidFill>
            <a:ln w="404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E2C5AB-2489-B33F-8399-82BCDCA0FF73}"/>
                </a:ext>
              </a:extLst>
            </p:cNvPr>
            <p:cNvSpPr/>
            <p:nvPr/>
          </p:nvSpPr>
          <p:spPr>
            <a:xfrm>
              <a:off x="2395531" y="889777"/>
              <a:ext cx="2981982" cy="1071905"/>
            </a:xfrm>
            <a:custGeom>
              <a:avLst/>
              <a:gdLst>
                <a:gd name="connsiteX0" fmla="*/ 2943946 w 2981982"/>
                <a:gd name="connsiteY0" fmla="*/ 897064 h 1071905"/>
                <a:gd name="connsiteX1" fmla="*/ 1491073 w 2981982"/>
                <a:gd name="connsiteY1" fmla="*/ 0 h 1071905"/>
                <a:gd name="connsiteX2" fmla="*/ 36987 w 2981982"/>
                <a:gd name="connsiteY2" fmla="*/ 897874 h 1071905"/>
                <a:gd name="connsiteX3" fmla="*/ 17961 w 2981982"/>
                <a:gd name="connsiteY3" fmla="*/ 1030248 h 1071905"/>
                <a:gd name="connsiteX4" fmla="*/ 82326 w 2981982"/>
                <a:gd name="connsiteY4" fmla="*/ 1070729 h 1071905"/>
                <a:gd name="connsiteX5" fmla="*/ 156407 w 2981982"/>
                <a:gd name="connsiteY5" fmla="*/ 1052513 h 1071905"/>
                <a:gd name="connsiteX6" fmla="*/ 1474476 w 2981982"/>
                <a:gd name="connsiteY6" fmla="*/ 263533 h 1071905"/>
                <a:gd name="connsiteX7" fmla="*/ 1508076 w 2981982"/>
                <a:gd name="connsiteY7" fmla="*/ 263533 h 1071905"/>
                <a:gd name="connsiteX8" fmla="*/ 2823716 w 2981982"/>
                <a:gd name="connsiteY8" fmla="*/ 1050488 h 1071905"/>
                <a:gd name="connsiteX9" fmla="*/ 2900226 w 2981982"/>
                <a:gd name="connsiteY9" fmla="*/ 1070324 h 1071905"/>
                <a:gd name="connsiteX10" fmla="*/ 2964591 w 2981982"/>
                <a:gd name="connsiteY10" fmla="*/ 1029843 h 1071905"/>
                <a:gd name="connsiteX11" fmla="*/ 2943946 w 2981982"/>
                <a:gd name="connsiteY11" fmla="*/ 897064 h 107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1982" h="1071905">
                  <a:moveTo>
                    <a:pt x="2943946" y="897064"/>
                  </a:moveTo>
                  <a:lnTo>
                    <a:pt x="1491073" y="0"/>
                  </a:lnTo>
                  <a:lnTo>
                    <a:pt x="36987" y="897874"/>
                  </a:lnTo>
                  <a:cubicBezTo>
                    <a:pt x="-3090" y="927830"/>
                    <a:pt x="-12400" y="986933"/>
                    <a:pt x="17961" y="1030248"/>
                  </a:cubicBezTo>
                  <a:cubicBezTo>
                    <a:pt x="33344" y="1052108"/>
                    <a:pt x="56013" y="1066276"/>
                    <a:pt x="82326" y="1070729"/>
                  </a:cubicBezTo>
                  <a:cubicBezTo>
                    <a:pt x="108639" y="1074777"/>
                    <a:pt x="134951" y="1068300"/>
                    <a:pt x="156407" y="1052513"/>
                  </a:cubicBezTo>
                  <a:lnTo>
                    <a:pt x="1474476" y="263533"/>
                  </a:lnTo>
                  <a:cubicBezTo>
                    <a:pt x="1484596" y="257461"/>
                    <a:pt x="1497551" y="257461"/>
                    <a:pt x="1508076" y="263533"/>
                  </a:cubicBezTo>
                  <a:lnTo>
                    <a:pt x="2823716" y="1050488"/>
                  </a:lnTo>
                  <a:cubicBezTo>
                    <a:pt x="2847600" y="1068300"/>
                    <a:pt x="2873913" y="1074777"/>
                    <a:pt x="2900226" y="1070324"/>
                  </a:cubicBezTo>
                  <a:cubicBezTo>
                    <a:pt x="2926538" y="1066276"/>
                    <a:pt x="2949208" y="1051703"/>
                    <a:pt x="2964591" y="1029843"/>
                  </a:cubicBezTo>
                  <a:cubicBezTo>
                    <a:pt x="2994142" y="987338"/>
                    <a:pt x="2985236" y="929045"/>
                    <a:pt x="2943946" y="897064"/>
                  </a:cubicBezTo>
                  <a:close/>
                </a:path>
              </a:pathLst>
            </a:custGeom>
            <a:solidFill>
              <a:schemeClr val="accent2"/>
            </a:solidFill>
            <a:ln w="404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8D15BF3-542E-316F-3AB8-5F8613C1EA7E}"/>
                </a:ext>
              </a:extLst>
            </p:cNvPr>
            <p:cNvSpPr/>
            <p:nvPr/>
          </p:nvSpPr>
          <p:spPr>
            <a:xfrm>
              <a:off x="2330735" y="818935"/>
              <a:ext cx="3112184" cy="2733698"/>
            </a:xfrm>
            <a:custGeom>
              <a:avLst/>
              <a:gdLst>
                <a:gd name="connsiteX0" fmla="*/ 3046389 w 3112184"/>
                <a:gd name="connsiteY0" fmla="*/ 914876 h 2733698"/>
                <a:gd name="connsiteX1" fmla="*/ 3043960 w 3112184"/>
                <a:gd name="connsiteY1" fmla="*/ 913257 h 2733698"/>
                <a:gd name="connsiteX2" fmla="*/ 2466293 w 3112184"/>
                <a:gd name="connsiteY2" fmla="*/ 556617 h 2733698"/>
                <a:gd name="connsiteX3" fmla="*/ 2466293 w 3112184"/>
                <a:gd name="connsiteY3" fmla="*/ 191881 h 2733698"/>
                <a:gd name="connsiteX4" fmla="*/ 2531467 w 3112184"/>
                <a:gd name="connsiteY4" fmla="*/ 99989 h 2733698"/>
                <a:gd name="connsiteX5" fmla="*/ 2433908 w 3112184"/>
                <a:gd name="connsiteY5" fmla="*/ 2429 h 2733698"/>
                <a:gd name="connsiteX6" fmla="*/ 2173613 w 3112184"/>
                <a:gd name="connsiteY6" fmla="*/ 2429 h 2733698"/>
                <a:gd name="connsiteX7" fmla="*/ 2076053 w 3112184"/>
                <a:gd name="connsiteY7" fmla="*/ 99989 h 2733698"/>
                <a:gd name="connsiteX8" fmla="*/ 2141228 w 3112184"/>
                <a:gd name="connsiteY8" fmla="*/ 191881 h 2733698"/>
                <a:gd name="connsiteX9" fmla="*/ 2141228 w 3112184"/>
                <a:gd name="connsiteY9" fmla="*/ 355830 h 2733698"/>
                <a:gd name="connsiteX10" fmla="*/ 1572871 w 3112184"/>
                <a:gd name="connsiteY10" fmla="*/ 4858 h 2733698"/>
                <a:gd name="connsiteX11" fmla="*/ 1538867 w 3112184"/>
                <a:gd name="connsiteY11" fmla="*/ 4858 h 2733698"/>
                <a:gd name="connsiteX12" fmla="*/ 65350 w 3112184"/>
                <a:gd name="connsiteY12" fmla="*/ 914876 h 2733698"/>
                <a:gd name="connsiteX13" fmla="*/ 29726 w 3112184"/>
                <a:gd name="connsiteY13" fmla="*/ 1138333 h 2733698"/>
                <a:gd name="connsiteX14" fmla="*/ 137001 w 3112184"/>
                <a:gd name="connsiteY14" fmla="*/ 1205532 h 2733698"/>
                <a:gd name="connsiteX15" fmla="*/ 163719 w 3112184"/>
                <a:gd name="connsiteY15" fmla="*/ 1207556 h 2733698"/>
                <a:gd name="connsiteX16" fmla="*/ 190437 w 3112184"/>
                <a:gd name="connsiteY16" fmla="*/ 1205532 h 2733698"/>
                <a:gd name="connsiteX17" fmla="*/ 190437 w 3112184"/>
                <a:gd name="connsiteY17" fmla="*/ 2668929 h 2733698"/>
                <a:gd name="connsiteX18" fmla="*/ 92877 w 3112184"/>
                <a:gd name="connsiteY18" fmla="*/ 2668929 h 2733698"/>
                <a:gd name="connsiteX19" fmla="*/ 60492 w 3112184"/>
                <a:gd name="connsiteY19" fmla="*/ 2701314 h 2733698"/>
                <a:gd name="connsiteX20" fmla="*/ 92877 w 3112184"/>
                <a:gd name="connsiteY20" fmla="*/ 2733699 h 2733698"/>
                <a:gd name="connsiteX21" fmla="*/ 1068070 w 3112184"/>
                <a:gd name="connsiteY21" fmla="*/ 2733699 h 2733698"/>
                <a:gd name="connsiteX22" fmla="*/ 1068475 w 3112184"/>
                <a:gd name="connsiteY22" fmla="*/ 2733699 h 2733698"/>
                <a:gd name="connsiteX23" fmla="*/ 2044073 w 3112184"/>
                <a:gd name="connsiteY23" fmla="*/ 2733699 h 2733698"/>
                <a:gd name="connsiteX24" fmla="*/ 2044478 w 3112184"/>
                <a:gd name="connsiteY24" fmla="*/ 2733699 h 2733698"/>
                <a:gd name="connsiteX25" fmla="*/ 3009146 w 3112184"/>
                <a:gd name="connsiteY25" fmla="*/ 2733699 h 2733698"/>
                <a:gd name="connsiteX26" fmla="*/ 3041531 w 3112184"/>
                <a:gd name="connsiteY26" fmla="*/ 2701314 h 2733698"/>
                <a:gd name="connsiteX27" fmla="*/ 3009146 w 3112184"/>
                <a:gd name="connsiteY27" fmla="*/ 2668929 h 2733698"/>
                <a:gd name="connsiteX28" fmla="*/ 2922516 w 3112184"/>
                <a:gd name="connsiteY28" fmla="*/ 2668929 h 2733698"/>
                <a:gd name="connsiteX29" fmla="*/ 2922516 w 3112184"/>
                <a:gd name="connsiteY29" fmla="*/ 1205532 h 2733698"/>
                <a:gd name="connsiteX30" fmla="*/ 2975952 w 3112184"/>
                <a:gd name="connsiteY30" fmla="*/ 1205532 h 2733698"/>
                <a:gd name="connsiteX31" fmla="*/ 3083227 w 3112184"/>
                <a:gd name="connsiteY31" fmla="*/ 1138333 h 2733698"/>
                <a:gd name="connsiteX32" fmla="*/ 3046389 w 3112184"/>
                <a:gd name="connsiteY32" fmla="*/ 914876 h 2733698"/>
                <a:gd name="connsiteX33" fmla="*/ 2964617 w 3112184"/>
                <a:gd name="connsiteY33" fmla="*/ 1141571 h 2733698"/>
                <a:gd name="connsiteX34" fmla="*/ 2888107 w 3112184"/>
                <a:gd name="connsiteY34" fmla="*/ 1121735 h 2733698"/>
                <a:gd name="connsiteX35" fmla="*/ 1572467 w 3112184"/>
                <a:gd name="connsiteY35" fmla="*/ 334780 h 2733698"/>
                <a:gd name="connsiteX36" fmla="*/ 1538867 w 3112184"/>
                <a:gd name="connsiteY36" fmla="*/ 334780 h 2733698"/>
                <a:gd name="connsiteX37" fmla="*/ 220798 w 3112184"/>
                <a:gd name="connsiteY37" fmla="*/ 1123355 h 2733698"/>
                <a:gd name="connsiteX38" fmla="*/ 146717 w 3112184"/>
                <a:gd name="connsiteY38" fmla="*/ 1141571 h 2733698"/>
                <a:gd name="connsiteX39" fmla="*/ 82352 w 3112184"/>
                <a:gd name="connsiteY39" fmla="*/ 1101090 h 2733698"/>
                <a:gd name="connsiteX40" fmla="*/ 101378 w 3112184"/>
                <a:gd name="connsiteY40" fmla="*/ 968716 h 2733698"/>
                <a:gd name="connsiteX41" fmla="*/ 1555464 w 3112184"/>
                <a:gd name="connsiteY41" fmla="*/ 71247 h 2733698"/>
                <a:gd name="connsiteX42" fmla="*/ 3008741 w 3112184"/>
                <a:gd name="connsiteY42" fmla="*/ 967907 h 2733698"/>
                <a:gd name="connsiteX43" fmla="*/ 3028982 w 3112184"/>
                <a:gd name="connsiteY43" fmla="*/ 1101090 h 2733698"/>
                <a:gd name="connsiteX44" fmla="*/ 2964617 w 3112184"/>
                <a:gd name="connsiteY44" fmla="*/ 1141571 h 2733698"/>
                <a:gd name="connsiteX45" fmla="*/ 254802 w 3112184"/>
                <a:gd name="connsiteY45" fmla="*/ 1266253 h 2733698"/>
                <a:gd name="connsiteX46" fmla="*/ 254802 w 3112184"/>
                <a:gd name="connsiteY46" fmla="*/ 1266253 h 2733698"/>
                <a:gd name="connsiteX47" fmla="*/ 254802 w 3112184"/>
                <a:gd name="connsiteY47" fmla="*/ 1266253 h 2733698"/>
                <a:gd name="connsiteX48" fmla="*/ 254802 w 3112184"/>
                <a:gd name="connsiteY48" fmla="*/ 1178814 h 2733698"/>
                <a:gd name="connsiteX49" fmla="*/ 256826 w 3112184"/>
                <a:gd name="connsiteY49" fmla="*/ 1177195 h 2733698"/>
                <a:gd name="connsiteX50" fmla="*/ 1555464 w 3112184"/>
                <a:gd name="connsiteY50" fmla="*/ 400360 h 2733698"/>
                <a:gd name="connsiteX51" fmla="*/ 2851674 w 3112184"/>
                <a:gd name="connsiteY51" fmla="*/ 1175576 h 2733698"/>
                <a:gd name="connsiteX52" fmla="*/ 2856532 w 3112184"/>
                <a:gd name="connsiteY52" fmla="*/ 1178814 h 2733698"/>
                <a:gd name="connsiteX53" fmla="*/ 2856532 w 3112184"/>
                <a:gd name="connsiteY53" fmla="*/ 1266253 h 2733698"/>
                <a:gd name="connsiteX54" fmla="*/ 2856532 w 3112184"/>
                <a:gd name="connsiteY54" fmla="*/ 1266253 h 2733698"/>
                <a:gd name="connsiteX55" fmla="*/ 2856532 w 3112184"/>
                <a:gd name="connsiteY55" fmla="*/ 2668929 h 2733698"/>
                <a:gd name="connsiteX56" fmla="*/ 2076053 w 3112184"/>
                <a:gd name="connsiteY56" fmla="*/ 2668929 h 2733698"/>
                <a:gd name="connsiteX57" fmla="*/ 2076053 w 3112184"/>
                <a:gd name="connsiteY57" fmla="*/ 2573798 h 2733698"/>
                <a:gd name="connsiteX58" fmla="*/ 1976065 w 3112184"/>
                <a:gd name="connsiteY58" fmla="*/ 2473809 h 2733698"/>
                <a:gd name="connsiteX59" fmla="*/ 1945704 w 3112184"/>
                <a:gd name="connsiteY59" fmla="*/ 2473809 h 2733698"/>
                <a:gd name="connsiteX60" fmla="*/ 1945704 w 3112184"/>
                <a:gd name="connsiteY60" fmla="*/ 1465826 h 2733698"/>
                <a:gd name="connsiteX61" fmla="*/ 1848144 w 3112184"/>
                <a:gd name="connsiteY61" fmla="*/ 1368266 h 2733698"/>
                <a:gd name="connsiteX62" fmla="*/ 1263190 w 3112184"/>
                <a:gd name="connsiteY62" fmla="*/ 1368266 h 2733698"/>
                <a:gd name="connsiteX63" fmla="*/ 1165630 w 3112184"/>
                <a:gd name="connsiteY63" fmla="*/ 1465826 h 2733698"/>
                <a:gd name="connsiteX64" fmla="*/ 1165630 w 3112184"/>
                <a:gd name="connsiteY64" fmla="*/ 2473809 h 2733698"/>
                <a:gd name="connsiteX65" fmla="*/ 1133245 w 3112184"/>
                <a:gd name="connsiteY65" fmla="*/ 2473809 h 2733698"/>
                <a:gd name="connsiteX66" fmla="*/ 1035685 w 3112184"/>
                <a:gd name="connsiteY66" fmla="*/ 2571369 h 2733698"/>
                <a:gd name="connsiteX67" fmla="*/ 1035685 w 3112184"/>
                <a:gd name="connsiteY67" fmla="*/ 2668929 h 2733698"/>
                <a:gd name="connsiteX68" fmla="*/ 254802 w 3112184"/>
                <a:gd name="connsiteY68" fmla="*/ 2668929 h 2733698"/>
                <a:gd name="connsiteX69" fmla="*/ 254802 w 3112184"/>
                <a:gd name="connsiteY69" fmla="*/ 1266253 h 2733698"/>
                <a:gd name="connsiteX70" fmla="*/ 1230400 w 3112184"/>
                <a:gd name="connsiteY70" fmla="*/ 2473809 h 2733698"/>
                <a:gd name="connsiteX71" fmla="*/ 1230400 w 3112184"/>
                <a:gd name="connsiteY71" fmla="*/ 1465826 h 2733698"/>
                <a:gd name="connsiteX72" fmla="*/ 1262785 w 3112184"/>
                <a:gd name="connsiteY72" fmla="*/ 1433441 h 2733698"/>
                <a:gd name="connsiteX73" fmla="*/ 1848144 w 3112184"/>
                <a:gd name="connsiteY73" fmla="*/ 1433441 h 2733698"/>
                <a:gd name="connsiteX74" fmla="*/ 1880529 w 3112184"/>
                <a:gd name="connsiteY74" fmla="*/ 1465826 h 2733698"/>
                <a:gd name="connsiteX75" fmla="*/ 1880529 w 3112184"/>
                <a:gd name="connsiteY75" fmla="*/ 2473809 h 2733698"/>
                <a:gd name="connsiteX76" fmla="*/ 1230400 w 3112184"/>
                <a:gd name="connsiteY76" fmla="*/ 2473809 h 2733698"/>
                <a:gd name="connsiteX77" fmla="*/ 1100455 w 3112184"/>
                <a:gd name="connsiteY77" fmla="*/ 2668929 h 2733698"/>
                <a:gd name="connsiteX78" fmla="*/ 1100455 w 3112184"/>
                <a:gd name="connsiteY78" fmla="*/ 2571369 h 2733698"/>
                <a:gd name="connsiteX79" fmla="*/ 1132840 w 3112184"/>
                <a:gd name="connsiteY79" fmla="*/ 2538984 h 2733698"/>
                <a:gd name="connsiteX80" fmla="*/ 1976065 w 3112184"/>
                <a:gd name="connsiteY80" fmla="*/ 2538984 h 2733698"/>
                <a:gd name="connsiteX81" fmla="*/ 2010878 w 3112184"/>
                <a:gd name="connsiteY81" fmla="*/ 2573798 h 2733698"/>
                <a:gd name="connsiteX82" fmla="*/ 2010878 w 3112184"/>
                <a:gd name="connsiteY82" fmla="*/ 2668929 h 2733698"/>
                <a:gd name="connsiteX83" fmla="*/ 1100455 w 3112184"/>
                <a:gd name="connsiteY83" fmla="*/ 2668929 h 2733698"/>
                <a:gd name="connsiteX84" fmla="*/ 2173613 w 3112184"/>
                <a:gd name="connsiteY84" fmla="*/ 67199 h 2733698"/>
                <a:gd name="connsiteX85" fmla="*/ 2433908 w 3112184"/>
                <a:gd name="connsiteY85" fmla="*/ 67199 h 2733698"/>
                <a:gd name="connsiteX86" fmla="*/ 2466293 w 3112184"/>
                <a:gd name="connsiteY86" fmla="*/ 99584 h 2733698"/>
                <a:gd name="connsiteX87" fmla="*/ 2433908 w 3112184"/>
                <a:gd name="connsiteY87" fmla="*/ 131969 h 2733698"/>
                <a:gd name="connsiteX88" fmla="*/ 2173613 w 3112184"/>
                <a:gd name="connsiteY88" fmla="*/ 131969 h 2733698"/>
                <a:gd name="connsiteX89" fmla="*/ 2141228 w 3112184"/>
                <a:gd name="connsiteY89" fmla="*/ 99584 h 2733698"/>
                <a:gd name="connsiteX90" fmla="*/ 2173613 w 3112184"/>
                <a:gd name="connsiteY90" fmla="*/ 67199 h 2733698"/>
                <a:gd name="connsiteX91" fmla="*/ 2401118 w 3112184"/>
                <a:gd name="connsiteY91" fmla="*/ 197549 h 2733698"/>
                <a:gd name="connsiteX92" fmla="*/ 2401118 w 3112184"/>
                <a:gd name="connsiteY92" fmla="*/ 516541 h 2733698"/>
                <a:gd name="connsiteX93" fmla="*/ 2205998 w 3112184"/>
                <a:gd name="connsiteY93" fmla="*/ 395907 h 2733698"/>
                <a:gd name="connsiteX94" fmla="*/ 2205998 w 3112184"/>
                <a:gd name="connsiteY94" fmla="*/ 197144 h 2733698"/>
                <a:gd name="connsiteX95" fmla="*/ 2401118 w 3112184"/>
                <a:gd name="connsiteY95" fmla="*/ 197144 h 27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12184" h="2733698">
                  <a:moveTo>
                    <a:pt x="3046389" y="914876"/>
                  </a:moveTo>
                  <a:lnTo>
                    <a:pt x="3043960" y="913257"/>
                  </a:lnTo>
                  <a:lnTo>
                    <a:pt x="2466293" y="556617"/>
                  </a:lnTo>
                  <a:lnTo>
                    <a:pt x="2466293" y="191881"/>
                  </a:lnTo>
                  <a:cubicBezTo>
                    <a:pt x="2503940" y="178522"/>
                    <a:pt x="2531467" y="142494"/>
                    <a:pt x="2531467" y="99989"/>
                  </a:cubicBezTo>
                  <a:cubicBezTo>
                    <a:pt x="2531467" y="46149"/>
                    <a:pt x="2487748" y="2429"/>
                    <a:pt x="2433908" y="2429"/>
                  </a:cubicBezTo>
                  <a:lnTo>
                    <a:pt x="2173613" y="2429"/>
                  </a:lnTo>
                  <a:cubicBezTo>
                    <a:pt x="2119773" y="2429"/>
                    <a:pt x="2076053" y="46149"/>
                    <a:pt x="2076053" y="99989"/>
                  </a:cubicBezTo>
                  <a:cubicBezTo>
                    <a:pt x="2076053" y="142494"/>
                    <a:pt x="2103176" y="178522"/>
                    <a:pt x="2141228" y="191881"/>
                  </a:cubicBezTo>
                  <a:lnTo>
                    <a:pt x="2141228" y="355830"/>
                  </a:lnTo>
                  <a:lnTo>
                    <a:pt x="1572871" y="4858"/>
                  </a:lnTo>
                  <a:cubicBezTo>
                    <a:pt x="1562346" y="-1619"/>
                    <a:pt x="1548988" y="-1619"/>
                    <a:pt x="1538867" y="4858"/>
                  </a:cubicBezTo>
                  <a:lnTo>
                    <a:pt x="65350" y="914876"/>
                  </a:lnTo>
                  <a:cubicBezTo>
                    <a:pt x="-5493" y="967907"/>
                    <a:pt x="-20876" y="1065871"/>
                    <a:pt x="29726" y="1138333"/>
                  </a:cubicBezTo>
                  <a:cubicBezTo>
                    <a:pt x="55229" y="1174766"/>
                    <a:pt x="93282" y="1198650"/>
                    <a:pt x="137001" y="1205532"/>
                  </a:cubicBezTo>
                  <a:cubicBezTo>
                    <a:pt x="145907" y="1207151"/>
                    <a:pt x="154813" y="1207556"/>
                    <a:pt x="163719" y="1207556"/>
                  </a:cubicBezTo>
                  <a:cubicBezTo>
                    <a:pt x="172625" y="1207556"/>
                    <a:pt x="181531" y="1206746"/>
                    <a:pt x="190437" y="1205532"/>
                  </a:cubicBezTo>
                  <a:lnTo>
                    <a:pt x="190437" y="2668929"/>
                  </a:lnTo>
                  <a:lnTo>
                    <a:pt x="92877" y="2668929"/>
                  </a:lnTo>
                  <a:cubicBezTo>
                    <a:pt x="75065" y="2668929"/>
                    <a:pt x="60492" y="2683502"/>
                    <a:pt x="60492" y="2701314"/>
                  </a:cubicBezTo>
                  <a:cubicBezTo>
                    <a:pt x="60492" y="2719126"/>
                    <a:pt x="75065" y="2733699"/>
                    <a:pt x="92877" y="2733699"/>
                  </a:cubicBezTo>
                  <a:lnTo>
                    <a:pt x="1068070" y="2733699"/>
                  </a:lnTo>
                  <a:cubicBezTo>
                    <a:pt x="1068070" y="2733699"/>
                    <a:pt x="1068070" y="2733699"/>
                    <a:pt x="1068475" y="2733699"/>
                  </a:cubicBezTo>
                  <a:lnTo>
                    <a:pt x="2044073" y="2733699"/>
                  </a:lnTo>
                  <a:cubicBezTo>
                    <a:pt x="2044073" y="2733699"/>
                    <a:pt x="2044073" y="2733699"/>
                    <a:pt x="2044478" y="2733699"/>
                  </a:cubicBezTo>
                  <a:lnTo>
                    <a:pt x="3009146" y="2733699"/>
                  </a:lnTo>
                  <a:cubicBezTo>
                    <a:pt x="3026958" y="2733699"/>
                    <a:pt x="3041531" y="2719126"/>
                    <a:pt x="3041531" y="2701314"/>
                  </a:cubicBezTo>
                  <a:cubicBezTo>
                    <a:pt x="3041531" y="2683502"/>
                    <a:pt x="3026958" y="2668929"/>
                    <a:pt x="3009146" y="2668929"/>
                  </a:cubicBezTo>
                  <a:lnTo>
                    <a:pt x="2922516" y="2668929"/>
                  </a:lnTo>
                  <a:lnTo>
                    <a:pt x="2922516" y="1205532"/>
                  </a:lnTo>
                  <a:cubicBezTo>
                    <a:pt x="2939923" y="1208365"/>
                    <a:pt x="2957735" y="1208770"/>
                    <a:pt x="2975952" y="1205532"/>
                  </a:cubicBezTo>
                  <a:cubicBezTo>
                    <a:pt x="3019671" y="1198650"/>
                    <a:pt x="3057724" y="1174766"/>
                    <a:pt x="3083227" y="1138333"/>
                  </a:cubicBezTo>
                  <a:cubicBezTo>
                    <a:pt x="3133019" y="1065871"/>
                    <a:pt x="3117231" y="967907"/>
                    <a:pt x="3046389" y="914876"/>
                  </a:cubicBezTo>
                  <a:close/>
                  <a:moveTo>
                    <a:pt x="2964617" y="1141571"/>
                  </a:moveTo>
                  <a:cubicBezTo>
                    <a:pt x="2938304" y="1146024"/>
                    <a:pt x="2911991" y="1139547"/>
                    <a:pt x="2888107" y="1121735"/>
                  </a:cubicBezTo>
                  <a:lnTo>
                    <a:pt x="1572467" y="334780"/>
                  </a:lnTo>
                  <a:cubicBezTo>
                    <a:pt x="1562346" y="328708"/>
                    <a:pt x="1549392" y="328708"/>
                    <a:pt x="1538867" y="334780"/>
                  </a:cubicBezTo>
                  <a:lnTo>
                    <a:pt x="220798" y="1123355"/>
                  </a:lnTo>
                  <a:cubicBezTo>
                    <a:pt x="199342" y="1139143"/>
                    <a:pt x="173434" y="1145619"/>
                    <a:pt x="146717" y="1141571"/>
                  </a:cubicBezTo>
                  <a:cubicBezTo>
                    <a:pt x="120404" y="1137523"/>
                    <a:pt x="97735" y="1122950"/>
                    <a:pt x="82352" y="1101090"/>
                  </a:cubicBezTo>
                  <a:cubicBezTo>
                    <a:pt x="51991" y="1057775"/>
                    <a:pt x="61302" y="998672"/>
                    <a:pt x="101378" y="968716"/>
                  </a:cubicBezTo>
                  <a:lnTo>
                    <a:pt x="1555464" y="71247"/>
                  </a:lnTo>
                  <a:lnTo>
                    <a:pt x="3008741" y="967907"/>
                  </a:lnTo>
                  <a:cubicBezTo>
                    <a:pt x="3050032" y="999887"/>
                    <a:pt x="3059343" y="1058180"/>
                    <a:pt x="3028982" y="1101090"/>
                  </a:cubicBezTo>
                  <a:cubicBezTo>
                    <a:pt x="3013599" y="1122950"/>
                    <a:pt x="2990930" y="1137118"/>
                    <a:pt x="2964617" y="1141571"/>
                  </a:cubicBezTo>
                  <a:close/>
                  <a:moveTo>
                    <a:pt x="254802" y="1266253"/>
                  </a:moveTo>
                  <a:lnTo>
                    <a:pt x="254802" y="1266253"/>
                  </a:lnTo>
                  <a:lnTo>
                    <a:pt x="254802" y="1266253"/>
                  </a:lnTo>
                  <a:lnTo>
                    <a:pt x="254802" y="1178814"/>
                  </a:lnTo>
                  <a:cubicBezTo>
                    <a:pt x="255612" y="1178409"/>
                    <a:pt x="256016" y="1178004"/>
                    <a:pt x="256826" y="1177195"/>
                  </a:cubicBezTo>
                  <a:lnTo>
                    <a:pt x="1555464" y="400360"/>
                  </a:lnTo>
                  <a:lnTo>
                    <a:pt x="2851674" y="1175576"/>
                  </a:lnTo>
                  <a:cubicBezTo>
                    <a:pt x="2853293" y="1176790"/>
                    <a:pt x="2854913" y="1178004"/>
                    <a:pt x="2856532" y="1178814"/>
                  </a:cubicBezTo>
                  <a:lnTo>
                    <a:pt x="2856532" y="1266253"/>
                  </a:lnTo>
                  <a:lnTo>
                    <a:pt x="2856532" y="1266253"/>
                  </a:lnTo>
                  <a:lnTo>
                    <a:pt x="2856532" y="2668929"/>
                  </a:lnTo>
                  <a:lnTo>
                    <a:pt x="2076053" y="2668929"/>
                  </a:lnTo>
                  <a:lnTo>
                    <a:pt x="2076053" y="2573798"/>
                  </a:lnTo>
                  <a:cubicBezTo>
                    <a:pt x="2076053" y="2518744"/>
                    <a:pt x="2031119" y="2473809"/>
                    <a:pt x="1976065" y="2473809"/>
                  </a:cubicBezTo>
                  <a:lnTo>
                    <a:pt x="1945704" y="2473809"/>
                  </a:lnTo>
                  <a:lnTo>
                    <a:pt x="1945704" y="1465826"/>
                  </a:lnTo>
                  <a:cubicBezTo>
                    <a:pt x="1945704" y="1411986"/>
                    <a:pt x="1901984" y="1368266"/>
                    <a:pt x="1848144" y="1368266"/>
                  </a:cubicBezTo>
                  <a:lnTo>
                    <a:pt x="1263190" y="1368266"/>
                  </a:lnTo>
                  <a:cubicBezTo>
                    <a:pt x="1209350" y="1368266"/>
                    <a:pt x="1165630" y="1411986"/>
                    <a:pt x="1165630" y="1465826"/>
                  </a:cubicBezTo>
                  <a:lnTo>
                    <a:pt x="1165630" y="2473809"/>
                  </a:lnTo>
                  <a:lnTo>
                    <a:pt x="1133245" y="2473809"/>
                  </a:lnTo>
                  <a:cubicBezTo>
                    <a:pt x="1079405" y="2473809"/>
                    <a:pt x="1035685" y="2517529"/>
                    <a:pt x="1035685" y="2571369"/>
                  </a:cubicBezTo>
                  <a:lnTo>
                    <a:pt x="1035685" y="2668929"/>
                  </a:lnTo>
                  <a:lnTo>
                    <a:pt x="254802" y="2668929"/>
                  </a:lnTo>
                  <a:lnTo>
                    <a:pt x="254802" y="1266253"/>
                  </a:lnTo>
                  <a:close/>
                  <a:moveTo>
                    <a:pt x="1230400" y="2473809"/>
                  </a:moveTo>
                  <a:lnTo>
                    <a:pt x="1230400" y="1465826"/>
                  </a:lnTo>
                  <a:cubicBezTo>
                    <a:pt x="1230400" y="1448014"/>
                    <a:pt x="1244973" y="1433441"/>
                    <a:pt x="1262785" y="1433441"/>
                  </a:cubicBezTo>
                  <a:lnTo>
                    <a:pt x="1848144" y="1433441"/>
                  </a:lnTo>
                  <a:cubicBezTo>
                    <a:pt x="1865955" y="1433441"/>
                    <a:pt x="1880529" y="1448014"/>
                    <a:pt x="1880529" y="1465826"/>
                  </a:cubicBezTo>
                  <a:lnTo>
                    <a:pt x="1880529" y="2473809"/>
                  </a:lnTo>
                  <a:lnTo>
                    <a:pt x="1230400" y="2473809"/>
                  </a:lnTo>
                  <a:close/>
                  <a:moveTo>
                    <a:pt x="1100455" y="2668929"/>
                  </a:moveTo>
                  <a:lnTo>
                    <a:pt x="1100455" y="2571369"/>
                  </a:lnTo>
                  <a:cubicBezTo>
                    <a:pt x="1100455" y="2553557"/>
                    <a:pt x="1115028" y="2538984"/>
                    <a:pt x="1132840" y="2538984"/>
                  </a:cubicBezTo>
                  <a:lnTo>
                    <a:pt x="1976065" y="2538984"/>
                  </a:lnTo>
                  <a:cubicBezTo>
                    <a:pt x="1995091" y="2538984"/>
                    <a:pt x="2010878" y="2554772"/>
                    <a:pt x="2010878" y="2573798"/>
                  </a:cubicBezTo>
                  <a:lnTo>
                    <a:pt x="2010878" y="2668929"/>
                  </a:lnTo>
                  <a:lnTo>
                    <a:pt x="1100455" y="2668929"/>
                  </a:lnTo>
                  <a:close/>
                  <a:moveTo>
                    <a:pt x="2173613" y="67199"/>
                  </a:moveTo>
                  <a:lnTo>
                    <a:pt x="2433908" y="67199"/>
                  </a:lnTo>
                  <a:cubicBezTo>
                    <a:pt x="2451719" y="67199"/>
                    <a:pt x="2466293" y="81772"/>
                    <a:pt x="2466293" y="99584"/>
                  </a:cubicBezTo>
                  <a:cubicBezTo>
                    <a:pt x="2466293" y="117396"/>
                    <a:pt x="2451719" y="131969"/>
                    <a:pt x="2433908" y="131969"/>
                  </a:cubicBezTo>
                  <a:lnTo>
                    <a:pt x="2173613" y="131969"/>
                  </a:lnTo>
                  <a:cubicBezTo>
                    <a:pt x="2155802" y="131969"/>
                    <a:pt x="2141228" y="117396"/>
                    <a:pt x="2141228" y="99584"/>
                  </a:cubicBezTo>
                  <a:cubicBezTo>
                    <a:pt x="2141228" y="81772"/>
                    <a:pt x="2155802" y="67199"/>
                    <a:pt x="2173613" y="67199"/>
                  </a:cubicBezTo>
                  <a:close/>
                  <a:moveTo>
                    <a:pt x="2401118" y="197549"/>
                  </a:moveTo>
                  <a:lnTo>
                    <a:pt x="2401118" y="516541"/>
                  </a:lnTo>
                  <a:lnTo>
                    <a:pt x="2205998" y="395907"/>
                  </a:lnTo>
                  <a:lnTo>
                    <a:pt x="2205998" y="197144"/>
                  </a:lnTo>
                  <a:lnTo>
                    <a:pt x="2401118" y="197144"/>
                  </a:lnTo>
                  <a:close/>
                </a:path>
              </a:pathLst>
            </a:custGeom>
            <a:solidFill>
              <a:schemeClr val="accent1"/>
            </a:solidFill>
            <a:ln w="404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74F1F77-E8E2-469C-45A5-8C8E57F1C7E6}"/>
                </a:ext>
              </a:extLst>
            </p:cNvPr>
            <p:cNvSpPr/>
            <p:nvPr/>
          </p:nvSpPr>
          <p:spPr>
            <a:xfrm>
              <a:off x="4455770" y="870346"/>
              <a:ext cx="357449" cy="97155"/>
            </a:xfrm>
            <a:custGeom>
              <a:avLst/>
              <a:gdLst>
                <a:gd name="connsiteX0" fmla="*/ 48578 w 357449"/>
                <a:gd name="connsiteY0" fmla="*/ 97155 h 97155"/>
                <a:gd name="connsiteX1" fmla="*/ 0 w 357449"/>
                <a:gd name="connsiteY1" fmla="*/ 48578 h 97155"/>
                <a:gd name="connsiteX2" fmla="*/ 48578 w 357449"/>
                <a:gd name="connsiteY2" fmla="*/ 0 h 97155"/>
                <a:gd name="connsiteX3" fmla="*/ 308872 w 357449"/>
                <a:gd name="connsiteY3" fmla="*/ 0 h 97155"/>
                <a:gd name="connsiteX4" fmla="*/ 357450 w 357449"/>
                <a:gd name="connsiteY4" fmla="*/ 48578 h 97155"/>
                <a:gd name="connsiteX5" fmla="*/ 308872 w 357449"/>
                <a:gd name="connsiteY5" fmla="*/ 97155 h 97155"/>
                <a:gd name="connsiteX6" fmla="*/ 48578 w 357449"/>
                <a:gd name="connsiteY6"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49" h="97155">
                  <a:moveTo>
                    <a:pt x="48578" y="97155"/>
                  </a:moveTo>
                  <a:cubicBezTo>
                    <a:pt x="21860" y="97155"/>
                    <a:pt x="0" y="75295"/>
                    <a:pt x="0" y="48578"/>
                  </a:cubicBezTo>
                  <a:cubicBezTo>
                    <a:pt x="0" y="21860"/>
                    <a:pt x="21860" y="0"/>
                    <a:pt x="48578" y="0"/>
                  </a:cubicBezTo>
                  <a:lnTo>
                    <a:pt x="308872" y="0"/>
                  </a:lnTo>
                  <a:cubicBezTo>
                    <a:pt x="335590" y="0"/>
                    <a:pt x="357450" y="21860"/>
                    <a:pt x="357450" y="48578"/>
                  </a:cubicBezTo>
                  <a:cubicBezTo>
                    <a:pt x="357450" y="75295"/>
                    <a:pt x="335590" y="97155"/>
                    <a:pt x="308872" y="97155"/>
                  </a:cubicBezTo>
                  <a:lnTo>
                    <a:pt x="48578" y="97155"/>
                  </a:lnTo>
                  <a:close/>
                </a:path>
              </a:pathLst>
            </a:custGeom>
            <a:solidFill>
              <a:srgbClr val="788EC7"/>
            </a:solidFill>
            <a:ln w="404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4B73C07-63F6-8144-2235-9F9986CECADF}"/>
                </a:ext>
              </a:extLst>
            </p:cNvPr>
            <p:cNvSpPr/>
            <p:nvPr/>
          </p:nvSpPr>
          <p:spPr>
            <a:xfrm>
              <a:off x="4471963" y="886539"/>
              <a:ext cx="325064" cy="64770"/>
            </a:xfrm>
            <a:custGeom>
              <a:avLst/>
              <a:gdLst>
                <a:gd name="connsiteX0" fmla="*/ 32385 w 325064"/>
                <a:gd name="connsiteY0" fmla="*/ 64770 h 64770"/>
                <a:gd name="connsiteX1" fmla="*/ 292680 w 325064"/>
                <a:gd name="connsiteY1" fmla="*/ 64770 h 64770"/>
                <a:gd name="connsiteX2" fmla="*/ 325065 w 325064"/>
                <a:gd name="connsiteY2" fmla="*/ 32385 h 64770"/>
                <a:gd name="connsiteX3" fmla="*/ 292680 w 325064"/>
                <a:gd name="connsiteY3" fmla="*/ 0 h 64770"/>
                <a:gd name="connsiteX4" fmla="*/ 32385 w 325064"/>
                <a:gd name="connsiteY4" fmla="*/ 0 h 64770"/>
                <a:gd name="connsiteX5" fmla="*/ 0 w 325064"/>
                <a:gd name="connsiteY5" fmla="*/ 32385 h 64770"/>
                <a:gd name="connsiteX6" fmla="*/ 32385 w 325064"/>
                <a:gd name="connsiteY6" fmla="*/ 6477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4" h="64770">
                  <a:moveTo>
                    <a:pt x="32385" y="64770"/>
                  </a:moveTo>
                  <a:lnTo>
                    <a:pt x="292680" y="64770"/>
                  </a:lnTo>
                  <a:cubicBezTo>
                    <a:pt x="310491" y="64770"/>
                    <a:pt x="325065" y="50197"/>
                    <a:pt x="325065" y="32385"/>
                  </a:cubicBezTo>
                  <a:cubicBezTo>
                    <a:pt x="325065" y="14573"/>
                    <a:pt x="310491" y="0"/>
                    <a:pt x="292680" y="0"/>
                  </a:cubicBezTo>
                  <a:lnTo>
                    <a:pt x="32385" y="0"/>
                  </a:lnTo>
                  <a:cubicBezTo>
                    <a:pt x="14574" y="0"/>
                    <a:pt x="0" y="14573"/>
                    <a:pt x="0" y="32385"/>
                  </a:cubicBezTo>
                  <a:cubicBezTo>
                    <a:pt x="0" y="50197"/>
                    <a:pt x="14574" y="64770"/>
                    <a:pt x="32385" y="64770"/>
                  </a:cubicBezTo>
                  <a:close/>
                </a:path>
              </a:pathLst>
            </a:custGeom>
            <a:solidFill>
              <a:schemeClr val="accent2"/>
            </a:solidFill>
            <a:ln w="404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81484A5-7571-DD61-BFAE-C292EA92BC44}"/>
                </a:ext>
              </a:extLst>
            </p:cNvPr>
            <p:cNvSpPr/>
            <p:nvPr/>
          </p:nvSpPr>
          <p:spPr>
            <a:xfrm>
              <a:off x="3658695" y="2739770"/>
              <a:ext cx="32789" cy="4048"/>
            </a:xfrm>
            <a:custGeom>
              <a:avLst/>
              <a:gdLst>
                <a:gd name="connsiteX0" fmla="*/ 0 w 32789"/>
                <a:gd name="connsiteY0" fmla="*/ 0 h 4048"/>
                <a:gd name="connsiteX1" fmla="*/ 0 w 32789"/>
                <a:gd name="connsiteY1" fmla="*/ 0 h 4048"/>
                <a:gd name="connsiteX2" fmla="*/ 32790 w 32789"/>
                <a:gd name="connsiteY2" fmla="*/ 0 h 4048"/>
                <a:gd name="connsiteX3" fmla="*/ 32790 w 32789"/>
                <a:gd name="connsiteY3" fmla="*/ 0 h 4048"/>
              </a:gdLst>
              <a:ahLst/>
              <a:cxnLst>
                <a:cxn ang="0">
                  <a:pos x="connsiteX0" y="connsiteY0"/>
                </a:cxn>
                <a:cxn ang="0">
                  <a:pos x="connsiteX1" y="connsiteY1"/>
                </a:cxn>
                <a:cxn ang="0">
                  <a:pos x="connsiteX2" y="connsiteY2"/>
                </a:cxn>
                <a:cxn ang="0">
                  <a:pos x="connsiteX3" y="connsiteY3"/>
                </a:cxn>
              </a:cxnLst>
              <a:rect l="l" t="t" r="r" b="b"/>
              <a:pathLst>
                <a:path w="32789" h="4048">
                  <a:moveTo>
                    <a:pt x="0" y="0"/>
                  </a:moveTo>
                  <a:lnTo>
                    <a:pt x="0" y="0"/>
                  </a:lnTo>
                  <a:lnTo>
                    <a:pt x="32790" y="0"/>
                  </a:lnTo>
                  <a:lnTo>
                    <a:pt x="32790" y="0"/>
                  </a:lnTo>
                  <a:close/>
                </a:path>
              </a:pathLst>
            </a:custGeom>
            <a:solidFill>
              <a:srgbClr val="788EC7"/>
            </a:solidFill>
            <a:ln w="404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E624BCB-37E5-2AB9-26CB-936FBF54574F}"/>
                </a:ext>
              </a:extLst>
            </p:cNvPr>
            <p:cNvSpPr/>
            <p:nvPr/>
          </p:nvSpPr>
          <p:spPr>
            <a:xfrm>
              <a:off x="3593520" y="2675000"/>
              <a:ext cx="130349" cy="130349"/>
            </a:xfrm>
            <a:custGeom>
              <a:avLst/>
              <a:gdLst>
                <a:gd name="connsiteX0" fmla="*/ 65175 w 130349"/>
                <a:gd name="connsiteY0" fmla="*/ 0 h 130349"/>
                <a:gd name="connsiteX1" fmla="*/ 0 w 130349"/>
                <a:gd name="connsiteY1" fmla="*/ 65175 h 130349"/>
                <a:gd name="connsiteX2" fmla="*/ 65175 w 130349"/>
                <a:gd name="connsiteY2" fmla="*/ 130350 h 130349"/>
                <a:gd name="connsiteX3" fmla="*/ 130350 w 130349"/>
                <a:gd name="connsiteY3" fmla="*/ 65175 h 130349"/>
                <a:gd name="connsiteX4" fmla="*/ 65175 w 130349"/>
                <a:gd name="connsiteY4" fmla="*/ 0 h 130349"/>
                <a:gd name="connsiteX5" fmla="*/ 97965 w 130349"/>
                <a:gd name="connsiteY5" fmla="*/ 64770 h 130349"/>
                <a:gd name="connsiteX6" fmla="*/ 65580 w 130349"/>
                <a:gd name="connsiteY6" fmla="*/ 64770 h 130349"/>
                <a:gd name="connsiteX7" fmla="*/ 65580 w 130349"/>
                <a:gd name="connsiteY7" fmla="*/ 64770 h 130349"/>
                <a:gd name="connsiteX8" fmla="*/ 97965 w 130349"/>
                <a:gd name="connsiteY8" fmla="*/ 64770 h 130349"/>
                <a:gd name="connsiteX9" fmla="*/ 97965 w 130349"/>
                <a:gd name="connsiteY9" fmla="*/ 64770 h 130349"/>
                <a:gd name="connsiteX10" fmla="*/ 97965 w 130349"/>
                <a:gd name="connsiteY10" fmla="*/ 64770 h 1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9" h="130349">
                  <a:moveTo>
                    <a:pt x="65175" y="0"/>
                  </a:moveTo>
                  <a:cubicBezTo>
                    <a:pt x="29147" y="0"/>
                    <a:pt x="0" y="29147"/>
                    <a:pt x="0" y="65175"/>
                  </a:cubicBezTo>
                  <a:cubicBezTo>
                    <a:pt x="0" y="101203"/>
                    <a:pt x="29147" y="130350"/>
                    <a:pt x="65175" y="130350"/>
                  </a:cubicBezTo>
                  <a:cubicBezTo>
                    <a:pt x="101203" y="130350"/>
                    <a:pt x="130350" y="101203"/>
                    <a:pt x="130350" y="65175"/>
                  </a:cubicBezTo>
                  <a:cubicBezTo>
                    <a:pt x="130350" y="29147"/>
                    <a:pt x="101203" y="0"/>
                    <a:pt x="65175" y="0"/>
                  </a:cubicBezTo>
                  <a:close/>
                  <a:moveTo>
                    <a:pt x="97965" y="64770"/>
                  </a:moveTo>
                  <a:lnTo>
                    <a:pt x="65580" y="64770"/>
                  </a:lnTo>
                  <a:lnTo>
                    <a:pt x="65580" y="64770"/>
                  </a:lnTo>
                  <a:lnTo>
                    <a:pt x="97965" y="64770"/>
                  </a:lnTo>
                  <a:lnTo>
                    <a:pt x="97965" y="64770"/>
                  </a:lnTo>
                  <a:lnTo>
                    <a:pt x="97965" y="64770"/>
                  </a:lnTo>
                  <a:close/>
                </a:path>
              </a:pathLst>
            </a:custGeom>
            <a:solidFill>
              <a:schemeClr val="accent1"/>
            </a:solidFill>
            <a:ln w="404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D2D1222-C10D-D70A-27C5-BB771FFAB369}"/>
                </a:ext>
              </a:extLst>
            </p:cNvPr>
            <p:cNvSpPr/>
            <p:nvPr/>
          </p:nvSpPr>
          <p:spPr>
            <a:xfrm>
              <a:off x="2845831" y="2187201"/>
              <a:ext cx="390239" cy="325064"/>
            </a:xfrm>
            <a:custGeom>
              <a:avLst/>
              <a:gdLst>
                <a:gd name="connsiteX0" fmla="*/ 390239 w 390239"/>
                <a:gd name="connsiteY0" fmla="*/ 32385 h 325064"/>
                <a:gd name="connsiteX1" fmla="*/ 357854 w 390239"/>
                <a:gd name="connsiteY1" fmla="*/ 0 h 325064"/>
                <a:gd name="connsiteX2" fmla="*/ 32385 w 390239"/>
                <a:gd name="connsiteY2" fmla="*/ 0 h 325064"/>
                <a:gd name="connsiteX3" fmla="*/ 0 w 390239"/>
                <a:gd name="connsiteY3" fmla="*/ 32385 h 325064"/>
                <a:gd name="connsiteX4" fmla="*/ 0 w 390239"/>
                <a:gd name="connsiteY4" fmla="*/ 325064 h 325064"/>
                <a:gd name="connsiteX5" fmla="*/ 390239 w 390239"/>
                <a:gd name="connsiteY5" fmla="*/ 325064 h 325064"/>
                <a:gd name="connsiteX6" fmla="*/ 390239 w 390239"/>
                <a:gd name="connsiteY6" fmla="*/ 32385 h 32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9" h="325064">
                  <a:moveTo>
                    <a:pt x="390239" y="32385"/>
                  </a:moveTo>
                  <a:cubicBezTo>
                    <a:pt x="390239" y="14573"/>
                    <a:pt x="375666" y="0"/>
                    <a:pt x="357854" y="0"/>
                  </a:cubicBezTo>
                  <a:lnTo>
                    <a:pt x="32385" y="0"/>
                  </a:lnTo>
                  <a:cubicBezTo>
                    <a:pt x="14573" y="0"/>
                    <a:pt x="0" y="14573"/>
                    <a:pt x="0" y="32385"/>
                  </a:cubicBezTo>
                  <a:lnTo>
                    <a:pt x="0" y="325064"/>
                  </a:lnTo>
                  <a:lnTo>
                    <a:pt x="390239" y="325064"/>
                  </a:lnTo>
                  <a:lnTo>
                    <a:pt x="390239" y="32385"/>
                  </a:lnTo>
                  <a:close/>
                </a:path>
              </a:pathLst>
            </a:custGeom>
            <a:solidFill>
              <a:srgbClr val="FCB23D"/>
            </a:solidFill>
            <a:ln w="404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D156C71-D52D-1B83-742C-EA3741A7EC93}"/>
                </a:ext>
              </a:extLst>
            </p:cNvPr>
            <p:cNvSpPr/>
            <p:nvPr/>
          </p:nvSpPr>
          <p:spPr>
            <a:xfrm>
              <a:off x="4537138" y="2187201"/>
              <a:ext cx="390238" cy="195119"/>
            </a:xfrm>
            <a:custGeom>
              <a:avLst/>
              <a:gdLst>
                <a:gd name="connsiteX0" fmla="*/ 389834 w 390238"/>
                <a:gd name="connsiteY0" fmla="*/ 32385 h 195119"/>
                <a:gd name="connsiteX1" fmla="*/ 357449 w 390238"/>
                <a:gd name="connsiteY1" fmla="*/ 0 h 195119"/>
                <a:gd name="connsiteX2" fmla="*/ 32385 w 390238"/>
                <a:gd name="connsiteY2" fmla="*/ 0 h 195119"/>
                <a:gd name="connsiteX3" fmla="*/ 0 w 390238"/>
                <a:gd name="connsiteY3" fmla="*/ 32385 h 195119"/>
                <a:gd name="connsiteX4" fmla="*/ 0 w 390238"/>
                <a:gd name="connsiteY4" fmla="*/ 195120 h 195119"/>
                <a:gd name="connsiteX5" fmla="*/ 390239 w 390238"/>
                <a:gd name="connsiteY5" fmla="*/ 195120 h 195119"/>
                <a:gd name="connsiteX6" fmla="*/ 390239 w 390238"/>
                <a:gd name="connsiteY6" fmla="*/ 32385 h 1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8" h="195119">
                  <a:moveTo>
                    <a:pt x="389834" y="32385"/>
                  </a:moveTo>
                  <a:cubicBezTo>
                    <a:pt x="389834" y="14573"/>
                    <a:pt x="375261" y="0"/>
                    <a:pt x="357449" y="0"/>
                  </a:cubicBezTo>
                  <a:lnTo>
                    <a:pt x="32385" y="0"/>
                  </a:lnTo>
                  <a:cubicBezTo>
                    <a:pt x="14573" y="0"/>
                    <a:pt x="0" y="14573"/>
                    <a:pt x="0" y="32385"/>
                  </a:cubicBezTo>
                  <a:lnTo>
                    <a:pt x="0" y="195120"/>
                  </a:lnTo>
                  <a:lnTo>
                    <a:pt x="390239" y="195120"/>
                  </a:lnTo>
                  <a:lnTo>
                    <a:pt x="390239" y="32385"/>
                  </a:lnTo>
                  <a:close/>
                </a:path>
              </a:pathLst>
            </a:custGeom>
            <a:solidFill>
              <a:srgbClr val="FCB23D"/>
            </a:solidFill>
            <a:ln w="404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A8D13F1-6A7E-C63B-3A86-C2905E3CA59B}"/>
                </a:ext>
              </a:extLst>
            </p:cNvPr>
            <p:cNvSpPr/>
            <p:nvPr/>
          </p:nvSpPr>
          <p:spPr>
            <a:xfrm>
              <a:off x="2715887" y="2902505"/>
              <a:ext cx="650128" cy="129944"/>
            </a:xfrm>
            <a:custGeom>
              <a:avLst/>
              <a:gdLst>
                <a:gd name="connsiteX0" fmla="*/ 650129 w 650128"/>
                <a:gd name="connsiteY0" fmla="*/ 32385 h 129944"/>
                <a:gd name="connsiteX1" fmla="*/ 644461 w 650128"/>
                <a:gd name="connsiteY1" fmla="*/ 0 h 129944"/>
                <a:gd name="connsiteX2" fmla="*/ 552569 w 650128"/>
                <a:gd name="connsiteY2" fmla="*/ 65175 h 129944"/>
                <a:gd name="connsiteX3" fmla="*/ 97560 w 650128"/>
                <a:gd name="connsiteY3" fmla="*/ 65175 h 129944"/>
                <a:gd name="connsiteX4" fmla="*/ 5667 w 650128"/>
                <a:gd name="connsiteY4" fmla="*/ 0 h 129944"/>
                <a:gd name="connsiteX5" fmla="*/ 0 w 650128"/>
                <a:gd name="connsiteY5" fmla="*/ 32385 h 129944"/>
                <a:gd name="connsiteX6" fmla="*/ 97560 w 650128"/>
                <a:gd name="connsiteY6" fmla="*/ 129945 h 129944"/>
                <a:gd name="connsiteX7" fmla="*/ 552974 w 650128"/>
                <a:gd name="connsiteY7" fmla="*/ 129945 h 129944"/>
                <a:gd name="connsiteX8" fmla="*/ 650129 w 650128"/>
                <a:gd name="connsiteY8" fmla="*/ 3238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128" h="129944">
                  <a:moveTo>
                    <a:pt x="650129" y="32385"/>
                  </a:moveTo>
                  <a:cubicBezTo>
                    <a:pt x="650129" y="21050"/>
                    <a:pt x="648105" y="10120"/>
                    <a:pt x="644461" y="0"/>
                  </a:cubicBezTo>
                  <a:cubicBezTo>
                    <a:pt x="631103" y="38052"/>
                    <a:pt x="595074" y="65175"/>
                    <a:pt x="552569" y="65175"/>
                  </a:cubicBezTo>
                  <a:lnTo>
                    <a:pt x="97560" y="65175"/>
                  </a:lnTo>
                  <a:cubicBezTo>
                    <a:pt x="55054" y="65175"/>
                    <a:pt x="19026" y="38052"/>
                    <a:pt x="5667" y="0"/>
                  </a:cubicBezTo>
                  <a:cubicBezTo>
                    <a:pt x="2024" y="10120"/>
                    <a:pt x="0" y="21050"/>
                    <a:pt x="0" y="32385"/>
                  </a:cubicBezTo>
                  <a:cubicBezTo>
                    <a:pt x="0" y="86225"/>
                    <a:pt x="43720" y="129945"/>
                    <a:pt x="97560" y="129945"/>
                  </a:cubicBezTo>
                  <a:lnTo>
                    <a:pt x="552974" y="129945"/>
                  </a:lnTo>
                  <a:cubicBezTo>
                    <a:pt x="606409" y="129945"/>
                    <a:pt x="650129" y="86225"/>
                    <a:pt x="650129" y="32385"/>
                  </a:cubicBezTo>
                  <a:close/>
                </a:path>
              </a:pathLst>
            </a:custGeom>
            <a:solidFill>
              <a:srgbClr val="DCDDDE"/>
            </a:solidFill>
            <a:ln w="404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3BC02BD-7907-4996-35CA-3012BAD3BE0B}"/>
                </a:ext>
              </a:extLst>
            </p:cNvPr>
            <p:cNvSpPr/>
            <p:nvPr/>
          </p:nvSpPr>
          <p:spPr>
            <a:xfrm>
              <a:off x="2781061" y="2837330"/>
              <a:ext cx="520184" cy="64770"/>
            </a:xfrm>
            <a:custGeom>
              <a:avLst/>
              <a:gdLst>
                <a:gd name="connsiteX0" fmla="*/ 487394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394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394" y="0"/>
                  </a:moveTo>
                  <a:lnTo>
                    <a:pt x="32385" y="0"/>
                  </a:lnTo>
                  <a:cubicBezTo>
                    <a:pt x="14573" y="0"/>
                    <a:pt x="0" y="14573"/>
                    <a:pt x="0" y="32385"/>
                  </a:cubicBezTo>
                  <a:cubicBezTo>
                    <a:pt x="0" y="50197"/>
                    <a:pt x="14573" y="64770"/>
                    <a:pt x="32385" y="64770"/>
                  </a:cubicBezTo>
                  <a:lnTo>
                    <a:pt x="487799" y="64770"/>
                  </a:lnTo>
                  <a:cubicBezTo>
                    <a:pt x="505611" y="64770"/>
                    <a:pt x="520184" y="50197"/>
                    <a:pt x="520184" y="32385"/>
                  </a:cubicBezTo>
                  <a:cubicBezTo>
                    <a:pt x="520184" y="14573"/>
                    <a:pt x="505611" y="0"/>
                    <a:pt x="487394" y="0"/>
                  </a:cubicBezTo>
                  <a:close/>
                </a:path>
              </a:pathLst>
            </a:custGeom>
            <a:solidFill>
              <a:srgbClr val="FFFFFF"/>
            </a:solidFill>
            <a:ln w="404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770C093-B2E4-7FD1-BA85-A63AC7597E2F}"/>
                </a:ext>
              </a:extLst>
            </p:cNvPr>
            <p:cNvSpPr/>
            <p:nvPr/>
          </p:nvSpPr>
          <p:spPr>
            <a:xfrm>
              <a:off x="2715482" y="2122431"/>
              <a:ext cx="650938" cy="845248"/>
            </a:xfrm>
            <a:custGeom>
              <a:avLst/>
              <a:gdLst>
                <a:gd name="connsiteX0" fmla="*/ 97965 w 650938"/>
                <a:gd name="connsiteY0" fmla="*/ 845248 h 845248"/>
                <a:gd name="connsiteX1" fmla="*/ 553379 w 650938"/>
                <a:gd name="connsiteY1" fmla="*/ 845248 h 845248"/>
                <a:gd name="connsiteX2" fmla="*/ 645271 w 650938"/>
                <a:gd name="connsiteY2" fmla="*/ 780074 h 845248"/>
                <a:gd name="connsiteX3" fmla="*/ 650938 w 650938"/>
                <a:gd name="connsiteY3" fmla="*/ 747689 h 845248"/>
                <a:gd name="connsiteX4" fmla="*/ 585764 w 650938"/>
                <a:gd name="connsiteY4" fmla="*/ 655796 h 845248"/>
                <a:gd name="connsiteX5" fmla="*/ 585764 w 650938"/>
                <a:gd name="connsiteY5" fmla="*/ 422624 h 845248"/>
                <a:gd name="connsiteX6" fmla="*/ 585764 w 650938"/>
                <a:gd name="connsiteY6" fmla="*/ 97560 h 845248"/>
                <a:gd name="connsiteX7" fmla="*/ 488204 w 650938"/>
                <a:gd name="connsiteY7" fmla="*/ 0 h 845248"/>
                <a:gd name="connsiteX8" fmla="*/ 162735 w 650938"/>
                <a:gd name="connsiteY8" fmla="*/ 0 h 845248"/>
                <a:gd name="connsiteX9" fmla="*/ 65175 w 650938"/>
                <a:gd name="connsiteY9" fmla="*/ 97560 h 845248"/>
                <a:gd name="connsiteX10" fmla="*/ 65175 w 650938"/>
                <a:gd name="connsiteY10" fmla="*/ 422624 h 845248"/>
                <a:gd name="connsiteX11" fmla="*/ 65175 w 650938"/>
                <a:gd name="connsiteY11" fmla="*/ 655796 h 845248"/>
                <a:gd name="connsiteX12" fmla="*/ 0 w 650938"/>
                <a:gd name="connsiteY12" fmla="*/ 747689 h 845248"/>
                <a:gd name="connsiteX13" fmla="*/ 5667 w 650938"/>
                <a:gd name="connsiteY13" fmla="*/ 780074 h 845248"/>
                <a:gd name="connsiteX14" fmla="*/ 97965 w 650938"/>
                <a:gd name="connsiteY14" fmla="*/ 845248 h 845248"/>
                <a:gd name="connsiteX15" fmla="*/ 130350 w 650938"/>
                <a:gd name="connsiteY15" fmla="*/ 97155 h 845248"/>
                <a:gd name="connsiteX16" fmla="*/ 162735 w 650938"/>
                <a:gd name="connsiteY16" fmla="*/ 64770 h 845248"/>
                <a:gd name="connsiteX17" fmla="*/ 487799 w 650938"/>
                <a:gd name="connsiteY17" fmla="*/ 64770 h 845248"/>
                <a:gd name="connsiteX18" fmla="*/ 520184 w 650938"/>
                <a:gd name="connsiteY18" fmla="*/ 97155 h 845248"/>
                <a:gd name="connsiteX19" fmla="*/ 520184 w 650938"/>
                <a:gd name="connsiteY19" fmla="*/ 389834 h 845248"/>
                <a:gd name="connsiteX20" fmla="*/ 130350 w 650938"/>
                <a:gd name="connsiteY20" fmla="*/ 389834 h 845248"/>
                <a:gd name="connsiteX21" fmla="*/ 130350 w 650938"/>
                <a:gd name="connsiteY21" fmla="*/ 97155 h 845248"/>
                <a:gd name="connsiteX22" fmla="*/ 552974 w 650938"/>
                <a:gd name="connsiteY22" fmla="*/ 780074 h 845248"/>
                <a:gd name="connsiteX23" fmla="*/ 97965 w 650938"/>
                <a:gd name="connsiteY23" fmla="*/ 780074 h 845248"/>
                <a:gd name="connsiteX24" fmla="*/ 65580 w 650938"/>
                <a:gd name="connsiteY24" fmla="*/ 747689 h 845248"/>
                <a:gd name="connsiteX25" fmla="*/ 97965 w 650938"/>
                <a:gd name="connsiteY25" fmla="*/ 715304 h 845248"/>
                <a:gd name="connsiteX26" fmla="*/ 553379 w 650938"/>
                <a:gd name="connsiteY26" fmla="*/ 715304 h 845248"/>
                <a:gd name="connsiteX27" fmla="*/ 585764 w 650938"/>
                <a:gd name="connsiteY27" fmla="*/ 747689 h 845248"/>
                <a:gd name="connsiteX28" fmla="*/ 552974 w 650938"/>
                <a:gd name="connsiteY28" fmla="*/ 780074 h 845248"/>
                <a:gd name="connsiteX29" fmla="*/ 520589 w 650938"/>
                <a:gd name="connsiteY29" fmla="*/ 455009 h 845248"/>
                <a:gd name="connsiteX30" fmla="*/ 520589 w 650938"/>
                <a:gd name="connsiteY30" fmla="*/ 650129 h 845248"/>
                <a:gd name="connsiteX31" fmla="*/ 130350 w 650938"/>
                <a:gd name="connsiteY31" fmla="*/ 650129 h 845248"/>
                <a:gd name="connsiteX32" fmla="*/ 130350 w 650938"/>
                <a:gd name="connsiteY32" fmla="*/ 455009 h 845248"/>
                <a:gd name="connsiteX33" fmla="*/ 520589 w 650938"/>
                <a:gd name="connsiteY33" fmla="*/ 455009 h 8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938" h="845248">
                  <a:moveTo>
                    <a:pt x="97965" y="845248"/>
                  </a:moveTo>
                  <a:lnTo>
                    <a:pt x="553379" y="845248"/>
                  </a:lnTo>
                  <a:cubicBezTo>
                    <a:pt x="595884" y="845248"/>
                    <a:pt x="631912" y="818126"/>
                    <a:pt x="645271" y="780074"/>
                  </a:cubicBezTo>
                  <a:cubicBezTo>
                    <a:pt x="648914" y="769953"/>
                    <a:pt x="650938" y="759023"/>
                    <a:pt x="650938" y="747689"/>
                  </a:cubicBezTo>
                  <a:cubicBezTo>
                    <a:pt x="650938" y="705183"/>
                    <a:pt x="623816" y="669155"/>
                    <a:pt x="585764" y="655796"/>
                  </a:cubicBezTo>
                  <a:lnTo>
                    <a:pt x="585764" y="422624"/>
                  </a:lnTo>
                  <a:lnTo>
                    <a:pt x="585764" y="97560"/>
                  </a:lnTo>
                  <a:cubicBezTo>
                    <a:pt x="585764" y="43720"/>
                    <a:pt x="542044" y="0"/>
                    <a:pt x="488204" y="0"/>
                  </a:cubicBezTo>
                  <a:lnTo>
                    <a:pt x="162735" y="0"/>
                  </a:lnTo>
                  <a:cubicBezTo>
                    <a:pt x="108895" y="0"/>
                    <a:pt x="65175" y="43720"/>
                    <a:pt x="65175" y="97560"/>
                  </a:cubicBezTo>
                  <a:lnTo>
                    <a:pt x="65175" y="422624"/>
                  </a:lnTo>
                  <a:lnTo>
                    <a:pt x="65175" y="655796"/>
                  </a:lnTo>
                  <a:cubicBezTo>
                    <a:pt x="27527" y="669155"/>
                    <a:pt x="0" y="705183"/>
                    <a:pt x="0" y="747689"/>
                  </a:cubicBezTo>
                  <a:cubicBezTo>
                    <a:pt x="0" y="759023"/>
                    <a:pt x="2024" y="769953"/>
                    <a:pt x="5667" y="780074"/>
                  </a:cubicBezTo>
                  <a:cubicBezTo>
                    <a:pt x="19431" y="817721"/>
                    <a:pt x="55459" y="845248"/>
                    <a:pt x="97965" y="845248"/>
                  </a:cubicBezTo>
                  <a:close/>
                  <a:moveTo>
                    <a:pt x="130350" y="97155"/>
                  </a:moveTo>
                  <a:cubicBezTo>
                    <a:pt x="130350" y="79343"/>
                    <a:pt x="144923" y="64770"/>
                    <a:pt x="162735" y="64770"/>
                  </a:cubicBezTo>
                  <a:lnTo>
                    <a:pt x="487799" y="64770"/>
                  </a:lnTo>
                  <a:cubicBezTo>
                    <a:pt x="505611" y="64770"/>
                    <a:pt x="520184" y="79343"/>
                    <a:pt x="520184" y="97155"/>
                  </a:cubicBezTo>
                  <a:lnTo>
                    <a:pt x="520184" y="389834"/>
                  </a:lnTo>
                  <a:lnTo>
                    <a:pt x="130350" y="389834"/>
                  </a:lnTo>
                  <a:lnTo>
                    <a:pt x="130350" y="97155"/>
                  </a:lnTo>
                  <a:close/>
                  <a:moveTo>
                    <a:pt x="552974" y="780074"/>
                  </a:moveTo>
                  <a:lnTo>
                    <a:pt x="97965" y="780074"/>
                  </a:lnTo>
                  <a:cubicBezTo>
                    <a:pt x="80153" y="780074"/>
                    <a:pt x="65580" y="765501"/>
                    <a:pt x="65580" y="747689"/>
                  </a:cubicBezTo>
                  <a:cubicBezTo>
                    <a:pt x="65580" y="729877"/>
                    <a:pt x="80153" y="715304"/>
                    <a:pt x="97965" y="715304"/>
                  </a:cubicBezTo>
                  <a:lnTo>
                    <a:pt x="553379" y="715304"/>
                  </a:lnTo>
                  <a:cubicBezTo>
                    <a:pt x="571191" y="715304"/>
                    <a:pt x="585764" y="729877"/>
                    <a:pt x="585764" y="747689"/>
                  </a:cubicBezTo>
                  <a:cubicBezTo>
                    <a:pt x="585764" y="765501"/>
                    <a:pt x="571191" y="780074"/>
                    <a:pt x="552974" y="780074"/>
                  </a:cubicBezTo>
                  <a:close/>
                  <a:moveTo>
                    <a:pt x="520589" y="455009"/>
                  </a:moveTo>
                  <a:lnTo>
                    <a:pt x="520589" y="650129"/>
                  </a:lnTo>
                  <a:lnTo>
                    <a:pt x="130350" y="650129"/>
                  </a:lnTo>
                  <a:lnTo>
                    <a:pt x="130350" y="455009"/>
                  </a:lnTo>
                  <a:lnTo>
                    <a:pt x="520589" y="455009"/>
                  </a:lnTo>
                  <a:close/>
                </a:path>
              </a:pathLst>
            </a:custGeom>
            <a:solidFill>
              <a:schemeClr val="accent1"/>
            </a:solidFill>
            <a:ln w="404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5447B58-046F-CC16-2E5C-3C442F7BDFE9}"/>
                </a:ext>
              </a:extLst>
            </p:cNvPr>
            <p:cNvSpPr/>
            <p:nvPr/>
          </p:nvSpPr>
          <p:spPr>
            <a:xfrm>
              <a:off x="4406788" y="2902505"/>
              <a:ext cx="650533" cy="129944"/>
            </a:xfrm>
            <a:custGeom>
              <a:avLst/>
              <a:gdLst>
                <a:gd name="connsiteX0" fmla="*/ 97560 w 650533"/>
                <a:gd name="connsiteY0" fmla="*/ 129945 h 129944"/>
                <a:gd name="connsiteX1" fmla="*/ 552974 w 650533"/>
                <a:gd name="connsiteY1" fmla="*/ 129945 h 129944"/>
                <a:gd name="connsiteX2" fmla="*/ 650534 w 650533"/>
                <a:gd name="connsiteY2" fmla="*/ 32385 h 129944"/>
                <a:gd name="connsiteX3" fmla="*/ 644867 w 650533"/>
                <a:gd name="connsiteY3" fmla="*/ 0 h 129944"/>
                <a:gd name="connsiteX4" fmla="*/ 552974 w 650533"/>
                <a:gd name="connsiteY4" fmla="*/ 65175 h 129944"/>
                <a:gd name="connsiteX5" fmla="*/ 97560 w 650533"/>
                <a:gd name="connsiteY5" fmla="*/ 65175 h 129944"/>
                <a:gd name="connsiteX6" fmla="*/ 5667 w 650533"/>
                <a:gd name="connsiteY6" fmla="*/ 0 h 129944"/>
                <a:gd name="connsiteX7" fmla="*/ 0 w 650533"/>
                <a:gd name="connsiteY7" fmla="*/ 32385 h 129944"/>
                <a:gd name="connsiteX8" fmla="*/ 97560 w 650533"/>
                <a:gd name="connsiteY8" fmla="*/ 12994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533" h="129944">
                  <a:moveTo>
                    <a:pt x="97560" y="129945"/>
                  </a:moveTo>
                  <a:lnTo>
                    <a:pt x="552974" y="129945"/>
                  </a:lnTo>
                  <a:cubicBezTo>
                    <a:pt x="606814" y="129945"/>
                    <a:pt x="650534" y="86225"/>
                    <a:pt x="650534" y="32385"/>
                  </a:cubicBezTo>
                  <a:cubicBezTo>
                    <a:pt x="650534" y="21050"/>
                    <a:pt x="648510" y="10120"/>
                    <a:pt x="644867" y="0"/>
                  </a:cubicBezTo>
                  <a:cubicBezTo>
                    <a:pt x="631508" y="37648"/>
                    <a:pt x="595479" y="65175"/>
                    <a:pt x="552974" y="65175"/>
                  </a:cubicBezTo>
                  <a:lnTo>
                    <a:pt x="97560" y="65175"/>
                  </a:lnTo>
                  <a:cubicBezTo>
                    <a:pt x="55054" y="65175"/>
                    <a:pt x="19026" y="38052"/>
                    <a:pt x="5667" y="0"/>
                  </a:cubicBezTo>
                  <a:cubicBezTo>
                    <a:pt x="2024" y="10120"/>
                    <a:pt x="0" y="21050"/>
                    <a:pt x="0" y="32385"/>
                  </a:cubicBezTo>
                  <a:cubicBezTo>
                    <a:pt x="0" y="86225"/>
                    <a:pt x="43720" y="129945"/>
                    <a:pt x="97560" y="129945"/>
                  </a:cubicBezTo>
                  <a:close/>
                </a:path>
              </a:pathLst>
            </a:custGeom>
            <a:solidFill>
              <a:srgbClr val="DCDDDE"/>
            </a:solidFill>
            <a:ln w="404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24FBA14-C359-9900-1FD9-653866CC87B5}"/>
                </a:ext>
              </a:extLst>
            </p:cNvPr>
            <p:cNvSpPr/>
            <p:nvPr/>
          </p:nvSpPr>
          <p:spPr>
            <a:xfrm>
              <a:off x="4471963" y="2837330"/>
              <a:ext cx="520184" cy="64770"/>
            </a:xfrm>
            <a:custGeom>
              <a:avLst/>
              <a:gdLst>
                <a:gd name="connsiteX0" fmla="*/ 487799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799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799" y="0"/>
                  </a:moveTo>
                  <a:lnTo>
                    <a:pt x="32385" y="0"/>
                  </a:lnTo>
                  <a:cubicBezTo>
                    <a:pt x="14574" y="0"/>
                    <a:pt x="0" y="14573"/>
                    <a:pt x="0" y="32385"/>
                  </a:cubicBezTo>
                  <a:cubicBezTo>
                    <a:pt x="0" y="50197"/>
                    <a:pt x="14574" y="64770"/>
                    <a:pt x="32385" y="64770"/>
                  </a:cubicBezTo>
                  <a:lnTo>
                    <a:pt x="487799" y="64770"/>
                  </a:lnTo>
                  <a:cubicBezTo>
                    <a:pt x="505611" y="64770"/>
                    <a:pt x="520184" y="50197"/>
                    <a:pt x="520184" y="32385"/>
                  </a:cubicBezTo>
                  <a:cubicBezTo>
                    <a:pt x="520184" y="14573"/>
                    <a:pt x="505611" y="0"/>
                    <a:pt x="487799" y="0"/>
                  </a:cubicBezTo>
                  <a:close/>
                </a:path>
              </a:pathLst>
            </a:custGeom>
            <a:solidFill>
              <a:srgbClr val="FFFFFF"/>
            </a:solidFill>
            <a:ln w="404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D48C643-5A9D-22DA-1EEA-E3923E30406B}"/>
                </a:ext>
              </a:extLst>
            </p:cNvPr>
            <p:cNvSpPr/>
            <p:nvPr/>
          </p:nvSpPr>
          <p:spPr>
            <a:xfrm>
              <a:off x="4406788" y="2122027"/>
              <a:ext cx="650533" cy="845653"/>
            </a:xfrm>
            <a:custGeom>
              <a:avLst/>
              <a:gdLst>
                <a:gd name="connsiteX0" fmla="*/ 97560 w 650533"/>
                <a:gd name="connsiteY0" fmla="*/ 845653 h 845653"/>
                <a:gd name="connsiteX1" fmla="*/ 552974 w 650533"/>
                <a:gd name="connsiteY1" fmla="*/ 845653 h 845653"/>
                <a:gd name="connsiteX2" fmla="*/ 644867 w 650533"/>
                <a:gd name="connsiteY2" fmla="*/ 780478 h 845653"/>
                <a:gd name="connsiteX3" fmla="*/ 650534 w 650533"/>
                <a:gd name="connsiteY3" fmla="*/ 748093 h 845653"/>
                <a:gd name="connsiteX4" fmla="*/ 585359 w 650533"/>
                <a:gd name="connsiteY4" fmla="*/ 656201 h 845653"/>
                <a:gd name="connsiteX5" fmla="*/ 585359 w 650533"/>
                <a:gd name="connsiteY5" fmla="*/ 292679 h 845653"/>
                <a:gd name="connsiteX6" fmla="*/ 585359 w 650533"/>
                <a:gd name="connsiteY6" fmla="*/ 97560 h 845653"/>
                <a:gd name="connsiteX7" fmla="*/ 487799 w 650533"/>
                <a:gd name="connsiteY7" fmla="*/ 0 h 845653"/>
                <a:gd name="connsiteX8" fmla="*/ 162735 w 650533"/>
                <a:gd name="connsiteY8" fmla="*/ 0 h 845653"/>
                <a:gd name="connsiteX9" fmla="*/ 65175 w 650533"/>
                <a:gd name="connsiteY9" fmla="*/ 97560 h 845653"/>
                <a:gd name="connsiteX10" fmla="*/ 65175 w 650533"/>
                <a:gd name="connsiteY10" fmla="*/ 292679 h 845653"/>
                <a:gd name="connsiteX11" fmla="*/ 65175 w 650533"/>
                <a:gd name="connsiteY11" fmla="*/ 656201 h 845653"/>
                <a:gd name="connsiteX12" fmla="*/ 0 w 650533"/>
                <a:gd name="connsiteY12" fmla="*/ 748093 h 845653"/>
                <a:gd name="connsiteX13" fmla="*/ 5667 w 650533"/>
                <a:gd name="connsiteY13" fmla="*/ 780478 h 845653"/>
                <a:gd name="connsiteX14" fmla="*/ 97560 w 650533"/>
                <a:gd name="connsiteY14" fmla="*/ 845653 h 845653"/>
                <a:gd name="connsiteX15" fmla="*/ 129945 w 650533"/>
                <a:gd name="connsiteY15" fmla="*/ 97560 h 845653"/>
                <a:gd name="connsiteX16" fmla="*/ 162330 w 650533"/>
                <a:gd name="connsiteY16" fmla="*/ 65175 h 845653"/>
                <a:gd name="connsiteX17" fmla="*/ 487394 w 650533"/>
                <a:gd name="connsiteY17" fmla="*/ 65175 h 845653"/>
                <a:gd name="connsiteX18" fmla="*/ 519779 w 650533"/>
                <a:gd name="connsiteY18" fmla="*/ 97560 h 845653"/>
                <a:gd name="connsiteX19" fmla="*/ 519779 w 650533"/>
                <a:gd name="connsiteY19" fmla="*/ 260294 h 845653"/>
                <a:gd name="connsiteX20" fmla="*/ 129540 w 650533"/>
                <a:gd name="connsiteY20" fmla="*/ 260294 h 845653"/>
                <a:gd name="connsiteX21" fmla="*/ 129540 w 650533"/>
                <a:gd name="connsiteY21" fmla="*/ 97560 h 845653"/>
                <a:gd name="connsiteX22" fmla="*/ 552974 w 650533"/>
                <a:gd name="connsiteY22" fmla="*/ 780478 h 845653"/>
                <a:gd name="connsiteX23" fmla="*/ 97560 w 650533"/>
                <a:gd name="connsiteY23" fmla="*/ 780478 h 845653"/>
                <a:gd name="connsiteX24" fmla="*/ 65175 w 650533"/>
                <a:gd name="connsiteY24" fmla="*/ 748093 h 845653"/>
                <a:gd name="connsiteX25" fmla="*/ 97560 w 650533"/>
                <a:gd name="connsiteY25" fmla="*/ 715708 h 845653"/>
                <a:gd name="connsiteX26" fmla="*/ 552974 w 650533"/>
                <a:gd name="connsiteY26" fmla="*/ 715708 h 845653"/>
                <a:gd name="connsiteX27" fmla="*/ 585359 w 650533"/>
                <a:gd name="connsiteY27" fmla="*/ 748093 h 845653"/>
                <a:gd name="connsiteX28" fmla="*/ 552974 w 650533"/>
                <a:gd name="connsiteY28" fmla="*/ 780478 h 845653"/>
                <a:gd name="connsiteX29" fmla="*/ 520184 w 650533"/>
                <a:gd name="connsiteY29" fmla="*/ 325064 h 845653"/>
                <a:gd name="connsiteX30" fmla="*/ 520184 w 650533"/>
                <a:gd name="connsiteY30" fmla="*/ 650129 h 845653"/>
                <a:gd name="connsiteX31" fmla="*/ 129945 w 650533"/>
                <a:gd name="connsiteY31" fmla="*/ 650129 h 845653"/>
                <a:gd name="connsiteX32" fmla="*/ 129945 w 650533"/>
                <a:gd name="connsiteY32" fmla="*/ 325064 h 845653"/>
                <a:gd name="connsiteX33" fmla="*/ 520184 w 650533"/>
                <a:gd name="connsiteY33" fmla="*/ 325064 h 84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533" h="845653">
                  <a:moveTo>
                    <a:pt x="97560" y="845653"/>
                  </a:moveTo>
                  <a:lnTo>
                    <a:pt x="552974" y="845653"/>
                  </a:lnTo>
                  <a:cubicBezTo>
                    <a:pt x="595479" y="845653"/>
                    <a:pt x="631508" y="818531"/>
                    <a:pt x="644867" y="780478"/>
                  </a:cubicBezTo>
                  <a:cubicBezTo>
                    <a:pt x="648510" y="770358"/>
                    <a:pt x="650534" y="759428"/>
                    <a:pt x="650534" y="748093"/>
                  </a:cubicBezTo>
                  <a:cubicBezTo>
                    <a:pt x="650534" y="705588"/>
                    <a:pt x="623411" y="669560"/>
                    <a:pt x="585359" y="656201"/>
                  </a:cubicBezTo>
                  <a:lnTo>
                    <a:pt x="585359" y="292679"/>
                  </a:lnTo>
                  <a:lnTo>
                    <a:pt x="585359" y="97560"/>
                  </a:lnTo>
                  <a:cubicBezTo>
                    <a:pt x="585359" y="43720"/>
                    <a:pt x="541639" y="0"/>
                    <a:pt x="487799" y="0"/>
                  </a:cubicBezTo>
                  <a:lnTo>
                    <a:pt x="162735" y="0"/>
                  </a:lnTo>
                  <a:cubicBezTo>
                    <a:pt x="108895" y="0"/>
                    <a:pt x="65175" y="43720"/>
                    <a:pt x="65175" y="97560"/>
                  </a:cubicBezTo>
                  <a:lnTo>
                    <a:pt x="65175" y="292679"/>
                  </a:lnTo>
                  <a:lnTo>
                    <a:pt x="65175" y="656201"/>
                  </a:lnTo>
                  <a:cubicBezTo>
                    <a:pt x="27527" y="669560"/>
                    <a:pt x="0" y="705588"/>
                    <a:pt x="0" y="748093"/>
                  </a:cubicBezTo>
                  <a:cubicBezTo>
                    <a:pt x="0" y="759428"/>
                    <a:pt x="2024" y="770358"/>
                    <a:pt x="5667" y="780478"/>
                  </a:cubicBezTo>
                  <a:cubicBezTo>
                    <a:pt x="19026" y="818126"/>
                    <a:pt x="55054" y="845653"/>
                    <a:pt x="97560" y="845653"/>
                  </a:cubicBezTo>
                  <a:close/>
                  <a:moveTo>
                    <a:pt x="129945" y="97560"/>
                  </a:moveTo>
                  <a:cubicBezTo>
                    <a:pt x="129945" y="79748"/>
                    <a:pt x="144518" y="65175"/>
                    <a:pt x="162330" y="65175"/>
                  </a:cubicBezTo>
                  <a:lnTo>
                    <a:pt x="487394" y="65175"/>
                  </a:lnTo>
                  <a:cubicBezTo>
                    <a:pt x="505206" y="65175"/>
                    <a:pt x="519779" y="79748"/>
                    <a:pt x="519779" y="97560"/>
                  </a:cubicBezTo>
                  <a:lnTo>
                    <a:pt x="519779" y="260294"/>
                  </a:lnTo>
                  <a:lnTo>
                    <a:pt x="129540" y="260294"/>
                  </a:lnTo>
                  <a:lnTo>
                    <a:pt x="129540" y="97560"/>
                  </a:lnTo>
                  <a:close/>
                  <a:moveTo>
                    <a:pt x="552974" y="780478"/>
                  </a:moveTo>
                  <a:lnTo>
                    <a:pt x="97560" y="780478"/>
                  </a:lnTo>
                  <a:cubicBezTo>
                    <a:pt x="79748" y="780478"/>
                    <a:pt x="65175" y="765905"/>
                    <a:pt x="65175" y="748093"/>
                  </a:cubicBezTo>
                  <a:cubicBezTo>
                    <a:pt x="65175" y="730282"/>
                    <a:pt x="79748" y="715708"/>
                    <a:pt x="97560" y="715708"/>
                  </a:cubicBezTo>
                  <a:lnTo>
                    <a:pt x="552974" y="715708"/>
                  </a:lnTo>
                  <a:cubicBezTo>
                    <a:pt x="570786" y="715708"/>
                    <a:pt x="585359" y="730282"/>
                    <a:pt x="585359" y="748093"/>
                  </a:cubicBezTo>
                  <a:cubicBezTo>
                    <a:pt x="585359" y="765905"/>
                    <a:pt x="570786" y="780478"/>
                    <a:pt x="552974" y="780478"/>
                  </a:cubicBezTo>
                  <a:close/>
                  <a:moveTo>
                    <a:pt x="520184" y="325064"/>
                  </a:moveTo>
                  <a:lnTo>
                    <a:pt x="520184" y="650129"/>
                  </a:lnTo>
                  <a:lnTo>
                    <a:pt x="129945" y="650129"/>
                  </a:lnTo>
                  <a:lnTo>
                    <a:pt x="129945" y="325064"/>
                  </a:lnTo>
                  <a:lnTo>
                    <a:pt x="520184" y="325064"/>
                  </a:lnTo>
                  <a:close/>
                </a:path>
              </a:pathLst>
            </a:custGeom>
            <a:solidFill>
              <a:schemeClr val="accent1"/>
            </a:solidFill>
            <a:ln w="4048" cap="flat">
              <a:noFill/>
              <a:prstDash val="solid"/>
              <a:miter/>
            </a:ln>
          </p:spPr>
          <p:txBody>
            <a:bodyPr rtlCol="0" anchor="ctr"/>
            <a:lstStyle/>
            <a:p>
              <a:endParaRPr lang="en-US"/>
            </a:p>
          </p:txBody>
        </p:sp>
      </p:grpSp>
      <p:sp>
        <p:nvSpPr>
          <p:cNvPr id="10" name="Title 1">
            <a:extLst>
              <a:ext uri="{FF2B5EF4-FFF2-40B4-BE49-F238E27FC236}">
                <a16:creationId xmlns:a16="http://schemas.microsoft.com/office/drawing/2014/main" id="{4C45F30A-12F7-C19B-3A7D-E398E945DF73}"/>
              </a:ext>
            </a:extLst>
          </p:cNvPr>
          <p:cNvSpPr txBox="1">
            <a:spLocks/>
          </p:cNvSpPr>
          <p:nvPr/>
        </p:nvSpPr>
        <p:spPr>
          <a:xfrm>
            <a:off x="1044046" y="2166079"/>
            <a:ext cx="3615332" cy="4084820"/>
          </a:xfrm>
          <a:prstGeom prst="rect">
            <a:avLst/>
          </a:prstGeom>
        </p:spPr>
        <p:txBody>
          <a:bodyPr>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spcBef>
                <a:spcPts val="300"/>
              </a:spcBef>
              <a:spcAft>
                <a:spcPts val="300"/>
              </a:spcAft>
            </a:pPr>
            <a:r>
              <a:rPr lang="en-US" sz="4800">
                <a:solidFill>
                  <a:schemeClr val="accent4"/>
                </a:solidFill>
                <a:latin typeface="Antonio Light" pitchFamily="2" charset="0"/>
              </a:rPr>
              <a:t>A</a:t>
            </a:r>
            <a:r>
              <a:rPr lang="en-US" sz="4800">
                <a:solidFill>
                  <a:srgbClr val="0070C0"/>
                </a:solidFill>
                <a:latin typeface="Antonio Light" pitchFamily="2" charset="0"/>
              </a:rPr>
              <a:t>sset </a:t>
            </a:r>
          </a:p>
          <a:p>
            <a:pPr>
              <a:spcBef>
                <a:spcPts val="300"/>
              </a:spcBef>
              <a:spcAft>
                <a:spcPts val="300"/>
              </a:spcAft>
            </a:pPr>
            <a:r>
              <a:rPr lang="en-US" sz="4800">
                <a:solidFill>
                  <a:schemeClr val="accent4"/>
                </a:solidFill>
                <a:latin typeface="Antonio Light" pitchFamily="2" charset="0"/>
              </a:rPr>
              <a:t>L</a:t>
            </a:r>
            <a:r>
              <a:rPr lang="en-US" sz="4800">
                <a:solidFill>
                  <a:srgbClr val="0070C0"/>
                </a:solidFill>
                <a:latin typeface="Antonio Light" pitchFamily="2" charset="0"/>
              </a:rPr>
              <a:t>imited,</a:t>
            </a:r>
          </a:p>
          <a:p>
            <a:pPr>
              <a:spcBef>
                <a:spcPts val="300"/>
              </a:spcBef>
              <a:spcAft>
                <a:spcPts val="300"/>
              </a:spcAft>
            </a:pPr>
            <a:r>
              <a:rPr lang="en-US" sz="4800">
                <a:solidFill>
                  <a:schemeClr val="accent4"/>
                </a:solidFill>
                <a:latin typeface="Antonio Light" pitchFamily="2" charset="0"/>
              </a:rPr>
              <a:t>I</a:t>
            </a:r>
            <a:r>
              <a:rPr lang="en-US" sz="4800">
                <a:solidFill>
                  <a:srgbClr val="0070C0"/>
                </a:solidFill>
                <a:latin typeface="Antonio Light" pitchFamily="2" charset="0"/>
              </a:rPr>
              <a:t>ncome-</a:t>
            </a:r>
          </a:p>
          <a:p>
            <a:pPr>
              <a:spcBef>
                <a:spcPts val="300"/>
              </a:spcBef>
              <a:spcAft>
                <a:spcPts val="300"/>
              </a:spcAft>
            </a:pPr>
            <a:r>
              <a:rPr lang="en-US" sz="4800">
                <a:solidFill>
                  <a:schemeClr val="accent4"/>
                </a:solidFill>
                <a:latin typeface="Antonio Light" pitchFamily="2" charset="0"/>
              </a:rPr>
              <a:t>C</a:t>
            </a:r>
            <a:r>
              <a:rPr lang="en-US" sz="4800">
                <a:solidFill>
                  <a:srgbClr val="0070C0"/>
                </a:solidFill>
                <a:latin typeface="Antonio Light" pitchFamily="2" charset="0"/>
              </a:rPr>
              <a:t>onstrained</a:t>
            </a:r>
          </a:p>
          <a:p>
            <a:pPr>
              <a:spcBef>
                <a:spcPts val="300"/>
              </a:spcBef>
              <a:spcAft>
                <a:spcPts val="300"/>
              </a:spcAft>
            </a:pPr>
            <a:r>
              <a:rPr lang="en-US" sz="4800">
                <a:solidFill>
                  <a:schemeClr val="accent4"/>
                </a:solidFill>
                <a:latin typeface="Antonio Light" pitchFamily="2" charset="0"/>
              </a:rPr>
              <a:t>E</a:t>
            </a:r>
            <a:r>
              <a:rPr lang="en-US" sz="4800">
                <a:solidFill>
                  <a:srgbClr val="0070C0"/>
                </a:solidFill>
                <a:latin typeface="Antonio Light" pitchFamily="2" charset="0"/>
              </a:rPr>
              <a:t>mployed</a:t>
            </a:r>
          </a:p>
        </p:txBody>
      </p:sp>
      <p:grpSp>
        <p:nvGrpSpPr>
          <p:cNvPr id="11" name="Group 10">
            <a:extLst>
              <a:ext uri="{FF2B5EF4-FFF2-40B4-BE49-F238E27FC236}">
                <a16:creationId xmlns:a16="http://schemas.microsoft.com/office/drawing/2014/main" id="{D7C4E543-D3AE-8333-FD7E-54A016BA034D}"/>
              </a:ext>
            </a:extLst>
          </p:cNvPr>
          <p:cNvGrpSpPr/>
          <p:nvPr/>
        </p:nvGrpSpPr>
        <p:grpSpPr>
          <a:xfrm>
            <a:off x="761796" y="722054"/>
            <a:ext cx="4971605" cy="994320"/>
            <a:chOff x="5644791" y="2252376"/>
            <a:chExt cx="3667649" cy="733529"/>
          </a:xfrm>
        </p:grpSpPr>
        <p:sp>
          <p:nvSpPr>
            <p:cNvPr id="12" name="Oval 11">
              <a:extLst>
                <a:ext uri="{FF2B5EF4-FFF2-40B4-BE49-F238E27FC236}">
                  <a16:creationId xmlns:a16="http://schemas.microsoft.com/office/drawing/2014/main" id="{44B4F44B-8507-ED44-E8E2-8EBF32BEA2A0}"/>
                </a:ext>
              </a:extLst>
            </p:cNvPr>
            <p:cNvSpPr/>
            <p:nvPr/>
          </p:nvSpPr>
          <p:spPr>
            <a:xfrm>
              <a:off x="5644791" y="2252376"/>
              <a:ext cx="733529" cy="73352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ntonio Light" pitchFamily="2" charset="0"/>
                </a:rPr>
                <a:t>A</a:t>
              </a:r>
              <a:endParaRPr lang="en-US" sz="4800" b="1">
                <a:solidFill>
                  <a:schemeClr val="bg1"/>
                </a:solidFill>
              </a:endParaRPr>
            </a:p>
          </p:txBody>
        </p:sp>
        <p:sp>
          <p:nvSpPr>
            <p:cNvPr id="13" name="Oval 12">
              <a:extLst>
                <a:ext uri="{FF2B5EF4-FFF2-40B4-BE49-F238E27FC236}">
                  <a16:creationId xmlns:a16="http://schemas.microsoft.com/office/drawing/2014/main" id="{51E00746-9C76-573C-9FCE-4296CB15397F}"/>
                </a:ext>
              </a:extLst>
            </p:cNvPr>
            <p:cNvSpPr/>
            <p:nvPr/>
          </p:nvSpPr>
          <p:spPr>
            <a:xfrm>
              <a:off x="6378321" y="2252376"/>
              <a:ext cx="733529" cy="7335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ntonio Light" pitchFamily="2" charset="0"/>
                </a:rPr>
                <a:t>L</a:t>
              </a:r>
              <a:endParaRPr lang="en-US" sz="4800" b="1">
                <a:solidFill>
                  <a:schemeClr val="bg1"/>
                </a:solidFill>
              </a:endParaRPr>
            </a:p>
          </p:txBody>
        </p:sp>
        <p:sp>
          <p:nvSpPr>
            <p:cNvPr id="14" name="Oval 13">
              <a:extLst>
                <a:ext uri="{FF2B5EF4-FFF2-40B4-BE49-F238E27FC236}">
                  <a16:creationId xmlns:a16="http://schemas.microsoft.com/office/drawing/2014/main" id="{91353390-A1F4-E283-7E38-F50CAA331AF6}"/>
                </a:ext>
              </a:extLst>
            </p:cNvPr>
            <p:cNvSpPr/>
            <p:nvPr/>
          </p:nvSpPr>
          <p:spPr>
            <a:xfrm>
              <a:off x="7111851" y="2252376"/>
              <a:ext cx="733529" cy="733529"/>
            </a:xfrm>
            <a:prstGeom prst="ellipse">
              <a:avLst/>
            </a:prstGeom>
            <a:solidFill>
              <a:srgbClr val="80B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ntonio Light" pitchFamily="2" charset="0"/>
                </a:rPr>
                <a:t>I</a:t>
              </a:r>
              <a:endParaRPr lang="en-US" sz="4800" b="1">
                <a:solidFill>
                  <a:schemeClr val="bg1"/>
                </a:solidFill>
              </a:endParaRPr>
            </a:p>
          </p:txBody>
        </p:sp>
        <p:sp>
          <p:nvSpPr>
            <p:cNvPr id="15" name="Oval 14">
              <a:extLst>
                <a:ext uri="{FF2B5EF4-FFF2-40B4-BE49-F238E27FC236}">
                  <a16:creationId xmlns:a16="http://schemas.microsoft.com/office/drawing/2014/main" id="{C9459E83-C2AE-2B3A-D781-72975ECBCDC7}"/>
                </a:ext>
              </a:extLst>
            </p:cNvPr>
            <p:cNvSpPr/>
            <p:nvPr/>
          </p:nvSpPr>
          <p:spPr>
            <a:xfrm>
              <a:off x="7845381" y="2252376"/>
              <a:ext cx="733529" cy="73352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ntonio Light" pitchFamily="2" charset="0"/>
                </a:rPr>
                <a:t>C</a:t>
              </a:r>
              <a:endParaRPr lang="en-US" sz="4800" b="1">
                <a:solidFill>
                  <a:schemeClr val="bg1"/>
                </a:solidFill>
              </a:endParaRPr>
            </a:p>
          </p:txBody>
        </p:sp>
        <p:sp>
          <p:nvSpPr>
            <p:cNvPr id="16" name="Oval 15">
              <a:extLst>
                <a:ext uri="{FF2B5EF4-FFF2-40B4-BE49-F238E27FC236}">
                  <a16:creationId xmlns:a16="http://schemas.microsoft.com/office/drawing/2014/main" id="{14321A5F-4170-BB20-2CF8-CCA2D17B7BCD}"/>
                </a:ext>
              </a:extLst>
            </p:cNvPr>
            <p:cNvSpPr/>
            <p:nvPr/>
          </p:nvSpPr>
          <p:spPr>
            <a:xfrm>
              <a:off x="8578911" y="2252376"/>
              <a:ext cx="733529" cy="73352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ntonio Light" pitchFamily="2" charset="0"/>
                </a:rPr>
                <a:t>E</a:t>
              </a:r>
              <a:endParaRPr lang="en-US" sz="4800" b="1">
                <a:solidFill>
                  <a:schemeClr val="bg1"/>
                </a:solidFill>
              </a:endParaRPr>
            </a:p>
          </p:txBody>
        </p:sp>
      </p:grpSp>
      <p:sp>
        <p:nvSpPr>
          <p:cNvPr id="21" name="Content Placeholder 20">
            <a:extLst>
              <a:ext uri="{FF2B5EF4-FFF2-40B4-BE49-F238E27FC236}">
                <a16:creationId xmlns:a16="http://schemas.microsoft.com/office/drawing/2014/main" id="{773CA5B7-C7F8-700C-5A6A-10F9435A8BE0}"/>
              </a:ext>
            </a:extLst>
          </p:cNvPr>
          <p:cNvSpPr>
            <a:spLocks noGrp="1"/>
          </p:cNvSpPr>
          <p:nvPr>
            <p:ph idx="1"/>
          </p:nvPr>
        </p:nvSpPr>
        <p:spPr>
          <a:xfrm>
            <a:off x="4474950" y="2570225"/>
            <a:ext cx="5825519" cy="4164807"/>
          </a:xfrm>
        </p:spPr>
        <p:txBody>
          <a:bodyPr/>
          <a:lstStyle/>
          <a:p>
            <a:pPr marL="0" indent="0">
              <a:buNone/>
            </a:pPr>
            <a:r>
              <a:rPr lang="en-US"/>
              <a:t>Captures households above the federal poverty level yet struggle to afford basic expenses.</a:t>
            </a:r>
          </a:p>
          <a:p>
            <a:pPr marL="0" lvl="1" indent="0">
              <a:buNone/>
            </a:pPr>
            <a:r>
              <a:rPr lang="en-US"/>
              <a:t>Who are people living in ALICE?</a:t>
            </a:r>
          </a:p>
          <a:p>
            <a:pPr lvl="2"/>
            <a:r>
              <a:rPr lang="en-US"/>
              <a:t>Households living paycheck to paycheck.</a:t>
            </a:r>
          </a:p>
          <a:p>
            <a:pPr lvl="2"/>
            <a:r>
              <a:rPr lang="en-US"/>
              <a:t>Workers whose wages are not keeping up with the rising costs of goods and services.</a:t>
            </a:r>
          </a:p>
          <a:p>
            <a:pPr lvl="2"/>
            <a:r>
              <a:rPr lang="en-US"/>
              <a:t>Spans all races, ages, ethnicities and abilities, but disproportionately affects Black, Indigenous People of Color (BIPOC) households.</a:t>
            </a:r>
          </a:p>
        </p:txBody>
      </p:sp>
      <p:sp>
        <p:nvSpPr>
          <p:cNvPr id="22" name="Text Placeholder 21">
            <a:extLst>
              <a:ext uri="{FF2B5EF4-FFF2-40B4-BE49-F238E27FC236}">
                <a16:creationId xmlns:a16="http://schemas.microsoft.com/office/drawing/2014/main" id="{F74E9455-2329-42C1-BDDB-E95CA3E5D44E}"/>
              </a:ext>
            </a:extLst>
          </p:cNvPr>
          <p:cNvSpPr>
            <a:spLocks noGrp="1"/>
          </p:cNvSpPr>
          <p:nvPr>
            <p:ph type="body" sz="quarter" idx="13"/>
          </p:nvPr>
        </p:nvSpPr>
        <p:spPr>
          <a:xfrm>
            <a:off x="4549900" y="2260484"/>
            <a:ext cx="5852160" cy="44450"/>
          </a:xfrm>
        </p:spPr>
        <p:txBody>
          <a:bodyPr>
            <a:normAutofit fontScale="25000" lnSpcReduction="20000"/>
          </a:bodyPr>
          <a:lstStyle/>
          <a:p>
            <a:endParaRPr lang="en-US"/>
          </a:p>
        </p:txBody>
      </p:sp>
      <p:sp>
        <p:nvSpPr>
          <p:cNvPr id="2" name="TextBox 1">
            <a:extLst>
              <a:ext uri="{FF2B5EF4-FFF2-40B4-BE49-F238E27FC236}">
                <a16:creationId xmlns:a16="http://schemas.microsoft.com/office/drawing/2014/main" id="{B02E5F5A-79C0-64D1-EA3C-FC778535CB5F}"/>
              </a:ext>
            </a:extLst>
          </p:cNvPr>
          <p:cNvSpPr txBox="1"/>
          <p:nvPr/>
        </p:nvSpPr>
        <p:spPr>
          <a:xfrm>
            <a:off x="1131570" y="6250899"/>
            <a:ext cx="6847584" cy="261610"/>
          </a:xfrm>
          <a:prstGeom prst="rect">
            <a:avLst/>
          </a:prstGeom>
          <a:noFill/>
        </p:spPr>
        <p:txBody>
          <a:bodyPr wrap="square" rtlCol="0">
            <a:spAutoFit/>
          </a:bodyPr>
          <a:lstStyle/>
          <a:p>
            <a:r>
              <a:rPr lang="en-US" sz="1050" i="1">
                <a:latin typeface="Palanquin" panose="020B0004020203020204" pitchFamily="34" charset="0"/>
                <a:cs typeface="Palanquin" panose="020B0004020203020204" pitchFamily="34" charset="0"/>
              </a:rPr>
              <a:t>Source: https://www.uwp.org/alice/reports/</a:t>
            </a:r>
          </a:p>
        </p:txBody>
      </p:sp>
    </p:spTree>
    <p:extLst>
      <p:ext uri="{BB962C8B-B14F-4D97-AF65-F5344CB8AC3E}">
        <p14:creationId xmlns:p14="http://schemas.microsoft.com/office/powerpoint/2010/main" val="2338684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4A20-2B49-A064-AEE1-00936D125A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90CE2B-001C-7689-C56D-42EAD939AFB9}"/>
              </a:ext>
            </a:extLst>
          </p:cNvPr>
          <p:cNvSpPr>
            <a:spLocks noGrp="1"/>
          </p:cNvSpPr>
          <p:nvPr>
            <p:ph type="title"/>
          </p:nvPr>
        </p:nvSpPr>
        <p:spPr>
          <a:xfrm>
            <a:off x="380998" y="-182160"/>
            <a:ext cx="11476385" cy="1156494"/>
          </a:xfrm>
        </p:spPr>
        <p:txBody>
          <a:bodyPr/>
          <a:lstStyle/>
          <a:p>
            <a:r>
              <a:rPr lang="en-US"/>
              <a:t>PA 211 Regional Contact Centers</a:t>
            </a:r>
          </a:p>
        </p:txBody>
      </p:sp>
      <p:sp>
        <p:nvSpPr>
          <p:cNvPr id="5" name="Content Placeholder 4">
            <a:extLst>
              <a:ext uri="{FF2B5EF4-FFF2-40B4-BE49-F238E27FC236}">
                <a16:creationId xmlns:a16="http://schemas.microsoft.com/office/drawing/2014/main" id="{1D84AE1F-6660-9CB4-5047-A1B796A68045}"/>
              </a:ext>
            </a:extLst>
          </p:cNvPr>
          <p:cNvSpPr>
            <a:spLocks noGrp="1"/>
          </p:cNvSpPr>
          <p:nvPr>
            <p:ph idx="1"/>
          </p:nvPr>
        </p:nvSpPr>
        <p:spPr>
          <a:xfrm>
            <a:off x="8537723" y="4722006"/>
            <a:ext cx="3530279" cy="1253265"/>
          </a:xfrm>
        </p:spPr>
        <p:txBody>
          <a:bodyPr lIns="0" tIns="0" rIns="0" bIns="0">
            <a:normAutofit/>
          </a:bodyPr>
          <a:lstStyle/>
          <a:p>
            <a:pPr marL="0" lvl="2" indent="0">
              <a:buNone/>
            </a:pPr>
            <a:r>
              <a:rPr lang="en-US"/>
              <a:t>211 covers the entire state </a:t>
            </a:r>
            <a:br>
              <a:rPr lang="en-US"/>
            </a:br>
            <a:r>
              <a:rPr lang="en-US"/>
              <a:t>of Pennsylvania, with regional centers handling the cultivation of community resource information</a:t>
            </a:r>
          </a:p>
        </p:txBody>
      </p:sp>
      <p:sp>
        <p:nvSpPr>
          <p:cNvPr id="6" name="Text Placeholder 5">
            <a:extLst>
              <a:ext uri="{FF2B5EF4-FFF2-40B4-BE49-F238E27FC236}">
                <a16:creationId xmlns:a16="http://schemas.microsoft.com/office/drawing/2014/main" id="{9B59A925-8731-2D66-B672-B1438057444B}"/>
              </a:ext>
            </a:extLst>
          </p:cNvPr>
          <p:cNvSpPr>
            <a:spLocks noGrp="1"/>
          </p:cNvSpPr>
          <p:nvPr>
            <p:ph type="body" sz="quarter" idx="13"/>
          </p:nvPr>
        </p:nvSpPr>
        <p:spPr>
          <a:xfrm>
            <a:off x="488156" y="1106097"/>
            <a:ext cx="5998464" cy="44450"/>
          </a:xfrm>
        </p:spPr>
        <p:txBody>
          <a:bodyPr>
            <a:normAutofit fontScale="25000" lnSpcReduction="20000"/>
          </a:bodyPr>
          <a:lstStyle/>
          <a:p>
            <a:endParaRPr lang="en-US"/>
          </a:p>
        </p:txBody>
      </p:sp>
      <p:pic>
        <p:nvPicPr>
          <p:cNvPr id="15" name="Content Placeholder 8">
            <a:extLst>
              <a:ext uri="{FF2B5EF4-FFF2-40B4-BE49-F238E27FC236}">
                <a16:creationId xmlns:a16="http://schemas.microsoft.com/office/drawing/2014/main" id="{13292B8D-67D5-43B8-C4FB-8CADB5E7DD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23686" y="6108561"/>
            <a:ext cx="1005681" cy="552504"/>
          </a:xfrm>
          <a:prstGeom prst="rect">
            <a:avLst/>
          </a:prstGeom>
        </p:spPr>
      </p:pic>
      <p:grpSp>
        <p:nvGrpSpPr>
          <p:cNvPr id="2" name="Group 1">
            <a:extLst>
              <a:ext uri="{FF2B5EF4-FFF2-40B4-BE49-F238E27FC236}">
                <a16:creationId xmlns:a16="http://schemas.microsoft.com/office/drawing/2014/main" id="{D4D8DB34-B74A-B062-479E-25FACAFB409C}"/>
              </a:ext>
            </a:extLst>
          </p:cNvPr>
          <p:cNvGrpSpPr/>
          <p:nvPr/>
        </p:nvGrpSpPr>
        <p:grpSpPr>
          <a:xfrm>
            <a:off x="599490" y="1257438"/>
            <a:ext cx="7117528" cy="4527121"/>
            <a:chOff x="485189" y="1257438"/>
            <a:chExt cx="7741745" cy="4924156"/>
          </a:xfrm>
        </p:grpSpPr>
        <p:grpSp>
          <p:nvGrpSpPr>
            <p:cNvPr id="178" name="Group 177">
              <a:extLst>
                <a:ext uri="{FF2B5EF4-FFF2-40B4-BE49-F238E27FC236}">
                  <a16:creationId xmlns:a16="http://schemas.microsoft.com/office/drawing/2014/main" id="{EECBBC2F-5927-DEF8-EEBC-319A1C06BF84}"/>
                </a:ext>
              </a:extLst>
            </p:cNvPr>
            <p:cNvGrpSpPr/>
            <p:nvPr/>
          </p:nvGrpSpPr>
          <p:grpSpPr>
            <a:xfrm>
              <a:off x="488156" y="1257438"/>
              <a:ext cx="3878289" cy="2752949"/>
              <a:chOff x="302647" y="1855064"/>
              <a:chExt cx="3878289" cy="2752949"/>
            </a:xfrm>
          </p:grpSpPr>
          <p:grpSp>
            <p:nvGrpSpPr>
              <p:cNvPr id="179" name="Graphic 2002">
                <a:extLst>
                  <a:ext uri="{FF2B5EF4-FFF2-40B4-BE49-F238E27FC236}">
                    <a16:creationId xmlns:a16="http://schemas.microsoft.com/office/drawing/2014/main" id="{0537799F-7CF1-C6B8-EEC5-9FCFBB875CB6}"/>
                  </a:ext>
                </a:extLst>
              </p:cNvPr>
              <p:cNvGrpSpPr/>
              <p:nvPr/>
            </p:nvGrpSpPr>
            <p:grpSpPr>
              <a:xfrm>
                <a:off x="302647" y="1855064"/>
                <a:ext cx="3878289" cy="2752949"/>
                <a:chOff x="302647" y="1855064"/>
                <a:chExt cx="3878289" cy="2752949"/>
              </a:xfrm>
              <a:solidFill>
                <a:srgbClr val="0044B5"/>
              </a:solidFill>
            </p:grpSpPr>
            <p:sp>
              <p:nvSpPr>
                <p:cNvPr id="260" name="Freeform 259">
                  <a:extLst>
                    <a:ext uri="{FF2B5EF4-FFF2-40B4-BE49-F238E27FC236}">
                      <a16:creationId xmlns:a16="http://schemas.microsoft.com/office/drawing/2014/main" id="{FD5E0011-3D27-1099-3157-BBD0DA2FF348}"/>
                    </a:ext>
                  </a:extLst>
                </p:cNvPr>
                <p:cNvSpPr/>
                <p:nvPr/>
              </p:nvSpPr>
              <p:spPr>
                <a:xfrm>
                  <a:off x="2202732" y="2993397"/>
                  <a:ext cx="1134216" cy="768276"/>
                </a:xfrm>
                <a:custGeom>
                  <a:avLst/>
                  <a:gdLst>
                    <a:gd name="connsiteX0" fmla="*/ 508766 w 1134216"/>
                    <a:gd name="connsiteY0" fmla="*/ 768276 h 768276"/>
                    <a:gd name="connsiteX1" fmla="*/ 512227 w 1134216"/>
                    <a:gd name="connsiteY1" fmla="*/ 722328 h 768276"/>
                    <a:gd name="connsiteX2" fmla="*/ 466740 w 1134216"/>
                    <a:gd name="connsiteY2" fmla="*/ 721340 h 768276"/>
                    <a:gd name="connsiteX3" fmla="*/ 468223 w 1134216"/>
                    <a:gd name="connsiteY3" fmla="*/ 652170 h 768276"/>
                    <a:gd name="connsiteX4" fmla="*/ 179477 w 1134216"/>
                    <a:gd name="connsiteY4" fmla="*/ 462448 h 768276"/>
                    <a:gd name="connsiteX5" fmla="*/ 159206 w 1134216"/>
                    <a:gd name="connsiteY5" fmla="*/ 455531 h 768276"/>
                    <a:gd name="connsiteX6" fmla="*/ 142890 w 1134216"/>
                    <a:gd name="connsiteY6" fmla="*/ 476282 h 768276"/>
                    <a:gd name="connsiteX7" fmla="*/ 81086 w 1134216"/>
                    <a:gd name="connsiteY7" fmla="*/ 501479 h 768276"/>
                    <a:gd name="connsiteX8" fmla="*/ 53893 w 1134216"/>
                    <a:gd name="connsiteY8" fmla="*/ 493574 h 768276"/>
                    <a:gd name="connsiteX9" fmla="*/ 3461 w 1134216"/>
                    <a:gd name="connsiteY9" fmla="*/ 504938 h 768276"/>
                    <a:gd name="connsiteX10" fmla="*/ 0 w 1134216"/>
                    <a:gd name="connsiteY10" fmla="*/ 384879 h 768276"/>
                    <a:gd name="connsiteX11" fmla="*/ 32632 w 1134216"/>
                    <a:gd name="connsiteY11" fmla="*/ 384385 h 768276"/>
                    <a:gd name="connsiteX12" fmla="*/ 34115 w 1134216"/>
                    <a:gd name="connsiteY12" fmla="*/ 331026 h 768276"/>
                    <a:gd name="connsiteX13" fmla="*/ 151295 w 1134216"/>
                    <a:gd name="connsiteY13" fmla="*/ 330532 h 768276"/>
                    <a:gd name="connsiteX14" fmla="*/ 150306 w 1134216"/>
                    <a:gd name="connsiteY14" fmla="*/ 354247 h 768276"/>
                    <a:gd name="connsiteX15" fmla="*/ 178488 w 1134216"/>
                    <a:gd name="connsiteY15" fmla="*/ 352765 h 768276"/>
                    <a:gd name="connsiteX16" fmla="*/ 178983 w 1134216"/>
                    <a:gd name="connsiteY16" fmla="*/ 10375 h 768276"/>
                    <a:gd name="connsiteX17" fmla="*/ 802456 w 1134216"/>
                    <a:gd name="connsiteY17" fmla="*/ 0 h 768276"/>
                    <a:gd name="connsiteX18" fmla="*/ 802950 w 1134216"/>
                    <a:gd name="connsiteY18" fmla="*/ 43972 h 768276"/>
                    <a:gd name="connsiteX19" fmla="*/ 888486 w 1134216"/>
                    <a:gd name="connsiteY19" fmla="*/ 45454 h 768276"/>
                    <a:gd name="connsiteX20" fmla="*/ 890464 w 1134216"/>
                    <a:gd name="connsiteY20" fmla="*/ 403160 h 768276"/>
                    <a:gd name="connsiteX21" fmla="*/ 1114440 w 1134216"/>
                    <a:gd name="connsiteY21" fmla="*/ 408101 h 768276"/>
                    <a:gd name="connsiteX22" fmla="*/ 1109990 w 1134216"/>
                    <a:gd name="connsiteY22" fmla="*/ 546934 h 768276"/>
                    <a:gd name="connsiteX23" fmla="*/ 1134217 w 1134216"/>
                    <a:gd name="connsiteY23" fmla="*/ 547922 h 768276"/>
                    <a:gd name="connsiteX24" fmla="*/ 1129767 w 1134216"/>
                    <a:gd name="connsiteY24" fmla="*/ 717882 h 768276"/>
                    <a:gd name="connsiteX25" fmla="*/ 595291 w 1134216"/>
                    <a:gd name="connsiteY25" fmla="*/ 671439 h 768276"/>
                    <a:gd name="connsiteX26" fmla="*/ 593313 w 1134216"/>
                    <a:gd name="connsiteY26" fmla="*/ 740115 h 768276"/>
                    <a:gd name="connsiteX27" fmla="*/ 508766 w 1134216"/>
                    <a:gd name="connsiteY27" fmla="*/ 768276 h 7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216" h="768276">
                      <a:moveTo>
                        <a:pt x="508766" y="768276"/>
                      </a:moveTo>
                      <a:lnTo>
                        <a:pt x="512227" y="722328"/>
                      </a:lnTo>
                      <a:lnTo>
                        <a:pt x="466740" y="721340"/>
                      </a:lnTo>
                      <a:lnTo>
                        <a:pt x="468223" y="652170"/>
                      </a:lnTo>
                      <a:lnTo>
                        <a:pt x="179477" y="462448"/>
                      </a:lnTo>
                      <a:lnTo>
                        <a:pt x="159206" y="455531"/>
                      </a:lnTo>
                      <a:lnTo>
                        <a:pt x="142890" y="476282"/>
                      </a:lnTo>
                      <a:lnTo>
                        <a:pt x="81086" y="501479"/>
                      </a:lnTo>
                      <a:lnTo>
                        <a:pt x="53893" y="493574"/>
                      </a:lnTo>
                      <a:lnTo>
                        <a:pt x="3461" y="504938"/>
                      </a:lnTo>
                      <a:lnTo>
                        <a:pt x="0" y="384879"/>
                      </a:lnTo>
                      <a:lnTo>
                        <a:pt x="32632" y="384385"/>
                      </a:lnTo>
                      <a:lnTo>
                        <a:pt x="34115" y="331026"/>
                      </a:lnTo>
                      <a:lnTo>
                        <a:pt x="151295" y="330532"/>
                      </a:lnTo>
                      <a:lnTo>
                        <a:pt x="150306" y="354247"/>
                      </a:lnTo>
                      <a:lnTo>
                        <a:pt x="178488" y="352765"/>
                      </a:lnTo>
                      <a:lnTo>
                        <a:pt x="178983" y="10375"/>
                      </a:lnTo>
                      <a:lnTo>
                        <a:pt x="802456" y="0"/>
                      </a:lnTo>
                      <a:lnTo>
                        <a:pt x="802950" y="43972"/>
                      </a:lnTo>
                      <a:lnTo>
                        <a:pt x="888486" y="45454"/>
                      </a:lnTo>
                      <a:lnTo>
                        <a:pt x="890464" y="403160"/>
                      </a:lnTo>
                      <a:lnTo>
                        <a:pt x="1114440" y="408101"/>
                      </a:lnTo>
                      <a:lnTo>
                        <a:pt x="1109990" y="546934"/>
                      </a:lnTo>
                      <a:lnTo>
                        <a:pt x="1134217" y="547922"/>
                      </a:lnTo>
                      <a:lnTo>
                        <a:pt x="1129767" y="717882"/>
                      </a:lnTo>
                      <a:lnTo>
                        <a:pt x="595291" y="671439"/>
                      </a:lnTo>
                      <a:lnTo>
                        <a:pt x="593313" y="740115"/>
                      </a:lnTo>
                      <a:lnTo>
                        <a:pt x="508766" y="768276"/>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1" name="Freeform 260">
                  <a:extLst>
                    <a:ext uri="{FF2B5EF4-FFF2-40B4-BE49-F238E27FC236}">
                      <a16:creationId xmlns:a16="http://schemas.microsoft.com/office/drawing/2014/main" id="{A245A4E2-4472-A37F-4D56-86CA1EC33F24}"/>
                    </a:ext>
                  </a:extLst>
                </p:cNvPr>
                <p:cNvSpPr/>
                <p:nvPr/>
              </p:nvSpPr>
              <p:spPr>
                <a:xfrm>
                  <a:off x="993362" y="3001302"/>
                  <a:ext cx="693187" cy="811754"/>
                </a:xfrm>
                <a:custGeom>
                  <a:avLst/>
                  <a:gdLst>
                    <a:gd name="connsiteX0" fmla="*/ 0 w 693187"/>
                    <a:gd name="connsiteY0" fmla="*/ 811754 h 811754"/>
                    <a:gd name="connsiteX1" fmla="*/ 2472 w 693187"/>
                    <a:gd name="connsiteY1" fmla="*/ 251481 h 811754"/>
                    <a:gd name="connsiteX2" fmla="*/ 1483 w 693187"/>
                    <a:gd name="connsiteY2" fmla="*/ 220849 h 811754"/>
                    <a:gd name="connsiteX3" fmla="*/ 26699 w 693187"/>
                    <a:gd name="connsiteY3" fmla="*/ 216896 h 811754"/>
                    <a:gd name="connsiteX4" fmla="*/ 25216 w 693187"/>
                    <a:gd name="connsiteY4" fmla="*/ 190216 h 811754"/>
                    <a:gd name="connsiteX5" fmla="*/ 48454 w 693187"/>
                    <a:gd name="connsiteY5" fmla="*/ 188734 h 811754"/>
                    <a:gd name="connsiteX6" fmla="*/ 45982 w 693187"/>
                    <a:gd name="connsiteY6" fmla="*/ 174900 h 811754"/>
                    <a:gd name="connsiteX7" fmla="*/ 72681 w 693187"/>
                    <a:gd name="connsiteY7" fmla="*/ 175888 h 811754"/>
                    <a:gd name="connsiteX8" fmla="*/ 70703 w 693187"/>
                    <a:gd name="connsiteY8" fmla="*/ 151185 h 811754"/>
                    <a:gd name="connsiteX9" fmla="*/ 95919 w 693187"/>
                    <a:gd name="connsiteY9" fmla="*/ 150197 h 811754"/>
                    <a:gd name="connsiteX10" fmla="*/ 95425 w 693187"/>
                    <a:gd name="connsiteY10" fmla="*/ 129940 h 811754"/>
                    <a:gd name="connsiteX11" fmla="*/ 116685 w 693187"/>
                    <a:gd name="connsiteY11" fmla="*/ 128952 h 811754"/>
                    <a:gd name="connsiteX12" fmla="*/ 116190 w 693187"/>
                    <a:gd name="connsiteY12" fmla="*/ 110177 h 811754"/>
                    <a:gd name="connsiteX13" fmla="*/ 138934 w 693187"/>
                    <a:gd name="connsiteY13" fmla="*/ 109683 h 811754"/>
                    <a:gd name="connsiteX14" fmla="*/ 138934 w 693187"/>
                    <a:gd name="connsiteY14" fmla="*/ 84486 h 811754"/>
                    <a:gd name="connsiteX15" fmla="*/ 203704 w 693187"/>
                    <a:gd name="connsiteY15" fmla="*/ 58300 h 811754"/>
                    <a:gd name="connsiteX16" fmla="*/ 203704 w 693187"/>
                    <a:gd name="connsiteY16" fmla="*/ 38043 h 811754"/>
                    <a:gd name="connsiteX17" fmla="*/ 222492 w 693187"/>
                    <a:gd name="connsiteY17" fmla="*/ 37055 h 811754"/>
                    <a:gd name="connsiteX18" fmla="*/ 224470 w 693187"/>
                    <a:gd name="connsiteY18" fmla="*/ 4447 h 811754"/>
                    <a:gd name="connsiteX19" fmla="*/ 303578 w 693187"/>
                    <a:gd name="connsiteY19" fmla="*/ 6423 h 811754"/>
                    <a:gd name="connsiteX20" fmla="*/ 304073 w 693187"/>
                    <a:gd name="connsiteY20" fmla="*/ 19763 h 811754"/>
                    <a:gd name="connsiteX21" fmla="*/ 508766 w 693187"/>
                    <a:gd name="connsiteY21" fmla="*/ 18775 h 811754"/>
                    <a:gd name="connsiteX22" fmla="*/ 509260 w 693187"/>
                    <a:gd name="connsiteY22" fmla="*/ 4447 h 811754"/>
                    <a:gd name="connsiteX23" fmla="*/ 645228 w 693187"/>
                    <a:gd name="connsiteY23" fmla="*/ 0 h 811754"/>
                    <a:gd name="connsiteX24" fmla="*/ 649678 w 693187"/>
                    <a:gd name="connsiteY24" fmla="*/ 301876 h 811754"/>
                    <a:gd name="connsiteX25" fmla="*/ 633856 w 693187"/>
                    <a:gd name="connsiteY25" fmla="*/ 298911 h 811754"/>
                    <a:gd name="connsiteX26" fmla="*/ 633362 w 693187"/>
                    <a:gd name="connsiteY26" fmla="*/ 339425 h 811754"/>
                    <a:gd name="connsiteX27" fmla="*/ 691704 w 693187"/>
                    <a:gd name="connsiteY27" fmla="*/ 340413 h 811754"/>
                    <a:gd name="connsiteX28" fmla="*/ 691210 w 693187"/>
                    <a:gd name="connsiteY28" fmla="*/ 430334 h 811754"/>
                    <a:gd name="connsiteX29" fmla="*/ 693187 w 693187"/>
                    <a:gd name="connsiteY29" fmla="*/ 524701 h 811754"/>
                    <a:gd name="connsiteX30" fmla="*/ 605179 w 693187"/>
                    <a:gd name="connsiteY30" fmla="*/ 521736 h 811754"/>
                    <a:gd name="connsiteX31" fmla="*/ 605179 w 693187"/>
                    <a:gd name="connsiteY31" fmla="*/ 553851 h 811754"/>
                    <a:gd name="connsiteX32" fmla="*/ 523104 w 693187"/>
                    <a:gd name="connsiteY32" fmla="*/ 544957 h 811754"/>
                    <a:gd name="connsiteX33" fmla="*/ 523104 w 693187"/>
                    <a:gd name="connsiteY33" fmla="*/ 620056 h 811754"/>
                    <a:gd name="connsiteX34" fmla="*/ 496405 w 693187"/>
                    <a:gd name="connsiteY34" fmla="*/ 619068 h 811754"/>
                    <a:gd name="connsiteX35" fmla="*/ 494427 w 693187"/>
                    <a:gd name="connsiteY35" fmla="*/ 641795 h 811754"/>
                    <a:gd name="connsiteX36" fmla="*/ 477123 w 693187"/>
                    <a:gd name="connsiteY36" fmla="*/ 640313 h 811754"/>
                    <a:gd name="connsiteX37" fmla="*/ 477617 w 693187"/>
                    <a:gd name="connsiteY37" fmla="*/ 668969 h 811754"/>
                    <a:gd name="connsiteX38" fmla="*/ 460806 w 693187"/>
                    <a:gd name="connsiteY38" fmla="*/ 666004 h 811754"/>
                    <a:gd name="connsiteX39" fmla="*/ 460806 w 693187"/>
                    <a:gd name="connsiteY39" fmla="*/ 741597 h 811754"/>
                    <a:gd name="connsiteX40" fmla="*/ 438557 w 693187"/>
                    <a:gd name="connsiteY40" fmla="*/ 764818 h 811754"/>
                    <a:gd name="connsiteX41" fmla="*/ 437568 w 693187"/>
                    <a:gd name="connsiteY41" fmla="*/ 794462 h 811754"/>
                    <a:gd name="connsiteX42" fmla="*/ 414825 w 693187"/>
                    <a:gd name="connsiteY42" fmla="*/ 791992 h 811754"/>
                    <a:gd name="connsiteX43" fmla="*/ 407408 w 693187"/>
                    <a:gd name="connsiteY43" fmla="*/ 808296 h 811754"/>
                    <a:gd name="connsiteX44" fmla="*/ 0 w 693187"/>
                    <a:gd name="connsiteY44" fmla="*/ 811754 h 81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93187" h="811754">
                      <a:moveTo>
                        <a:pt x="0" y="811754"/>
                      </a:moveTo>
                      <a:lnTo>
                        <a:pt x="2472" y="251481"/>
                      </a:lnTo>
                      <a:lnTo>
                        <a:pt x="1483" y="220849"/>
                      </a:lnTo>
                      <a:lnTo>
                        <a:pt x="26699" y="216896"/>
                      </a:lnTo>
                      <a:lnTo>
                        <a:pt x="25216" y="190216"/>
                      </a:lnTo>
                      <a:lnTo>
                        <a:pt x="48454" y="188734"/>
                      </a:lnTo>
                      <a:lnTo>
                        <a:pt x="45982" y="174900"/>
                      </a:lnTo>
                      <a:lnTo>
                        <a:pt x="72681" y="175888"/>
                      </a:lnTo>
                      <a:lnTo>
                        <a:pt x="70703" y="151185"/>
                      </a:lnTo>
                      <a:lnTo>
                        <a:pt x="95919" y="150197"/>
                      </a:lnTo>
                      <a:lnTo>
                        <a:pt x="95425" y="129940"/>
                      </a:lnTo>
                      <a:lnTo>
                        <a:pt x="116685" y="128952"/>
                      </a:lnTo>
                      <a:lnTo>
                        <a:pt x="116190" y="110177"/>
                      </a:lnTo>
                      <a:lnTo>
                        <a:pt x="138934" y="109683"/>
                      </a:lnTo>
                      <a:lnTo>
                        <a:pt x="138934" y="84486"/>
                      </a:lnTo>
                      <a:lnTo>
                        <a:pt x="203704" y="58300"/>
                      </a:lnTo>
                      <a:lnTo>
                        <a:pt x="203704" y="38043"/>
                      </a:lnTo>
                      <a:lnTo>
                        <a:pt x="222492" y="37055"/>
                      </a:lnTo>
                      <a:lnTo>
                        <a:pt x="224470" y="4447"/>
                      </a:lnTo>
                      <a:lnTo>
                        <a:pt x="303578" y="6423"/>
                      </a:lnTo>
                      <a:lnTo>
                        <a:pt x="304073" y="19763"/>
                      </a:lnTo>
                      <a:lnTo>
                        <a:pt x="508766" y="18775"/>
                      </a:lnTo>
                      <a:lnTo>
                        <a:pt x="509260" y="4447"/>
                      </a:lnTo>
                      <a:lnTo>
                        <a:pt x="645228" y="0"/>
                      </a:lnTo>
                      <a:lnTo>
                        <a:pt x="649678" y="301876"/>
                      </a:lnTo>
                      <a:lnTo>
                        <a:pt x="633856" y="298911"/>
                      </a:lnTo>
                      <a:lnTo>
                        <a:pt x="633362" y="339425"/>
                      </a:lnTo>
                      <a:lnTo>
                        <a:pt x="691704" y="340413"/>
                      </a:lnTo>
                      <a:lnTo>
                        <a:pt x="691210" y="430334"/>
                      </a:lnTo>
                      <a:lnTo>
                        <a:pt x="693187" y="524701"/>
                      </a:lnTo>
                      <a:lnTo>
                        <a:pt x="605179" y="521736"/>
                      </a:lnTo>
                      <a:lnTo>
                        <a:pt x="605179" y="553851"/>
                      </a:lnTo>
                      <a:lnTo>
                        <a:pt x="523104" y="544957"/>
                      </a:lnTo>
                      <a:lnTo>
                        <a:pt x="523104" y="620056"/>
                      </a:lnTo>
                      <a:lnTo>
                        <a:pt x="496405" y="619068"/>
                      </a:lnTo>
                      <a:lnTo>
                        <a:pt x="494427" y="641795"/>
                      </a:lnTo>
                      <a:lnTo>
                        <a:pt x="477123" y="640313"/>
                      </a:lnTo>
                      <a:lnTo>
                        <a:pt x="477617" y="668969"/>
                      </a:lnTo>
                      <a:lnTo>
                        <a:pt x="460806" y="666004"/>
                      </a:lnTo>
                      <a:lnTo>
                        <a:pt x="460806" y="741597"/>
                      </a:lnTo>
                      <a:lnTo>
                        <a:pt x="438557" y="764818"/>
                      </a:lnTo>
                      <a:lnTo>
                        <a:pt x="437568" y="794462"/>
                      </a:lnTo>
                      <a:lnTo>
                        <a:pt x="414825" y="791992"/>
                      </a:lnTo>
                      <a:lnTo>
                        <a:pt x="407408" y="808296"/>
                      </a:lnTo>
                      <a:lnTo>
                        <a:pt x="0" y="811754"/>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2" name="Freeform 261">
                  <a:extLst>
                    <a:ext uri="{FF2B5EF4-FFF2-40B4-BE49-F238E27FC236}">
                      <a16:creationId xmlns:a16="http://schemas.microsoft.com/office/drawing/2014/main" id="{0C643C6C-7FE9-CDC2-A938-07C61572ED51}"/>
                    </a:ext>
                  </a:extLst>
                </p:cNvPr>
                <p:cNvSpPr/>
                <p:nvPr/>
              </p:nvSpPr>
              <p:spPr>
                <a:xfrm>
                  <a:off x="1626724" y="3001302"/>
                  <a:ext cx="754990" cy="550886"/>
                </a:xfrm>
                <a:custGeom>
                  <a:avLst/>
                  <a:gdLst>
                    <a:gd name="connsiteX0" fmla="*/ 579469 w 754990"/>
                    <a:gd name="connsiteY0" fmla="*/ 497033 h 550886"/>
                    <a:gd name="connsiteX1" fmla="*/ 545848 w 754990"/>
                    <a:gd name="connsiteY1" fmla="*/ 527665 h 550886"/>
                    <a:gd name="connsiteX2" fmla="*/ 511238 w 754990"/>
                    <a:gd name="connsiteY2" fmla="*/ 524207 h 550886"/>
                    <a:gd name="connsiteX3" fmla="*/ 487011 w 754990"/>
                    <a:gd name="connsiteY3" fmla="*/ 535570 h 550886"/>
                    <a:gd name="connsiteX4" fmla="*/ 469212 w 754990"/>
                    <a:gd name="connsiteY4" fmla="*/ 502962 h 550886"/>
                    <a:gd name="connsiteX5" fmla="*/ 461301 w 754990"/>
                    <a:gd name="connsiteY5" fmla="*/ 550886 h 550886"/>
                    <a:gd name="connsiteX6" fmla="*/ 441029 w 754990"/>
                    <a:gd name="connsiteY6" fmla="*/ 517290 h 550886"/>
                    <a:gd name="connsiteX7" fmla="*/ 418780 w 754990"/>
                    <a:gd name="connsiteY7" fmla="*/ 541005 h 550886"/>
                    <a:gd name="connsiteX8" fmla="*/ 417791 w 754990"/>
                    <a:gd name="connsiteY8" fmla="*/ 357706 h 550886"/>
                    <a:gd name="connsiteX9" fmla="*/ 157228 w 754990"/>
                    <a:gd name="connsiteY9" fmla="*/ 344860 h 550886"/>
                    <a:gd name="connsiteX10" fmla="*/ 158711 w 754990"/>
                    <a:gd name="connsiteY10" fmla="*/ 430334 h 550886"/>
                    <a:gd name="connsiteX11" fmla="*/ 57848 w 754990"/>
                    <a:gd name="connsiteY11" fmla="*/ 430334 h 550886"/>
                    <a:gd name="connsiteX12" fmla="*/ 58343 w 754990"/>
                    <a:gd name="connsiteY12" fmla="*/ 340413 h 550886"/>
                    <a:gd name="connsiteX13" fmla="*/ 0 w 754990"/>
                    <a:gd name="connsiteY13" fmla="*/ 339425 h 550886"/>
                    <a:gd name="connsiteX14" fmla="*/ 494 w 754990"/>
                    <a:gd name="connsiteY14" fmla="*/ 298911 h 550886"/>
                    <a:gd name="connsiteX15" fmla="*/ 16316 w 754990"/>
                    <a:gd name="connsiteY15" fmla="*/ 301876 h 550886"/>
                    <a:gd name="connsiteX16" fmla="*/ 11866 w 754990"/>
                    <a:gd name="connsiteY16" fmla="*/ 0 h 550886"/>
                    <a:gd name="connsiteX17" fmla="*/ 754991 w 754990"/>
                    <a:gd name="connsiteY17" fmla="*/ 2470 h 550886"/>
                    <a:gd name="connsiteX18" fmla="*/ 754496 w 754990"/>
                    <a:gd name="connsiteY18" fmla="*/ 344860 h 550886"/>
                    <a:gd name="connsiteX19" fmla="*/ 726314 w 754990"/>
                    <a:gd name="connsiteY19" fmla="*/ 346342 h 550886"/>
                    <a:gd name="connsiteX20" fmla="*/ 727303 w 754990"/>
                    <a:gd name="connsiteY20" fmla="*/ 322627 h 550886"/>
                    <a:gd name="connsiteX21" fmla="*/ 610124 w 754990"/>
                    <a:gd name="connsiteY21" fmla="*/ 323121 h 550886"/>
                    <a:gd name="connsiteX22" fmla="*/ 608640 w 754990"/>
                    <a:gd name="connsiteY22" fmla="*/ 376480 h 550886"/>
                    <a:gd name="connsiteX23" fmla="*/ 576008 w 754990"/>
                    <a:gd name="connsiteY23" fmla="*/ 376974 h 550886"/>
                    <a:gd name="connsiteX24" fmla="*/ 579469 w 754990"/>
                    <a:gd name="connsiteY24" fmla="*/ 497033 h 55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4990" h="550886">
                      <a:moveTo>
                        <a:pt x="579469" y="497033"/>
                      </a:moveTo>
                      <a:lnTo>
                        <a:pt x="545848" y="527665"/>
                      </a:lnTo>
                      <a:lnTo>
                        <a:pt x="511238" y="524207"/>
                      </a:lnTo>
                      <a:lnTo>
                        <a:pt x="487011" y="535570"/>
                      </a:lnTo>
                      <a:lnTo>
                        <a:pt x="469212" y="502962"/>
                      </a:lnTo>
                      <a:lnTo>
                        <a:pt x="461301" y="550886"/>
                      </a:lnTo>
                      <a:lnTo>
                        <a:pt x="441029" y="517290"/>
                      </a:lnTo>
                      <a:lnTo>
                        <a:pt x="418780" y="541005"/>
                      </a:lnTo>
                      <a:lnTo>
                        <a:pt x="417791" y="357706"/>
                      </a:lnTo>
                      <a:lnTo>
                        <a:pt x="157228" y="344860"/>
                      </a:lnTo>
                      <a:lnTo>
                        <a:pt x="158711" y="430334"/>
                      </a:lnTo>
                      <a:lnTo>
                        <a:pt x="57848" y="430334"/>
                      </a:lnTo>
                      <a:lnTo>
                        <a:pt x="58343" y="340413"/>
                      </a:lnTo>
                      <a:lnTo>
                        <a:pt x="0" y="339425"/>
                      </a:lnTo>
                      <a:lnTo>
                        <a:pt x="494" y="298911"/>
                      </a:lnTo>
                      <a:lnTo>
                        <a:pt x="16316" y="301876"/>
                      </a:lnTo>
                      <a:lnTo>
                        <a:pt x="11866" y="0"/>
                      </a:lnTo>
                      <a:lnTo>
                        <a:pt x="754991" y="2470"/>
                      </a:lnTo>
                      <a:lnTo>
                        <a:pt x="754496" y="344860"/>
                      </a:lnTo>
                      <a:lnTo>
                        <a:pt x="726314" y="346342"/>
                      </a:lnTo>
                      <a:lnTo>
                        <a:pt x="727303" y="322627"/>
                      </a:lnTo>
                      <a:lnTo>
                        <a:pt x="610124" y="323121"/>
                      </a:lnTo>
                      <a:lnTo>
                        <a:pt x="608640" y="376480"/>
                      </a:lnTo>
                      <a:lnTo>
                        <a:pt x="576008" y="376974"/>
                      </a:lnTo>
                      <a:lnTo>
                        <a:pt x="579469" y="497033"/>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3" name="Freeform 262">
                  <a:extLst>
                    <a:ext uri="{FF2B5EF4-FFF2-40B4-BE49-F238E27FC236}">
                      <a16:creationId xmlns:a16="http://schemas.microsoft.com/office/drawing/2014/main" id="{8F02D7D6-9F5F-0FFC-3EF3-130B1EE29285}"/>
                    </a:ext>
                  </a:extLst>
                </p:cNvPr>
                <p:cNvSpPr/>
                <p:nvPr/>
              </p:nvSpPr>
              <p:spPr>
                <a:xfrm>
                  <a:off x="3091218" y="3013654"/>
                  <a:ext cx="571063" cy="718869"/>
                </a:xfrm>
                <a:custGeom>
                  <a:avLst/>
                  <a:gdLst>
                    <a:gd name="connsiteX0" fmla="*/ 0 w 571063"/>
                    <a:gd name="connsiteY0" fmla="*/ 25198 h 718869"/>
                    <a:gd name="connsiteX1" fmla="*/ 3956 w 571063"/>
                    <a:gd name="connsiteY1" fmla="*/ 0 h 718869"/>
                    <a:gd name="connsiteX2" fmla="*/ 286274 w 571063"/>
                    <a:gd name="connsiteY2" fmla="*/ 2470 h 718869"/>
                    <a:gd name="connsiteX3" fmla="*/ 496900 w 571063"/>
                    <a:gd name="connsiteY3" fmla="*/ 257410 h 718869"/>
                    <a:gd name="connsiteX4" fmla="*/ 568592 w 571063"/>
                    <a:gd name="connsiteY4" fmla="*/ 261856 h 718869"/>
                    <a:gd name="connsiteX5" fmla="*/ 571064 w 571063"/>
                    <a:gd name="connsiteY5" fmla="*/ 458990 h 718869"/>
                    <a:gd name="connsiteX6" fmla="*/ 433119 w 571063"/>
                    <a:gd name="connsiteY6" fmla="*/ 718870 h 718869"/>
                    <a:gd name="connsiteX7" fmla="*/ 241281 w 571063"/>
                    <a:gd name="connsiteY7" fmla="*/ 697625 h 718869"/>
                    <a:gd name="connsiteX8" fmla="*/ 245731 w 571063"/>
                    <a:gd name="connsiteY8" fmla="*/ 527665 h 718869"/>
                    <a:gd name="connsiteX9" fmla="*/ 221504 w 571063"/>
                    <a:gd name="connsiteY9" fmla="*/ 526677 h 718869"/>
                    <a:gd name="connsiteX10" fmla="*/ 225953 w 571063"/>
                    <a:gd name="connsiteY10" fmla="*/ 387844 h 718869"/>
                    <a:gd name="connsiteX11" fmla="*/ 1978 w 571063"/>
                    <a:gd name="connsiteY11" fmla="*/ 382903 h 718869"/>
                    <a:gd name="connsiteX12" fmla="*/ 0 w 571063"/>
                    <a:gd name="connsiteY12" fmla="*/ 25198 h 7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63" h="718869">
                      <a:moveTo>
                        <a:pt x="0" y="25198"/>
                      </a:moveTo>
                      <a:lnTo>
                        <a:pt x="3956" y="0"/>
                      </a:lnTo>
                      <a:lnTo>
                        <a:pt x="286274" y="2470"/>
                      </a:lnTo>
                      <a:lnTo>
                        <a:pt x="496900" y="257410"/>
                      </a:lnTo>
                      <a:lnTo>
                        <a:pt x="568592" y="261856"/>
                      </a:lnTo>
                      <a:lnTo>
                        <a:pt x="571064" y="458990"/>
                      </a:lnTo>
                      <a:lnTo>
                        <a:pt x="433119" y="718870"/>
                      </a:lnTo>
                      <a:lnTo>
                        <a:pt x="241281" y="697625"/>
                      </a:lnTo>
                      <a:lnTo>
                        <a:pt x="245731" y="527665"/>
                      </a:lnTo>
                      <a:lnTo>
                        <a:pt x="221504" y="526677"/>
                      </a:lnTo>
                      <a:lnTo>
                        <a:pt x="225953" y="387844"/>
                      </a:lnTo>
                      <a:lnTo>
                        <a:pt x="1978" y="382903"/>
                      </a:lnTo>
                      <a:lnTo>
                        <a:pt x="0" y="25198"/>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4" name="Freeform 263">
                  <a:extLst>
                    <a:ext uri="{FF2B5EF4-FFF2-40B4-BE49-F238E27FC236}">
                      <a16:creationId xmlns:a16="http://schemas.microsoft.com/office/drawing/2014/main" id="{CEFF9BDF-6BE2-1631-EBA8-AE0767C9B50D}"/>
                    </a:ext>
                  </a:extLst>
                </p:cNvPr>
                <p:cNvSpPr/>
                <p:nvPr/>
              </p:nvSpPr>
              <p:spPr>
                <a:xfrm>
                  <a:off x="1400770" y="3346162"/>
                  <a:ext cx="644733" cy="824600"/>
                </a:xfrm>
                <a:custGeom>
                  <a:avLst/>
                  <a:gdLst>
                    <a:gd name="connsiteX0" fmla="*/ 638800 w 644733"/>
                    <a:gd name="connsiteY0" fmla="*/ 688237 h 824600"/>
                    <a:gd name="connsiteX1" fmla="*/ 610618 w 644733"/>
                    <a:gd name="connsiteY1" fmla="*/ 695154 h 824600"/>
                    <a:gd name="connsiteX2" fmla="*/ 582930 w 644733"/>
                    <a:gd name="connsiteY2" fmla="*/ 725293 h 824600"/>
                    <a:gd name="connsiteX3" fmla="*/ 562164 w 644733"/>
                    <a:gd name="connsiteY3" fmla="*/ 724798 h 824600"/>
                    <a:gd name="connsiteX4" fmla="*/ 540904 w 644733"/>
                    <a:gd name="connsiteY4" fmla="*/ 763830 h 824600"/>
                    <a:gd name="connsiteX5" fmla="*/ 513216 w 644733"/>
                    <a:gd name="connsiteY5" fmla="*/ 754443 h 824600"/>
                    <a:gd name="connsiteX6" fmla="*/ 493933 w 644733"/>
                    <a:gd name="connsiteY6" fmla="*/ 771735 h 824600"/>
                    <a:gd name="connsiteX7" fmla="*/ 446468 w 644733"/>
                    <a:gd name="connsiteY7" fmla="*/ 771241 h 824600"/>
                    <a:gd name="connsiteX8" fmla="*/ 418286 w 644733"/>
                    <a:gd name="connsiteY8" fmla="*/ 823118 h 824600"/>
                    <a:gd name="connsiteX9" fmla="*/ 396531 w 644733"/>
                    <a:gd name="connsiteY9" fmla="*/ 787545 h 824600"/>
                    <a:gd name="connsiteX10" fmla="*/ 414330 w 644733"/>
                    <a:gd name="connsiteY10" fmla="*/ 789521 h 824600"/>
                    <a:gd name="connsiteX11" fmla="*/ 414825 w 644733"/>
                    <a:gd name="connsiteY11" fmla="*/ 773217 h 824600"/>
                    <a:gd name="connsiteX12" fmla="*/ 381204 w 644733"/>
                    <a:gd name="connsiteY12" fmla="*/ 787545 h 824600"/>
                    <a:gd name="connsiteX13" fmla="*/ 380709 w 644733"/>
                    <a:gd name="connsiteY13" fmla="*/ 770253 h 824600"/>
                    <a:gd name="connsiteX14" fmla="*/ 363899 w 644733"/>
                    <a:gd name="connsiteY14" fmla="*/ 766300 h 824600"/>
                    <a:gd name="connsiteX15" fmla="*/ 363899 w 644733"/>
                    <a:gd name="connsiteY15" fmla="*/ 744067 h 824600"/>
                    <a:gd name="connsiteX16" fmla="*/ 353516 w 644733"/>
                    <a:gd name="connsiteY16" fmla="*/ 786063 h 824600"/>
                    <a:gd name="connsiteX17" fmla="*/ 320883 w 644733"/>
                    <a:gd name="connsiteY17" fmla="*/ 799403 h 824600"/>
                    <a:gd name="connsiteX18" fmla="*/ 307039 w 644733"/>
                    <a:gd name="connsiteY18" fmla="*/ 777170 h 824600"/>
                    <a:gd name="connsiteX19" fmla="*/ 281824 w 644733"/>
                    <a:gd name="connsiteY19" fmla="*/ 768276 h 824600"/>
                    <a:gd name="connsiteX20" fmla="*/ 265508 w 644733"/>
                    <a:gd name="connsiteY20" fmla="*/ 800391 h 824600"/>
                    <a:gd name="connsiteX21" fmla="*/ 252652 w 644733"/>
                    <a:gd name="connsiteY21" fmla="*/ 807802 h 824600"/>
                    <a:gd name="connsiteX22" fmla="*/ 237325 w 644733"/>
                    <a:gd name="connsiteY22" fmla="*/ 795450 h 824600"/>
                    <a:gd name="connsiteX23" fmla="*/ 218537 w 644733"/>
                    <a:gd name="connsiteY23" fmla="*/ 821636 h 824600"/>
                    <a:gd name="connsiteX24" fmla="*/ 187388 w 644733"/>
                    <a:gd name="connsiteY24" fmla="*/ 802367 h 824600"/>
                    <a:gd name="connsiteX25" fmla="*/ 112729 w 644733"/>
                    <a:gd name="connsiteY25" fmla="*/ 824600 h 824600"/>
                    <a:gd name="connsiteX26" fmla="*/ 91469 w 644733"/>
                    <a:gd name="connsiteY26" fmla="*/ 788039 h 824600"/>
                    <a:gd name="connsiteX27" fmla="*/ 145856 w 644733"/>
                    <a:gd name="connsiteY27" fmla="*/ 791004 h 824600"/>
                    <a:gd name="connsiteX28" fmla="*/ 141901 w 644733"/>
                    <a:gd name="connsiteY28" fmla="*/ 767782 h 824600"/>
                    <a:gd name="connsiteX29" fmla="*/ 108280 w 644733"/>
                    <a:gd name="connsiteY29" fmla="*/ 752466 h 824600"/>
                    <a:gd name="connsiteX30" fmla="*/ 108280 w 644733"/>
                    <a:gd name="connsiteY30" fmla="*/ 739621 h 824600"/>
                    <a:gd name="connsiteX31" fmla="*/ 132012 w 644733"/>
                    <a:gd name="connsiteY31" fmla="*/ 727269 h 824600"/>
                    <a:gd name="connsiteX32" fmla="*/ 88503 w 644733"/>
                    <a:gd name="connsiteY32" fmla="*/ 717882 h 824600"/>
                    <a:gd name="connsiteX33" fmla="*/ 34116 w 644733"/>
                    <a:gd name="connsiteY33" fmla="*/ 679344 h 824600"/>
                    <a:gd name="connsiteX34" fmla="*/ 44004 w 644733"/>
                    <a:gd name="connsiteY34" fmla="*/ 650194 h 824600"/>
                    <a:gd name="connsiteX35" fmla="*/ 21755 w 644733"/>
                    <a:gd name="connsiteY35" fmla="*/ 603258 h 824600"/>
                    <a:gd name="connsiteX36" fmla="*/ 21260 w 644733"/>
                    <a:gd name="connsiteY36" fmla="*/ 486163 h 824600"/>
                    <a:gd name="connsiteX37" fmla="*/ 0 w 644733"/>
                    <a:gd name="connsiteY37" fmla="*/ 463436 h 824600"/>
                    <a:gd name="connsiteX38" fmla="*/ 7416 w 644733"/>
                    <a:gd name="connsiteY38" fmla="*/ 447132 h 824600"/>
                    <a:gd name="connsiteX39" fmla="*/ 30160 w 644733"/>
                    <a:gd name="connsiteY39" fmla="*/ 449602 h 824600"/>
                    <a:gd name="connsiteX40" fmla="*/ 31149 w 644733"/>
                    <a:gd name="connsiteY40" fmla="*/ 419958 h 824600"/>
                    <a:gd name="connsiteX41" fmla="*/ 53398 w 644733"/>
                    <a:gd name="connsiteY41" fmla="*/ 396737 h 824600"/>
                    <a:gd name="connsiteX42" fmla="*/ 53398 w 644733"/>
                    <a:gd name="connsiteY42" fmla="*/ 321144 h 824600"/>
                    <a:gd name="connsiteX43" fmla="*/ 70209 w 644733"/>
                    <a:gd name="connsiteY43" fmla="*/ 324109 h 824600"/>
                    <a:gd name="connsiteX44" fmla="*/ 69714 w 644733"/>
                    <a:gd name="connsiteY44" fmla="*/ 295453 h 824600"/>
                    <a:gd name="connsiteX45" fmla="*/ 87019 w 644733"/>
                    <a:gd name="connsiteY45" fmla="*/ 296935 h 824600"/>
                    <a:gd name="connsiteX46" fmla="*/ 88997 w 644733"/>
                    <a:gd name="connsiteY46" fmla="*/ 274208 h 824600"/>
                    <a:gd name="connsiteX47" fmla="*/ 115696 w 644733"/>
                    <a:gd name="connsiteY47" fmla="*/ 275196 h 824600"/>
                    <a:gd name="connsiteX48" fmla="*/ 115696 w 644733"/>
                    <a:gd name="connsiteY48" fmla="*/ 200098 h 824600"/>
                    <a:gd name="connsiteX49" fmla="*/ 197771 w 644733"/>
                    <a:gd name="connsiteY49" fmla="*/ 208991 h 824600"/>
                    <a:gd name="connsiteX50" fmla="*/ 197771 w 644733"/>
                    <a:gd name="connsiteY50" fmla="*/ 176877 h 824600"/>
                    <a:gd name="connsiteX51" fmla="*/ 285779 w 644733"/>
                    <a:gd name="connsiteY51" fmla="*/ 179841 h 824600"/>
                    <a:gd name="connsiteX52" fmla="*/ 283801 w 644733"/>
                    <a:gd name="connsiteY52" fmla="*/ 85474 h 824600"/>
                    <a:gd name="connsiteX53" fmla="*/ 384665 w 644733"/>
                    <a:gd name="connsiteY53" fmla="*/ 85474 h 824600"/>
                    <a:gd name="connsiteX54" fmla="*/ 383181 w 644733"/>
                    <a:gd name="connsiteY54" fmla="*/ 0 h 824600"/>
                    <a:gd name="connsiteX55" fmla="*/ 643745 w 644733"/>
                    <a:gd name="connsiteY55" fmla="*/ 12846 h 824600"/>
                    <a:gd name="connsiteX56" fmla="*/ 644734 w 644733"/>
                    <a:gd name="connsiteY56" fmla="*/ 196145 h 824600"/>
                    <a:gd name="connsiteX57" fmla="*/ 638800 w 644733"/>
                    <a:gd name="connsiteY57" fmla="*/ 688237 h 8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44733" h="824600">
                      <a:moveTo>
                        <a:pt x="638800" y="688237"/>
                      </a:moveTo>
                      <a:lnTo>
                        <a:pt x="610618" y="695154"/>
                      </a:lnTo>
                      <a:lnTo>
                        <a:pt x="582930" y="725293"/>
                      </a:lnTo>
                      <a:lnTo>
                        <a:pt x="562164" y="724798"/>
                      </a:lnTo>
                      <a:lnTo>
                        <a:pt x="540904" y="763830"/>
                      </a:lnTo>
                      <a:lnTo>
                        <a:pt x="513216" y="754443"/>
                      </a:lnTo>
                      <a:lnTo>
                        <a:pt x="493933" y="771735"/>
                      </a:lnTo>
                      <a:lnTo>
                        <a:pt x="446468" y="771241"/>
                      </a:lnTo>
                      <a:lnTo>
                        <a:pt x="418286" y="823118"/>
                      </a:lnTo>
                      <a:lnTo>
                        <a:pt x="396531" y="787545"/>
                      </a:lnTo>
                      <a:lnTo>
                        <a:pt x="414330" y="789521"/>
                      </a:lnTo>
                      <a:lnTo>
                        <a:pt x="414825" y="773217"/>
                      </a:lnTo>
                      <a:lnTo>
                        <a:pt x="381204" y="787545"/>
                      </a:lnTo>
                      <a:lnTo>
                        <a:pt x="380709" y="770253"/>
                      </a:lnTo>
                      <a:lnTo>
                        <a:pt x="363899" y="766300"/>
                      </a:lnTo>
                      <a:lnTo>
                        <a:pt x="363899" y="744067"/>
                      </a:lnTo>
                      <a:lnTo>
                        <a:pt x="353516" y="786063"/>
                      </a:lnTo>
                      <a:lnTo>
                        <a:pt x="320883" y="799403"/>
                      </a:lnTo>
                      <a:lnTo>
                        <a:pt x="307039" y="777170"/>
                      </a:lnTo>
                      <a:lnTo>
                        <a:pt x="281824" y="768276"/>
                      </a:lnTo>
                      <a:lnTo>
                        <a:pt x="265508" y="800391"/>
                      </a:lnTo>
                      <a:lnTo>
                        <a:pt x="252652" y="807802"/>
                      </a:lnTo>
                      <a:lnTo>
                        <a:pt x="237325" y="795450"/>
                      </a:lnTo>
                      <a:lnTo>
                        <a:pt x="218537" y="821636"/>
                      </a:lnTo>
                      <a:lnTo>
                        <a:pt x="187388" y="802367"/>
                      </a:lnTo>
                      <a:lnTo>
                        <a:pt x="112729" y="824600"/>
                      </a:lnTo>
                      <a:lnTo>
                        <a:pt x="91469" y="788039"/>
                      </a:lnTo>
                      <a:lnTo>
                        <a:pt x="145856" y="791004"/>
                      </a:lnTo>
                      <a:lnTo>
                        <a:pt x="141901" y="767782"/>
                      </a:lnTo>
                      <a:lnTo>
                        <a:pt x="108280" y="752466"/>
                      </a:lnTo>
                      <a:lnTo>
                        <a:pt x="108280" y="739621"/>
                      </a:lnTo>
                      <a:lnTo>
                        <a:pt x="132012" y="727269"/>
                      </a:lnTo>
                      <a:lnTo>
                        <a:pt x="88503" y="717882"/>
                      </a:lnTo>
                      <a:lnTo>
                        <a:pt x="34116" y="679344"/>
                      </a:lnTo>
                      <a:lnTo>
                        <a:pt x="44004" y="650194"/>
                      </a:lnTo>
                      <a:lnTo>
                        <a:pt x="21755" y="603258"/>
                      </a:lnTo>
                      <a:lnTo>
                        <a:pt x="21260" y="486163"/>
                      </a:lnTo>
                      <a:lnTo>
                        <a:pt x="0" y="463436"/>
                      </a:lnTo>
                      <a:lnTo>
                        <a:pt x="7416" y="447132"/>
                      </a:lnTo>
                      <a:lnTo>
                        <a:pt x="30160" y="449602"/>
                      </a:lnTo>
                      <a:lnTo>
                        <a:pt x="31149" y="419958"/>
                      </a:lnTo>
                      <a:lnTo>
                        <a:pt x="53398" y="396737"/>
                      </a:lnTo>
                      <a:lnTo>
                        <a:pt x="53398" y="321144"/>
                      </a:lnTo>
                      <a:lnTo>
                        <a:pt x="70209" y="324109"/>
                      </a:lnTo>
                      <a:lnTo>
                        <a:pt x="69714" y="295453"/>
                      </a:lnTo>
                      <a:lnTo>
                        <a:pt x="87019" y="296935"/>
                      </a:lnTo>
                      <a:lnTo>
                        <a:pt x="88997" y="274208"/>
                      </a:lnTo>
                      <a:lnTo>
                        <a:pt x="115696" y="275196"/>
                      </a:lnTo>
                      <a:lnTo>
                        <a:pt x="115696" y="200098"/>
                      </a:lnTo>
                      <a:lnTo>
                        <a:pt x="197771" y="208991"/>
                      </a:lnTo>
                      <a:lnTo>
                        <a:pt x="197771" y="176877"/>
                      </a:lnTo>
                      <a:lnTo>
                        <a:pt x="285779" y="179841"/>
                      </a:lnTo>
                      <a:lnTo>
                        <a:pt x="283801" y="85474"/>
                      </a:lnTo>
                      <a:lnTo>
                        <a:pt x="384665" y="85474"/>
                      </a:lnTo>
                      <a:lnTo>
                        <a:pt x="383181" y="0"/>
                      </a:lnTo>
                      <a:lnTo>
                        <a:pt x="643745" y="12846"/>
                      </a:lnTo>
                      <a:lnTo>
                        <a:pt x="644734" y="196145"/>
                      </a:lnTo>
                      <a:lnTo>
                        <a:pt x="638800" y="688237"/>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5" name="Freeform 264">
                  <a:extLst>
                    <a:ext uri="{FF2B5EF4-FFF2-40B4-BE49-F238E27FC236}">
                      <a16:creationId xmlns:a16="http://schemas.microsoft.com/office/drawing/2014/main" id="{B1702E2A-E23B-2C07-119C-1F0F6145F0AC}"/>
                    </a:ext>
                  </a:extLst>
                </p:cNvPr>
                <p:cNvSpPr/>
                <p:nvPr/>
              </p:nvSpPr>
              <p:spPr>
                <a:xfrm>
                  <a:off x="2034132" y="3448928"/>
                  <a:ext cx="680826" cy="832011"/>
                </a:xfrm>
                <a:custGeom>
                  <a:avLst/>
                  <a:gdLst>
                    <a:gd name="connsiteX0" fmla="*/ 0 w 680826"/>
                    <a:gd name="connsiteY0" fmla="*/ 819165 h 832011"/>
                    <a:gd name="connsiteX1" fmla="*/ 5439 w 680826"/>
                    <a:gd name="connsiteY1" fmla="*/ 585471 h 832011"/>
                    <a:gd name="connsiteX2" fmla="*/ 11372 w 680826"/>
                    <a:gd name="connsiteY2" fmla="*/ 93379 h 832011"/>
                    <a:gd name="connsiteX3" fmla="*/ 33621 w 680826"/>
                    <a:gd name="connsiteY3" fmla="*/ 69664 h 832011"/>
                    <a:gd name="connsiteX4" fmla="*/ 53893 w 680826"/>
                    <a:gd name="connsiteY4" fmla="*/ 103260 h 832011"/>
                    <a:gd name="connsiteX5" fmla="*/ 61803 w 680826"/>
                    <a:gd name="connsiteY5" fmla="*/ 55336 h 832011"/>
                    <a:gd name="connsiteX6" fmla="*/ 79603 w 680826"/>
                    <a:gd name="connsiteY6" fmla="*/ 87944 h 832011"/>
                    <a:gd name="connsiteX7" fmla="*/ 103830 w 680826"/>
                    <a:gd name="connsiteY7" fmla="*/ 76581 h 832011"/>
                    <a:gd name="connsiteX8" fmla="*/ 138440 w 680826"/>
                    <a:gd name="connsiteY8" fmla="*/ 80039 h 832011"/>
                    <a:gd name="connsiteX9" fmla="*/ 172061 w 680826"/>
                    <a:gd name="connsiteY9" fmla="*/ 49407 h 832011"/>
                    <a:gd name="connsiteX10" fmla="*/ 222492 w 680826"/>
                    <a:gd name="connsiteY10" fmla="*/ 38043 h 832011"/>
                    <a:gd name="connsiteX11" fmla="*/ 249686 w 680826"/>
                    <a:gd name="connsiteY11" fmla="*/ 45948 h 832011"/>
                    <a:gd name="connsiteX12" fmla="*/ 311489 w 680826"/>
                    <a:gd name="connsiteY12" fmla="*/ 20751 h 832011"/>
                    <a:gd name="connsiteX13" fmla="*/ 327806 w 680826"/>
                    <a:gd name="connsiteY13" fmla="*/ 0 h 832011"/>
                    <a:gd name="connsiteX14" fmla="*/ 348077 w 680826"/>
                    <a:gd name="connsiteY14" fmla="*/ 6917 h 832011"/>
                    <a:gd name="connsiteX15" fmla="*/ 636823 w 680826"/>
                    <a:gd name="connsiteY15" fmla="*/ 196639 h 832011"/>
                    <a:gd name="connsiteX16" fmla="*/ 635339 w 680826"/>
                    <a:gd name="connsiteY16" fmla="*/ 265809 h 832011"/>
                    <a:gd name="connsiteX17" fmla="*/ 680827 w 680826"/>
                    <a:gd name="connsiteY17" fmla="*/ 266797 h 832011"/>
                    <a:gd name="connsiteX18" fmla="*/ 677366 w 680826"/>
                    <a:gd name="connsiteY18" fmla="*/ 312745 h 832011"/>
                    <a:gd name="connsiteX19" fmla="*/ 598752 w 680826"/>
                    <a:gd name="connsiteY19" fmla="*/ 318180 h 832011"/>
                    <a:gd name="connsiteX20" fmla="*/ 552276 w 680826"/>
                    <a:gd name="connsiteY20" fmla="*/ 435274 h 832011"/>
                    <a:gd name="connsiteX21" fmla="*/ 549803 w 680826"/>
                    <a:gd name="connsiteY21" fmla="*/ 832011 h 832011"/>
                    <a:gd name="connsiteX22" fmla="*/ 0 w 680826"/>
                    <a:gd name="connsiteY22" fmla="*/ 819165 h 83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0826" h="832011">
                      <a:moveTo>
                        <a:pt x="0" y="819165"/>
                      </a:moveTo>
                      <a:lnTo>
                        <a:pt x="5439" y="585471"/>
                      </a:lnTo>
                      <a:lnTo>
                        <a:pt x="11372" y="93379"/>
                      </a:lnTo>
                      <a:lnTo>
                        <a:pt x="33621" y="69664"/>
                      </a:lnTo>
                      <a:lnTo>
                        <a:pt x="53893" y="103260"/>
                      </a:lnTo>
                      <a:lnTo>
                        <a:pt x="61803" y="55336"/>
                      </a:lnTo>
                      <a:lnTo>
                        <a:pt x="79603" y="87944"/>
                      </a:lnTo>
                      <a:lnTo>
                        <a:pt x="103830" y="76581"/>
                      </a:lnTo>
                      <a:lnTo>
                        <a:pt x="138440" y="80039"/>
                      </a:lnTo>
                      <a:lnTo>
                        <a:pt x="172061" y="49407"/>
                      </a:lnTo>
                      <a:lnTo>
                        <a:pt x="222492" y="38043"/>
                      </a:lnTo>
                      <a:lnTo>
                        <a:pt x="249686" y="45948"/>
                      </a:lnTo>
                      <a:lnTo>
                        <a:pt x="311489" y="20751"/>
                      </a:lnTo>
                      <a:lnTo>
                        <a:pt x="327806" y="0"/>
                      </a:lnTo>
                      <a:lnTo>
                        <a:pt x="348077" y="6917"/>
                      </a:lnTo>
                      <a:lnTo>
                        <a:pt x="636823" y="196639"/>
                      </a:lnTo>
                      <a:lnTo>
                        <a:pt x="635339" y="265809"/>
                      </a:lnTo>
                      <a:lnTo>
                        <a:pt x="680827" y="266797"/>
                      </a:lnTo>
                      <a:lnTo>
                        <a:pt x="677366" y="312745"/>
                      </a:lnTo>
                      <a:lnTo>
                        <a:pt x="598752" y="318180"/>
                      </a:lnTo>
                      <a:lnTo>
                        <a:pt x="552276" y="435274"/>
                      </a:lnTo>
                      <a:lnTo>
                        <a:pt x="549803" y="832011"/>
                      </a:lnTo>
                      <a:lnTo>
                        <a:pt x="0" y="819165"/>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6" name="Freeform 265">
                  <a:extLst>
                    <a:ext uri="{FF2B5EF4-FFF2-40B4-BE49-F238E27FC236}">
                      <a16:creationId xmlns:a16="http://schemas.microsoft.com/office/drawing/2014/main" id="{FDFDE6B6-6C4D-AD92-519C-8A0F52E58782}"/>
                    </a:ext>
                  </a:extLst>
                </p:cNvPr>
                <p:cNvSpPr/>
                <p:nvPr/>
              </p:nvSpPr>
              <p:spPr>
                <a:xfrm>
                  <a:off x="2583441" y="3664836"/>
                  <a:ext cx="1015059" cy="943176"/>
                </a:xfrm>
                <a:custGeom>
                  <a:avLst/>
                  <a:gdLst>
                    <a:gd name="connsiteX0" fmla="*/ 0 w 1015059"/>
                    <a:gd name="connsiteY0" fmla="*/ 929837 h 943176"/>
                    <a:gd name="connsiteX1" fmla="*/ 494 w 1015059"/>
                    <a:gd name="connsiteY1" fmla="*/ 616103 h 943176"/>
                    <a:gd name="connsiteX2" fmla="*/ 2967 w 1015059"/>
                    <a:gd name="connsiteY2" fmla="*/ 219367 h 943176"/>
                    <a:gd name="connsiteX3" fmla="*/ 49443 w 1015059"/>
                    <a:gd name="connsiteY3" fmla="*/ 102272 h 943176"/>
                    <a:gd name="connsiteX4" fmla="*/ 128057 w 1015059"/>
                    <a:gd name="connsiteY4" fmla="*/ 96837 h 943176"/>
                    <a:gd name="connsiteX5" fmla="*/ 212604 w 1015059"/>
                    <a:gd name="connsiteY5" fmla="*/ 68676 h 943176"/>
                    <a:gd name="connsiteX6" fmla="*/ 214582 w 1015059"/>
                    <a:gd name="connsiteY6" fmla="*/ 0 h 943176"/>
                    <a:gd name="connsiteX7" fmla="*/ 749058 w 1015059"/>
                    <a:gd name="connsiteY7" fmla="*/ 46443 h 943176"/>
                    <a:gd name="connsiteX8" fmla="*/ 940896 w 1015059"/>
                    <a:gd name="connsiteY8" fmla="*/ 67687 h 943176"/>
                    <a:gd name="connsiteX9" fmla="*/ 1015060 w 1015059"/>
                    <a:gd name="connsiteY9" fmla="*/ 183299 h 943176"/>
                    <a:gd name="connsiteX10" fmla="*/ 997755 w 1015059"/>
                    <a:gd name="connsiteY10" fmla="*/ 200098 h 943176"/>
                    <a:gd name="connsiteX11" fmla="*/ 991822 w 1015059"/>
                    <a:gd name="connsiteY11" fmla="*/ 229742 h 943176"/>
                    <a:gd name="connsiteX12" fmla="*/ 978967 w 1015059"/>
                    <a:gd name="connsiteY12" fmla="*/ 228260 h 943176"/>
                    <a:gd name="connsiteX13" fmla="*/ 967100 w 1015059"/>
                    <a:gd name="connsiteY13" fmla="*/ 249505 h 943176"/>
                    <a:gd name="connsiteX14" fmla="*/ 956223 w 1015059"/>
                    <a:gd name="connsiteY14" fmla="*/ 240611 h 943176"/>
                    <a:gd name="connsiteX15" fmla="*/ 941885 w 1015059"/>
                    <a:gd name="connsiteY15" fmla="*/ 256916 h 943176"/>
                    <a:gd name="connsiteX16" fmla="*/ 924085 w 1015059"/>
                    <a:gd name="connsiteY16" fmla="*/ 247034 h 943176"/>
                    <a:gd name="connsiteX17" fmla="*/ 916669 w 1015059"/>
                    <a:gd name="connsiteY17" fmla="*/ 258398 h 943176"/>
                    <a:gd name="connsiteX18" fmla="*/ 920130 w 1015059"/>
                    <a:gd name="connsiteY18" fmla="*/ 280137 h 943176"/>
                    <a:gd name="connsiteX19" fmla="*/ 956223 w 1015059"/>
                    <a:gd name="connsiteY19" fmla="*/ 316698 h 943176"/>
                    <a:gd name="connsiteX20" fmla="*/ 944357 w 1015059"/>
                    <a:gd name="connsiteY20" fmla="*/ 348318 h 943176"/>
                    <a:gd name="connsiteX21" fmla="*/ 973528 w 1015059"/>
                    <a:gd name="connsiteY21" fmla="*/ 344860 h 943176"/>
                    <a:gd name="connsiteX22" fmla="*/ 992316 w 1015059"/>
                    <a:gd name="connsiteY22" fmla="*/ 389820 h 943176"/>
                    <a:gd name="connsiteX23" fmla="*/ 969572 w 1015059"/>
                    <a:gd name="connsiteY23" fmla="*/ 406124 h 943176"/>
                    <a:gd name="connsiteX24" fmla="*/ 989844 w 1015059"/>
                    <a:gd name="connsiteY24" fmla="*/ 438733 h 943176"/>
                    <a:gd name="connsiteX25" fmla="*/ 986877 w 1015059"/>
                    <a:gd name="connsiteY25" fmla="*/ 458990 h 943176"/>
                    <a:gd name="connsiteX26" fmla="*/ 939412 w 1015059"/>
                    <a:gd name="connsiteY26" fmla="*/ 497527 h 943176"/>
                    <a:gd name="connsiteX27" fmla="*/ 955728 w 1015059"/>
                    <a:gd name="connsiteY27" fmla="*/ 532112 h 943176"/>
                    <a:gd name="connsiteX28" fmla="*/ 909747 w 1015059"/>
                    <a:gd name="connsiteY28" fmla="*/ 563732 h 943176"/>
                    <a:gd name="connsiteX29" fmla="*/ 896397 w 1015059"/>
                    <a:gd name="connsiteY29" fmla="*/ 555827 h 943176"/>
                    <a:gd name="connsiteX30" fmla="*/ 892442 w 1015059"/>
                    <a:gd name="connsiteY30" fmla="*/ 510867 h 943176"/>
                    <a:gd name="connsiteX31" fmla="*/ 877609 w 1015059"/>
                    <a:gd name="connsiteY31" fmla="*/ 543969 h 943176"/>
                    <a:gd name="connsiteX32" fmla="*/ 854865 w 1015059"/>
                    <a:gd name="connsiteY32" fmla="*/ 515808 h 943176"/>
                    <a:gd name="connsiteX33" fmla="*/ 843988 w 1015059"/>
                    <a:gd name="connsiteY33" fmla="*/ 521736 h 943176"/>
                    <a:gd name="connsiteX34" fmla="*/ 838549 w 1015059"/>
                    <a:gd name="connsiteY34" fmla="*/ 537547 h 943176"/>
                    <a:gd name="connsiteX35" fmla="*/ 858326 w 1015059"/>
                    <a:gd name="connsiteY35" fmla="*/ 550886 h 943176"/>
                    <a:gd name="connsiteX36" fmla="*/ 809872 w 1015059"/>
                    <a:gd name="connsiteY36" fmla="*/ 610175 h 943176"/>
                    <a:gd name="connsiteX37" fmla="*/ 789106 w 1015059"/>
                    <a:gd name="connsiteY37" fmla="*/ 598317 h 943176"/>
                    <a:gd name="connsiteX38" fmla="*/ 767846 w 1015059"/>
                    <a:gd name="connsiteY38" fmla="*/ 674403 h 943176"/>
                    <a:gd name="connsiteX39" fmla="*/ 741147 w 1015059"/>
                    <a:gd name="connsiteY39" fmla="*/ 666498 h 943176"/>
                    <a:gd name="connsiteX40" fmla="*/ 747574 w 1015059"/>
                    <a:gd name="connsiteY40" fmla="*/ 696143 h 943176"/>
                    <a:gd name="connsiteX41" fmla="*/ 735708 w 1015059"/>
                    <a:gd name="connsiteY41" fmla="*/ 724798 h 943176"/>
                    <a:gd name="connsiteX42" fmla="*/ 680827 w 1015059"/>
                    <a:gd name="connsiteY42" fmla="*/ 713435 h 943176"/>
                    <a:gd name="connsiteX43" fmla="*/ 656600 w 1015059"/>
                    <a:gd name="connsiteY43" fmla="*/ 783098 h 943176"/>
                    <a:gd name="connsiteX44" fmla="*/ 620507 w 1015059"/>
                    <a:gd name="connsiteY44" fmla="*/ 800391 h 943176"/>
                    <a:gd name="connsiteX45" fmla="*/ 601224 w 1015059"/>
                    <a:gd name="connsiteY45" fmla="*/ 848809 h 943176"/>
                    <a:gd name="connsiteX46" fmla="*/ 565131 w 1015059"/>
                    <a:gd name="connsiteY46" fmla="*/ 877466 h 943176"/>
                    <a:gd name="connsiteX47" fmla="*/ 579469 w 1015059"/>
                    <a:gd name="connsiteY47" fmla="*/ 916497 h 943176"/>
                    <a:gd name="connsiteX48" fmla="*/ 592324 w 1015059"/>
                    <a:gd name="connsiteY48" fmla="*/ 938236 h 943176"/>
                    <a:gd name="connsiteX49" fmla="*/ 21755 w 1015059"/>
                    <a:gd name="connsiteY49" fmla="*/ 943177 h 943176"/>
                    <a:gd name="connsiteX50" fmla="*/ 0 w 1015059"/>
                    <a:gd name="connsiteY50" fmla="*/ 929837 h 94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15059" h="943176">
                      <a:moveTo>
                        <a:pt x="0" y="929837"/>
                      </a:moveTo>
                      <a:lnTo>
                        <a:pt x="494" y="616103"/>
                      </a:lnTo>
                      <a:lnTo>
                        <a:pt x="2967" y="219367"/>
                      </a:lnTo>
                      <a:lnTo>
                        <a:pt x="49443" y="102272"/>
                      </a:lnTo>
                      <a:lnTo>
                        <a:pt x="128057" y="96837"/>
                      </a:lnTo>
                      <a:lnTo>
                        <a:pt x="212604" y="68676"/>
                      </a:lnTo>
                      <a:lnTo>
                        <a:pt x="214582" y="0"/>
                      </a:lnTo>
                      <a:lnTo>
                        <a:pt x="749058" y="46443"/>
                      </a:lnTo>
                      <a:lnTo>
                        <a:pt x="940896" y="67687"/>
                      </a:lnTo>
                      <a:lnTo>
                        <a:pt x="1015060" y="183299"/>
                      </a:lnTo>
                      <a:lnTo>
                        <a:pt x="997755" y="200098"/>
                      </a:lnTo>
                      <a:lnTo>
                        <a:pt x="991822" y="229742"/>
                      </a:lnTo>
                      <a:lnTo>
                        <a:pt x="978967" y="228260"/>
                      </a:lnTo>
                      <a:lnTo>
                        <a:pt x="967100" y="249505"/>
                      </a:lnTo>
                      <a:lnTo>
                        <a:pt x="956223" y="240611"/>
                      </a:lnTo>
                      <a:lnTo>
                        <a:pt x="941885" y="256916"/>
                      </a:lnTo>
                      <a:lnTo>
                        <a:pt x="924085" y="247034"/>
                      </a:lnTo>
                      <a:lnTo>
                        <a:pt x="916669" y="258398"/>
                      </a:lnTo>
                      <a:lnTo>
                        <a:pt x="920130" y="280137"/>
                      </a:lnTo>
                      <a:lnTo>
                        <a:pt x="956223" y="316698"/>
                      </a:lnTo>
                      <a:lnTo>
                        <a:pt x="944357" y="348318"/>
                      </a:lnTo>
                      <a:lnTo>
                        <a:pt x="973528" y="344860"/>
                      </a:lnTo>
                      <a:lnTo>
                        <a:pt x="992316" y="389820"/>
                      </a:lnTo>
                      <a:lnTo>
                        <a:pt x="969572" y="406124"/>
                      </a:lnTo>
                      <a:lnTo>
                        <a:pt x="989844" y="438733"/>
                      </a:lnTo>
                      <a:lnTo>
                        <a:pt x="986877" y="458990"/>
                      </a:lnTo>
                      <a:lnTo>
                        <a:pt x="939412" y="497527"/>
                      </a:lnTo>
                      <a:lnTo>
                        <a:pt x="955728" y="532112"/>
                      </a:lnTo>
                      <a:lnTo>
                        <a:pt x="909747" y="563732"/>
                      </a:lnTo>
                      <a:lnTo>
                        <a:pt x="896397" y="555827"/>
                      </a:lnTo>
                      <a:lnTo>
                        <a:pt x="892442" y="510867"/>
                      </a:lnTo>
                      <a:lnTo>
                        <a:pt x="877609" y="543969"/>
                      </a:lnTo>
                      <a:lnTo>
                        <a:pt x="854865" y="515808"/>
                      </a:lnTo>
                      <a:lnTo>
                        <a:pt x="843988" y="521736"/>
                      </a:lnTo>
                      <a:lnTo>
                        <a:pt x="838549" y="537547"/>
                      </a:lnTo>
                      <a:lnTo>
                        <a:pt x="858326" y="550886"/>
                      </a:lnTo>
                      <a:lnTo>
                        <a:pt x="809872" y="610175"/>
                      </a:lnTo>
                      <a:lnTo>
                        <a:pt x="789106" y="598317"/>
                      </a:lnTo>
                      <a:lnTo>
                        <a:pt x="767846" y="674403"/>
                      </a:lnTo>
                      <a:lnTo>
                        <a:pt x="741147" y="666498"/>
                      </a:lnTo>
                      <a:lnTo>
                        <a:pt x="747574" y="696143"/>
                      </a:lnTo>
                      <a:lnTo>
                        <a:pt x="735708" y="724798"/>
                      </a:lnTo>
                      <a:lnTo>
                        <a:pt x="680827" y="713435"/>
                      </a:lnTo>
                      <a:lnTo>
                        <a:pt x="656600" y="783098"/>
                      </a:lnTo>
                      <a:lnTo>
                        <a:pt x="620507" y="800391"/>
                      </a:lnTo>
                      <a:lnTo>
                        <a:pt x="601224" y="848809"/>
                      </a:lnTo>
                      <a:lnTo>
                        <a:pt x="565131" y="877466"/>
                      </a:lnTo>
                      <a:lnTo>
                        <a:pt x="579469" y="916497"/>
                      </a:lnTo>
                      <a:lnTo>
                        <a:pt x="592324" y="938236"/>
                      </a:lnTo>
                      <a:lnTo>
                        <a:pt x="21755" y="943177"/>
                      </a:lnTo>
                      <a:lnTo>
                        <a:pt x="0" y="929837"/>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7" name="Freeform 266">
                  <a:extLst>
                    <a:ext uri="{FF2B5EF4-FFF2-40B4-BE49-F238E27FC236}">
                      <a16:creationId xmlns:a16="http://schemas.microsoft.com/office/drawing/2014/main" id="{18C69213-17D4-85D3-BDCB-B48F48CF37A1}"/>
                    </a:ext>
                  </a:extLst>
                </p:cNvPr>
                <p:cNvSpPr/>
                <p:nvPr/>
              </p:nvSpPr>
              <p:spPr>
                <a:xfrm>
                  <a:off x="304130" y="1855064"/>
                  <a:ext cx="1209864" cy="749007"/>
                </a:xfrm>
                <a:custGeom>
                  <a:avLst/>
                  <a:gdLst>
                    <a:gd name="connsiteX0" fmla="*/ 0 w 1209864"/>
                    <a:gd name="connsiteY0" fmla="*/ 749008 h 749007"/>
                    <a:gd name="connsiteX1" fmla="*/ 2967 w 1209864"/>
                    <a:gd name="connsiteY1" fmla="*/ 504938 h 749007"/>
                    <a:gd name="connsiteX2" fmla="*/ 1009127 w 1209864"/>
                    <a:gd name="connsiteY2" fmla="*/ 0 h 749007"/>
                    <a:gd name="connsiteX3" fmla="*/ 1011104 w 1209864"/>
                    <a:gd name="connsiteY3" fmla="*/ 475788 h 749007"/>
                    <a:gd name="connsiteX4" fmla="*/ 1209864 w 1209864"/>
                    <a:gd name="connsiteY4" fmla="*/ 480234 h 749007"/>
                    <a:gd name="connsiteX5" fmla="*/ 1198987 w 1209864"/>
                    <a:gd name="connsiteY5" fmla="*/ 747031 h 749007"/>
                    <a:gd name="connsiteX6" fmla="*/ 0 w 1209864"/>
                    <a:gd name="connsiteY6" fmla="*/ 749008 h 74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864" h="749007">
                      <a:moveTo>
                        <a:pt x="0" y="749008"/>
                      </a:moveTo>
                      <a:lnTo>
                        <a:pt x="2967" y="504938"/>
                      </a:lnTo>
                      <a:lnTo>
                        <a:pt x="1009127" y="0"/>
                      </a:lnTo>
                      <a:lnTo>
                        <a:pt x="1011104" y="475788"/>
                      </a:lnTo>
                      <a:lnTo>
                        <a:pt x="1209864" y="480234"/>
                      </a:lnTo>
                      <a:lnTo>
                        <a:pt x="1198987" y="747031"/>
                      </a:lnTo>
                      <a:lnTo>
                        <a:pt x="0" y="749008"/>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8" name="Freeform 267">
                  <a:extLst>
                    <a:ext uri="{FF2B5EF4-FFF2-40B4-BE49-F238E27FC236}">
                      <a16:creationId xmlns:a16="http://schemas.microsoft.com/office/drawing/2014/main" id="{1511C731-E695-4F15-7A56-21CF7B0CF8C2}"/>
                    </a:ext>
                  </a:extLst>
                </p:cNvPr>
                <p:cNvSpPr/>
                <p:nvPr/>
              </p:nvSpPr>
              <p:spPr>
                <a:xfrm>
                  <a:off x="1502622" y="2334310"/>
                  <a:ext cx="934467" cy="671438"/>
                </a:xfrm>
                <a:custGeom>
                  <a:avLst/>
                  <a:gdLst>
                    <a:gd name="connsiteX0" fmla="*/ 135967 w 934467"/>
                    <a:gd name="connsiteY0" fmla="*/ 666992 h 671438"/>
                    <a:gd name="connsiteX1" fmla="*/ 0 w 934467"/>
                    <a:gd name="connsiteY1" fmla="*/ 671439 h 671438"/>
                    <a:gd name="connsiteX2" fmla="*/ 494 w 934467"/>
                    <a:gd name="connsiteY2" fmla="*/ 267785 h 671438"/>
                    <a:gd name="connsiteX3" fmla="*/ 11372 w 934467"/>
                    <a:gd name="connsiteY3" fmla="*/ 988 h 671438"/>
                    <a:gd name="connsiteX4" fmla="*/ 745597 w 934467"/>
                    <a:gd name="connsiteY4" fmla="*/ 0 h 671438"/>
                    <a:gd name="connsiteX5" fmla="*/ 932985 w 934467"/>
                    <a:gd name="connsiteY5" fmla="*/ 2470 h 671438"/>
                    <a:gd name="connsiteX6" fmla="*/ 934468 w 934467"/>
                    <a:gd name="connsiteY6" fmla="*/ 278161 h 671438"/>
                    <a:gd name="connsiteX7" fmla="*/ 919141 w 934467"/>
                    <a:gd name="connsiteY7" fmla="*/ 279643 h 671438"/>
                    <a:gd name="connsiteX8" fmla="*/ 921613 w 934467"/>
                    <a:gd name="connsiteY8" fmla="*/ 299406 h 671438"/>
                    <a:gd name="connsiteX9" fmla="*/ 887003 w 934467"/>
                    <a:gd name="connsiteY9" fmla="*/ 297429 h 671438"/>
                    <a:gd name="connsiteX10" fmla="*/ 879092 w 934467"/>
                    <a:gd name="connsiteY10" fmla="*/ 669463 h 671438"/>
                    <a:gd name="connsiteX11" fmla="*/ 135967 w 934467"/>
                    <a:gd name="connsiteY11" fmla="*/ 666992 h 6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467" h="671438">
                      <a:moveTo>
                        <a:pt x="135967" y="666992"/>
                      </a:moveTo>
                      <a:lnTo>
                        <a:pt x="0" y="671439"/>
                      </a:lnTo>
                      <a:lnTo>
                        <a:pt x="494" y="267785"/>
                      </a:lnTo>
                      <a:lnTo>
                        <a:pt x="11372" y="988"/>
                      </a:lnTo>
                      <a:lnTo>
                        <a:pt x="745597" y="0"/>
                      </a:lnTo>
                      <a:lnTo>
                        <a:pt x="932985" y="2470"/>
                      </a:lnTo>
                      <a:lnTo>
                        <a:pt x="934468" y="278161"/>
                      </a:lnTo>
                      <a:lnTo>
                        <a:pt x="919141" y="279643"/>
                      </a:lnTo>
                      <a:lnTo>
                        <a:pt x="921613" y="299406"/>
                      </a:lnTo>
                      <a:lnTo>
                        <a:pt x="887003" y="297429"/>
                      </a:lnTo>
                      <a:lnTo>
                        <a:pt x="879092" y="669463"/>
                      </a:lnTo>
                      <a:lnTo>
                        <a:pt x="135967" y="666992"/>
                      </a:lnTo>
                      <a:close/>
                    </a:path>
                  </a:pathLst>
                </a:custGeom>
                <a:solidFill>
                  <a:srgbClr val="0044B5"/>
                </a:solidFill>
                <a:ln w="9889" cap="rnd">
                  <a:solidFill>
                    <a:srgbClr val="F9F9F9"/>
                  </a:solidFill>
                  <a:prstDash val="solid"/>
                  <a:round/>
                </a:ln>
              </p:spPr>
              <p:txBody>
                <a:bodyPr rtlCol="0" anchor="ctr"/>
                <a:lstStyle/>
                <a:p>
                  <a:endParaRPr lang="en-US"/>
                </a:p>
              </p:txBody>
            </p:sp>
            <p:sp>
              <p:nvSpPr>
                <p:cNvPr id="269" name="Freeform 268">
                  <a:extLst>
                    <a:ext uri="{FF2B5EF4-FFF2-40B4-BE49-F238E27FC236}">
                      <a16:creationId xmlns:a16="http://schemas.microsoft.com/office/drawing/2014/main" id="{5D134103-69F4-FF05-AC0E-EA48D4980B60}"/>
                    </a:ext>
                  </a:extLst>
                </p:cNvPr>
                <p:cNvSpPr/>
                <p:nvPr/>
              </p:nvSpPr>
              <p:spPr>
                <a:xfrm>
                  <a:off x="2381714" y="2336780"/>
                  <a:ext cx="1003193" cy="702071"/>
                </a:xfrm>
                <a:custGeom>
                  <a:avLst/>
                  <a:gdLst>
                    <a:gd name="connsiteX0" fmla="*/ 995777 w 1003193"/>
                    <a:gd name="connsiteY0" fmla="*/ 679344 h 702071"/>
                    <a:gd name="connsiteX1" fmla="*/ 713459 w 1003193"/>
                    <a:gd name="connsiteY1" fmla="*/ 676874 h 702071"/>
                    <a:gd name="connsiteX2" fmla="*/ 709503 w 1003193"/>
                    <a:gd name="connsiteY2" fmla="*/ 702071 h 702071"/>
                    <a:gd name="connsiteX3" fmla="*/ 623967 w 1003193"/>
                    <a:gd name="connsiteY3" fmla="*/ 700589 h 702071"/>
                    <a:gd name="connsiteX4" fmla="*/ 623473 w 1003193"/>
                    <a:gd name="connsiteY4" fmla="*/ 656617 h 702071"/>
                    <a:gd name="connsiteX5" fmla="*/ 0 w 1003193"/>
                    <a:gd name="connsiteY5" fmla="*/ 666992 h 702071"/>
                    <a:gd name="connsiteX6" fmla="*/ 7911 w 1003193"/>
                    <a:gd name="connsiteY6" fmla="*/ 294959 h 702071"/>
                    <a:gd name="connsiteX7" fmla="*/ 42521 w 1003193"/>
                    <a:gd name="connsiteY7" fmla="*/ 296935 h 702071"/>
                    <a:gd name="connsiteX8" fmla="*/ 40049 w 1003193"/>
                    <a:gd name="connsiteY8" fmla="*/ 277172 h 702071"/>
                    <a:gd name="connsiteX9" fmla="*/ 55376 w 1003193"/>
                    <a:gd name="connsiteY9" fmla="*/ 275690 h 702071"/>
                    <a:gd name="connsiteX10" fmla="*/ 53893 w 1003193"/>
                    <a:gd name="connsiteY10" fmla="*/ 0 h 702071"/>
                    <a:gd name="connsiteX11" fmla="*/ 869204 w 1003193"/>
                    <a:gd name="connsiteY11" fmla="*/ 494 h 702071"/>
                    <a:gd name="connsiteX12" fmla="*/ 1003193 w 1003193"/>
                    <a:gd name="connsiteY12" fmla="*/ 2470 h 702071"/>
                    <a:gd name="connsiteX13" fmla="*/ 995777 w 1003193"/>
                    <a:gd name="connsiteY13" fmla="*/ 679344 h 70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3193" h="702071">
                      <a:moveTo>
                        <a:pt x="995777" y="679344"/>
                      </a:moveTo>
                      <a:lnTo>
                        <a:pt x="713459" y="676874"/>
                      </a:lnTo>
                      <a:lnTo>
                        <a:pt x="709503" y="702071"/>
                      </a:lnTo>
                      <a:lnTo>
                        <a:pt x="623967" y="700589"/>
                      </a:lnTo>
                      <a:lnTo>
                        <a:pt x="623473" y="656617"/>
                      </a:lnTo>
                      <a:lnTo>
                        <a:pt x="0" y="666992"/>
                      </a:lnTo>
                      <a:lnTo>
                        <a:pt x="7911" y="294959"/>
                      </a:lnTo>
                      <a:lnTo>
                        <a:pt x="42521" y="296935"/>
                      </a:lnTo>
                      <a:lnTo>
                        <a:pt x="40049" y="277172"/>
                      </a:lnTo>
                      <a:lnTo>
                        <a:pt x="55376" y="275690"/>
                      </a:lnTo>
                      <a:lnTo>
                        <a:pt x="53893" y="0"/>
                      </a:lnTo>
                      <a:lnTo>
                        <a:pt x="869204" y="494"/>
                      </a:lnTo>
                      <a:lnTo>
                        <a:pt x="1003193" y="2470"/>
                      </a:lnTo>
                      <a:lnTo>
                        <a:pt x="995777" y="679344"/>
                      </a:lnTo>
                      <a:close/>
                    </a:path>
                  </a:pathLst>
                </a:custGeom>
                <a:solidFill>
                  <a:srgbClr val="0044B5"/>
                </a:solidFill>
                <a:ln w="9889" cap="rnd">
                  <a:solidFill>
                    <a:srgbClr val="F9F9F9"/>
                  </a:solidFill>
                  <a:prstDash val="solid"/>
                  <a:round/>
                </a:ln>
              </p:spPr>
              <p:txBody>
                <a:bodyPr rtlCol="0" anchor="ctr"/>
                <a:lstStyle/>
                <a:p>
                  <a:endParaRPr lang="en-US"/>
                </a:p>
              </p:txBody>
            </p:sp>
            <p:sp>
              <p:nvSpPr>
                <p:cNvPr id="270" name="Freeform 269">
                  <a:extLst>
                    <a:ext uri="{FF2B5EF4-FFF2-40B4-BE49-F238E27FC236}">
                      <a16:creationId xmlns:a16="http://schemas.microsoft.com/office/drawing/2014/main" id="{B5336267-25F7-5B50-ED2D-920E25A2B623}"/>
                    </a:ext>
                  </a:extLst>
                </p:cNvPr>
                <p:cNvSpPr/>
                <p:nvPr/>
              </p:nvSpPr>
              <p:spPr>
                <a:xfrm>
                  <a:off x="3377491" y="2338262"/>
                  <a:ext cx="803444" cy="937247"/>
                </a:xfrm>
                <a:custGeom>
                  <a:avLst/>
                  <a:gdLst>
                    <a:gd name="connsiteX0" fmla="*/ 803445 w 803444"/>
                    <a:gd name="connsiteY0" fmla="*/ 932801 h 937247"/>
                    <a:gd name="connsiteX1" fmla="*/ 282318 w 803444"/>
                    <a:gd name="connsiteY1" fmla="*/ 937248 h 937247"/>
                    <a:gd name="connsiteX2" fmla="*/ 210626 w 803444"/>
                    <a:gd name="connsiteY2" fmla="*/ 932801 h 937247"/>
                    <a:gd name="connsiteX3" fmla="*/ 0 w 803444"/>
                    <a:gd name="connsiteY3" fmla="*/ 677862 h 937247"/>
                    <a:gd name="connsiteX4" fmla="*/ 7416 w 803444"/>
                    <a:gd name="connsiteY4" fmla="*/ 988 h 937247"/>
                    <a:gd name="connsiteX5" fmla="*/ 617540 w 803444"/>
                    <a:gd name="connsiteY5" fmla="*/ 2964 h 937247"/>
                    <a:gd name="connsiteX6" fmla="*/ 793062 w 803444"/>
                    <a:gd name="connsiteY6" fmla="*/ 0 h 937247"/>
                    <a:gd name="connsiteX7" fmla="*/ 801961 w 803444"/>
                    <a:gd name="connsiteY7" fmla="*/ 813731 h 937247"/>
                    <a:gd name="connsiteX8" fmla="*/ 803445 w 803444"/>
                    <a:gd name="connsiteY8" fmla="*/ 932801 h 93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444" h="937247">
                      <a:moveTo>
                        <a:pt x="803445" y="932801"/>
                      </a:moveTo>
                      <a:lnTo>
                        <a:pt x="282318" y="937248"/>
                      </a:lnTo>
                      <a:lnTo>
                        <a:pt x="210626" y="932801"/>
                      </a:lnTo>
                      <a:lnTo>
                        <a:pt x="0" y="677862"/>
                      </a:lnTo>
                      <a:lnTo>
                        <a:pt x="7416" y="988"/>
                      </a:lnTo>
                      <a:lnTo>
                        <a:pt x="617540" y="2964"/>
                      </a:lnTo>
                      <a:lnTo>
                        <a:pt x="793062" y="0"/>
                      </a:lnTo>
                      <a:lnTo>
                        <a:pt x="801961" y="813731"/>
                      </a:lnTo>
                      <a:lnTo>
                        <a:pt x="803445" y="932801"/>
                      </a:lnTo>
                      <a:close/>
                    </a:path>
                  </a:pathLst>
                </a:custGeom>
                <a:solidFill>
                  <a:srgbClr val="0044B5"/>
                </a:solidFill>
                <a:ln w="9889" cap="rnd">
                  <a:solidFill>
                    <a:srgbClr val="F9F9F9"/>
                  </a:solidFill>
                  <a:prstDash val="solid"/>
                  <a:round/>
                </a:ln>
              </p:spPr>
              <p:txBody>
                <a:bodyPr rtlCol="0" anchor="ctr"/>
                <a:lstStyle/>
                <a:p>
                  <a:endParaRPr lang="en-US"/>
                </a:p>
              </p:txBody>
            </p:sp>
            <p:sp>
              <p:nvSpPr>
                <p:cNvPr id="271" name="Freeform 270">
                  <a:extLst>
                    <a:ext uri="{FF2B5EF4-FFF2-40B4-BE49-F238E27FC236}">
                      <a16:creationId xmlns:a16="http://schemas.microsoft.com/office/drawing/2014/main" id="{003FA38E-00FF-46BA-AAD5-103B1E85D733}"/>
                    </a:ext>
                  </a:extLst>
                </p:cNvPr>
                <p:cNvSpPr/>
                <p:nvPr/>
              </p:nvSpPr>
              <p:spPr>
                <a:xfrm>
                  <a:off x="302647" y="2602095"/>
                  <a:ext cx="1200469" cy="666498"/>
                </a:xfrm>
                <a:custGeom>
                  <a:avLst/>
                  <a:gdLst>
                    <a:gd name="connsiteX0" fmla="*/ 4944 w 1200469"/>
                    <a:gd name="connsiteY0" fmla="*/ 647724 h 666498"/>
                    <a:gd name="connsiteX1" fmla="*/ 0 w 1200469"/>
                    <a:gd name="connsiteY1" fmla="*/ 637348 h 666498"/>
                    <a:gd name="connsiteX2" fmla="*/ 1483 w 1200469"/>
                    <a:gd name="connsiteY2" fmla="*/ 1976 h 666498"/>
                    <a:gd name="connsiteX3" fmla="*/ 1200470 w 1200469"/>
                    <a:gd name="connsiteY3" fmla="*/ 0 h 666498"/>
                    <a:gd name="connsiteX4" fmla="*/ 1199976 w 1200469"/>
                    <a:gd name="connsiteY4" fmla="*/ 403654 h 666498"/>
                    <a:gd name="connsiteX5" fmla="*/ 1199481 w 1200469"/>
                    <a:gd name="connsiteY5" fmla="*/ 417982 h 666498"/>
                    <a:gd name="connsiteX6" fmla="*/ 994788 w 1200469"/>
                    <a:gd name="connsiteY6" fmla="*/ 418970 h 666498"/>
                    <a:gd name="connsiteX7" fmla="*/ 994294 w 1200469"/>
                    <a:gd name="connsiteY7" fmla="*/ 405630 h 666498"/>
                    <a:gd name="connsiteX8" fmla="*/ 915185 w 1200469"/>
                    <a:gd name="connsiteY8" fmla="*/ 403654 h 666498"/>
                    <a:gd name="connsiteX9" fmla="*/ 913208 w 1200469"/>
                    <a:gd name="connsiteY9" fmla="*/ 436262 h 666498"/>
                    <a:gd name="connsiteX10" fmla="*/ 894419 w 1200469"/>
                    <a:gd name="connsiteY10" fmla="*/ 437251 h 666498"/>
                    <a:gd name="connsiteX11" fmla="*/ 894419 w 1200469"/>
                    <a:gd name="connsiteY11" fmla="*/ 457507 h 666498"/>
                    <a:gd name="connsiteX12" fmla="*/ 829649 w 1200469"/>
                    <a:gd name="connsiteY12" fmla="*/ 483693 h 666498"/>
                    <a:gd name="connsiteX13" fmla="*/ 829649 w 1200469"/>
                    <a:gd name="connsiteY13" fmla="*/ 508891 h 666498"/>
                    <a:gd name="connsiteX14" fmla="*/ 806906 w 1200469"/>
                    <a:gd name="connsiteY14" fmla="*/ 509385 h 666498"/>
                    <a:gd name="connsiteX15" fmla="*/ 807400 w 1200469"/>
                    <a:gd name="connsiteY15" fmla="*/ 528159 h 666498"/>
                    <a:gd name="connsiteX16" fmla="*/ 786140 w 1200469"/>
                    <a:gd name="connsiteY16" fmla="*/ 529147 h 666498"/>
                    <a:gd name="connsiteX17" fmla="*/ 786634 w 1200469"/>
                    <a:gd name="connsiteY17" fmla="*/ 549404 h 666498"/>
                    <a:gd name="connsiteX18" fmla="*/ 761418 w 1200469"/>
                    <a:gd name="connsiteY18" fmla="*/ 550392 h 666498"/>
                    <a:gd name="connsiteX19" fmla="*/ 763396 w 1200469"/>
                    <a:gd name="connsiteY19" fmla="*/ 575096 h 666498"/>
                    <a:gd name="connsiteX20" fmla="*/ 736697 w 1200469"/>
                    <a:gd name="connsiteY20" fmla="*/ 574108 h 666498"/>
                    <a:gd name="connsiteX21" fmla="*/ 739169 w 1200469"/>
                    <a:gd name="connsiteY21" fmla="*/ 587942 h 666498"/>
                    <a:gd name="connsiteX22" fmla="*/ 715931 w 1200469"/>
                    <a:gd name="connsiteY22" fmla="*/ 589424 h 666498"/>
                    <a:gd name="connsiteX23" fmla="*/ 717414 w 1200469"/>
                    <a:gd name="connsiteY23" fmla="*/ 616103 h 666498"/>
                    <a:gd name="connsiteX24" fmla="*/ 692199 w 1200469"/>
                    <a:gd name="connsiteY24" fmla="*/ 620056 h 666498"/>
                    <a:gd name="connsiteX25" fmla="*/ 693187 w 1200469"/>
                    <a:gd name="connsiteY25" fmla="*/ 650688 h 666498"/>
                    <a:gd name="connsiteX26" fmla="*/ 525082 w 1200469"/>
                    <a:gd name="connsiteY26" fmla="*/ 652170 h 666498"/>
                    <a:gd name="connsiteX27" fmla="*/ 525576 w 1200469"/>
                    <a:gd name="connsiteY27" fmla="*/ 666498 h 666498"/>
                    <a:gd name="connsiteX28" fmla="*/ 147834 w 1200469"/>
                    <a:gd name="connsiteY28" fmla="*/ 658099 h 666498"/>
                    <a:gd name="connsiteX29" fmla="*/ 130529 w 1200469"/>
                    <a:gd name="connsiteY29" fmla="*/ 643277 h 666498"/>
                    <a:gd name="connsiteX30" fmla="*/ 96413 w 1200469"/>
                    <a:gd name="connsiteY30" fmla="*/ 643277 h 666498"/>
                    <a:gd name="connsiteX31" fmla="*/ 93941 w 1200469"/>
                    <a:gd name="connsiteY31" fmla="*/ 654147 h 666498"/>
                    <a:gd name="connsiteX32" fmla="*/ 4944 w 1200469"/>
                    <a:gd name="connsiteY32" fmla="*/ 647724 h 66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0469" h="666498">
                      <a:moveTo>
                        <a:pt x="4944" y="647724"/>
                      </a:moveTo>
                      <a:lnTo>
                        <a:pt x="0" y="637348"/>
                      </a:lnTo>
                      <a:lnTo>
                        <a:pt x="1483" y="1976"/>
                      </a:lnTo>
                      <a:lnTo>
                        <a:pt x="1200470" y="0"/>
                      </a:lnTo>
                      <a:lnTo>
                        <a:pt x="1199976" y="403654"/>
                      </a:lnTo>
                      <a:lnTo>
                        <a:pt x="1199481" y="417982"/>
                      </a:lnTo>
                      <a:lnTo>
                        <a:pt x="994788" y="418970"/>
                      </a:lnTo>
                      <a:lnTo>
                        <a:pt x="994294" y="405630"/>
                      </a:lnTo>
                      <a:lnTo>
                        <a:pt x="915185" y="403654"/>
                      </a:lnTo>
                      <a:lnTo>
                        <a:pt x="913208" y="436262"/>
                      </a:lnTo>
                      <a:lnTo>
                        <a:pt x="894419" y="437251"/>
                      </a:lnTo>
                      <a:lnTo>
                        <a:pt x="894419" y="457507"/>
                      </a:lnTo>
                      <a:lnTo>
                        <a:pt x="829649" y="483693"/>
                      </a:lnTo>
                      <a:lnTo>
                        <a:pt x="829649" y="508891"/>
                      </a:lnTo>
                      <a:lnTo>
                        <a:pt x="806906" y="509385"/>
                      </a:lnTo>
                      <a:lnTo>
                        <a:pt x="807400" y="528159"/>
                      </a:lnTo>
                      <a:lnTo>
                        <a:pt x="786140" y="529147"/>
                      </a:lnTo>
                      <a:lnTo>
                        <a:pt x="786634" y="549404"/>
                      </a:lnTo>
                      <a:lnTo>
                        <a:pt x="761418" y="550392"/>
                      </a:lnTo>
                      <a:lnTo>
                        <a:pt x="763396" y="575096"/>
                      </a:lnTo>
                      <a:lnTo>
                        <a:pt x="736697" y="574108"/>
                      </a:lnTo>
                      <a:lnTo>
                        <a:pt x="739169" y="587942"/>
                      </a:lnTo>
                      <a:lnTo>
                        <a:pt x="715931" y="589424"/>
                      </a:lnTo>
                      <a:lnTo>
                        <a:pt x="717414" y="616103"/>
                      </a:lnTo>
                      <a:lnTo>
                        <a:pt x="692199" y="620056"/>
                      </a:lnTo>
                      <a:lnTo>
                        <a:pt x="693187" y="650688"/>
                      </a:lnTo>
                      <a:lnTo>
                        <a:pt x="525082" y="652170"/>
                      </a:lnTo>
                      <a:lnTo>
                        <a:pt x="525576" y="666498"/>
                      </a:lnTo>
                      <a:lnTo>
                        <a:pt x="147834" y="658099"/>
                      </a:lnTo>
                      <a:lnTo>
                        <a:pt x="130529" y="643277"/>
                      </a:lnTo>
                      <a:lnTo>
                        <a:pt x="96413" y="643277"/>
                      </a:lnTo>
                      <a:lnTo>
                        <a:pt x="93941" y="654147"/>
                      </a:lnTo>
                      <a:lnTo>
                        <a:pt x="4944" y="647724"/>
                      </a:lnTo>
                      <a:close/>
                    </a:path>
                  </a:pathLst>
                </a:custGeom>
                <a:solidFill>
                  <a:srgbClr val="0044B5"/>
                </a:solidFill>
                <a:ln w="9889" cap="rnd">
                  <a:solidFill>
                    <a:srgbClr val="F9F9F9"/>
                  </a:solidFill>
                  <a:prstDash val="solid"/>
                  <a:round/>
                </a:ln>
              </p:spPr>
              <p:txBody>
                <a:bodyPr rtlCol="0" anchor="ctr"/>
                <a:lstStyle/>
                <a:p>
                  <a:endParaRPr lang="en-US"/>
                </a:p>
              </p:txBody>
            </p:sp>
          </p:grpSp>
          <p:grpSp>
            <p:nvGrpSpPr>
              <p:cNvPr id="180" name="Graphic 1337">
                <a:extLst>
                  <a:ext uri="{FF2B5EF4-FFF2-40B4-BE49-F238E27FC236}">
                    <a16:creationId xmlns:a16="http://schemas.microsoft.com/office/drawing/2014/main" id="{5F573E13-EDD5-1D83-8B7D-5082A8231B4A}"/>
                  </a:ext>
                </a:extLst>
              </p:cNvPr>
              <p:cNvGrpSpPr/>
              <p:nvPr/>
            </p:nvGrpSpPr>
            <p:grpSpPr>
              <a:xfrm>
                <a:off x="542797" y="2404623"/>
                <a:ext cx="3332441" cy="1719358"/>
                <a:chOff x="542797" y="2404623"/>
                <a:chExt cx="3332441" cy="1719358"/>
              </a:xfrm>
              <a:solidFill>
                <a:srgbClr val="FFFFFF"/>
              </a:solidFill>
            </p:grpSpPr>
            <p:sp>
              <p:nvSpPr>
                <p:cNvPr id="181" name="Freeform 180">
                  <a:extLst>
                    <a:ext uri="{FF2B5EF4-FFF2-40B4-BE49-F238E27FC236}">
                      <a16:creationId xmlns:a16="http://schemas.microsoft.com/office/drawing/2014/main" id="{E869C769-C4FD-0000-9588-6B2911E96459}"/>
                    </a:ext>
                  </a:extLst>
                </p:cNvPr>
                <p:cNvSpPr/>
                <p:nvPr/>
              </p:nvSpPr>
              <p:spPr>
                <a:xfrm>
                  <a:off x="771717" y="2404623"/>
                  <a:ext cx="37576" cy="53359"/>
                </a:xfrm>
                <a:custGeom>
                  <a:avLst/>
                  <a:gdLst>
                    <a:gd name="connsiteX0" fmla="*/ 9889 w 37576"/>
                    <a:gd name="connsiteY0" fmla="*/ 45454 h 53359"/>
                    <a:gd name="connsiteX1" fmla="*/ 9889 w 37576"/>
                    <a:gd name="connsiteY1" fmla="*/ 30632 h 53359"/>
                    <a:gd name="connsiteX2" fmla="*/ 26205 w 37576"/>
                    <a:gd name="connsiteY2" fmla="*/ 30632 h 53359"/>
                    <a:gd name="connsiteX3" fmla="*/ 24227 w 37576"/>
                    <a:gd name="connsiteY3" fmla="*/ 22233 h 53359"/>
                    <a:gd name="connsiteX4" fmla="*/ 9889 w 37576"/>
                    <a:gd name="connsiteY4" fmla="*/ 22233 h 53359"/>
                    <a:gd name="connsiteX5" fmla="*/ 9889 w 37576"/>
                    <a:gd name="connsiteY5" fmla="*/ 7905 h 53359"/>
                    <a:gd name="connsiteX6" fmla="*/ 33621 w 37576"/>
                    <a:gd name="connsiteY6" fmla="*/ 7905 h 53359"/>
                    <a:gd name="connsiteX7" fmla="*/ 32138 w 37576"/>
                    <a:gd name="connsiteY7" fmla="*/ 0 h 53359"/>
                    <a:gd name="connsiteX8" fmla="*/ 0 w 37576"/>
                    <a:gd name="connsiteY8" fmla="*/ 0 h 53359"/>
                    <a:gd name="connsiteX9" fmla="*/ 0 w 37576"/>
                    <a:gd name="connsiteY9" fmla="*/ 53359 h 53359"/>
                    <a:gd name="connsiteX10" fmla="*/ 37576 w 37576"/>
                    <a:gd name="connsiteY10" fmla="*/ 53359 h 53359"/>
                    <a:gd name="connsiteX11" fmla="*/ 35599 w 37576"/>
                    <a:gd name="connsiteY11" fmla="*/ 45454 h 53359"/>
                    <a:gd name="connsiteX12" fmla="*/ 9889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9889" y="45454"/>
                      </a:moveTo>
                      <a:lnTo>
                        <a:pt x="9889" y="30632"/>
                      </a:lnTo>
                      <a:lnTo>
                        <a:pt x="26205" y="30632"/>
                      </a:lnTo>
                      <a:lnTo>
                        <a:pt x="24227" y="22233"/>
                      </a:lnTo>
                      <a:lnTo>
                        <a:pt x="9889" y="22233"/>
                      </a:lnTo>
                      <a:lnTo>
                        <a:pt x="9889" y="7905"/>
                      </a:lnTo>
                      <a:lnTo>
                        <a:pt x="33621" y="7905"/>
                      </a:lnTo>
                      <a:lnTo>
                        <a:pt x="32138" y="0"/>
                      </a:lnTo>
                      <a:lnTo>
                        <a:pt x="0" y="0"/>
                      </a:lnTo>
                      <a:lnTo>
                        <a:pt x="0" y="53359"/>
                      </a:lnTo>
                      <a:lnTo>
                        <a:pt x="37576" y="53359"/>
                      </a:lnTo>
                      <a:lnTo>
                        <a:pt x="35599" y="45454"/>
                      </a:lnTo>
                      <a:lnTo>
                        <a:pt x="9889" y="45454"/>
                      </a:lnTo>
                      <a:close/>
                    </a:path>
                  </a:pathLst>
                </a:custGeom>
                <a:solidFill>
                  <a:srgbClr val="FFFFFF"/>
                </a:solidFill>
                <a:ln w="4944"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291021EE-8579-1529-D091-EAEE09D05F4A}"/>
                    </a:ext>
                  </a:extLst>
                </p:cNvPr>
                <p:cNvSpPr/>
                <p:nvPr/>
              </p:nvSpPr>
              <p:spPr>
                <a:xfrm>
                  <a:off x="817204" y="2405117"/>
                  <a:ext cx="42520" cy="53853"/>
                </a:xfrm>
                <a:custGeom>
                  <a:avLst/>
                  <a:gdLst>
                    <a:gd name="connsiteX0" fmla="*/ 10383 w 42520"/>
                    <a:gd name="connsiteY0" fmla="*/ 32609 h 53853"/>
                    <a:gd name="connsiteX1" fmla="*/ 16316 w 42520"/>
                    <a:gd name="connsiteY1" fmla="*/ 32609 h 53853"/>
                    <a:gd name="connsiteX2" fmla="*/ 18294 w 42520"/>
                    <a:gd name="connsiteY2" fmla="*/ 32609 h 53853"/>
                    <a:gd name="connsiteX3" fmla="*/ 20272 w 42520"/>
                    <a:gd name="connsiteY3" fmla="*/ 32609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3 h 53853"/>
                    <a:gd name="connsiteX10" fmla="*/ 16811 w 42520"/>
                    <a:gd name="connsiteY10" fmla="*/ 0 h 53853"/>
                    <a:gd name="connsiteX11" fmla="*/ 0 w 42520"/>
                    <a:gd name="connsiteY11" fmla="*/ 0 h 53853"/>
                    <a:gd name="connsiteX12" fmla="*/ 0 w 42520"/>
                    <a:gd name="connsiteY12" fmla="*/ 53853 h 53853"/>
                    <a:gd name="connsiteX13" fmla="*/ 10383 w 42520"/>
                    <a:gd name="connsiteY13" fmla="*/ 53853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9"/>
                      </a:moveTo>
                      <a:lnTo>
                        <a:pt x="16316" y="32609"/>
                      </a:lnTo>
                      <a:cubicBezTo>
                        <a:pt x="16811" y="32609"/>
                        <a:pt x="17799" y="32609"/>
                        <a:pt x="18294" y="32609"/>
                      </a:cubicBezTo>
                      <a:cubicBezTo>
                        <a:pt x="18788" y="32609"/>
                        <a:pt x="19777" y="32609"/>
                        <a:pt x="20272" y="32609"/>
                      </a:cubicBezTo>
                      <a:lnTo>
                        <a:pt x="31643" y="53359"/>
                      </a:lnTo>
                      <a:lnTo>
                        <a:pt x="42521" y="53359"/>
                      </a:lnTo>
                      <a:lnTo>
                        <a:pt x="29171" y="30138"/>
                      </a:lnTo>
                      <a:cubicBezTo>
                        <a:pt x="31643" y="28656"/>
                        <a:pt x="34115" y="27174"/>
                        <a:pt x="35599" y="24703"/>
                      </a:cubicBezTo>
                      <a:cubicBezTo>
                        <a:pt x="37082" y="22233"/>
                        <a:pt x="38071" y="19269"/>
                        <a:pt x="38071" y="16304"/>
                      </a:cubicBezTo>
                      <a:cubicBezTo>
                        <a:pt x="38071" y="10869"/>
                        <a:pt x="36093" y="6423"/>
                        <a:pt x="31643" y="3953"/>
                      </a:cubicBezTo>
                      <a:cubicBezTo>
                        <a:pt x="27688" y="1482"/>
                        <a:pt x="22249" y="0"/>
                        <a:pt x="16811" y="0"/>
                      </a:cubicBezTo>
                      <a:lnTo>
                        <a:pt x="0" y="0"/>
                      </a:lnTo>
                      <a:lnTo>
                        <a:pt x="0" y="53853"/>
                      </a:lnTo>
                      <a:lnTo>
                        <a:pt x="10383" y="53853"/>
                      </a:lnTo>
                      <a:lnTo>
                        <a:pt x="10383" y="33597"/>
                      </a:lnTo>
                      <a:close/>
                      <a:moveTo>
                        <a:pt x="10383" y="7905"/>
                      </a:moveTo>
                      <a:lnTo>
                        <a:pt x="16811" y="7905"/>
                      </a:lnTo>
                      <a:cubicBezTo>
                        <a:pt x="20272" y="7905"/>
                        <a:pt x="22744" y="8399"/>
                        <a:pt x="24721" y="9881"/>
                      </a:cubicBezTo>
                      <a:cubicBezTo>
                        <a:pt x="26699" y="11364"/>
                        <a:pt x="27688" y="13340"/>
                        <a:pt x="27688" y="16304"/>
                      </a:cubicBezTo>
                      <a:cubicBezTo>
                        <a:pt x="27688" y="19269"/>
                        <a:pt x="26699" y="21245"/>
                        <a:pt x="24721" y="22233"/>
                      </a:cubicBezTo>
                      <a:cubicBezTo>
                        <a:pt x="22744" y="23715"/>
                        <a:pt x="20272"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34599-A284-12EB-3C37-62E92EEC138F}"/>
                    </a:ext>
                  </a:extLst>
                </p:cNvPr>
                <p:cNvSpPr/>
                <p:nvPr/>
              </p:nvSpPr>
              <p:spPr>
                <a:xfrm>
                  <a:off x="867141" y="2404623"/>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1F8D166-1165-2007-6472-4EB26CD4E0B2}"/>
                    </a:ext>
                  </a:extLst>
                </p:cNvPr>
                <p:cNvSpPr/>
                <p:nvPr/>
              </p:nvSpPr>
              <p:spPr>
                <a:xfrm>
                  <a:off x="890379" y="2404623"/>
                  <a:ext cx="37576" cy="53359"/>
                </a:xfrm>
                <a:custGeom>
                  <a:avLst/>
                  <a:gdLst>
                    <a:gd name="connsiteX0" fmla="*/ 36093 w 37576"/>
                    <a:gd name="connsiteY0" fmla="*/ 45454 h 53359"/>
                    <a:gd name="connsiteX1" fmla="*/ 10383 w 37576"/>
                    <a:gd name="connsiteY1" fmla="*/ 45454 h 53359"/>
                    <a:gd name="connsiteX2" fmla="*/ 10383 w 37576"/>
                    <a:gd name="connsiteY2" fmla="*/ 30632 h 53359"/>
                    <a:gd name="connsiteX3" fmla="*/ 26205 w 37576"/>
                    <a:gd name="connsiteY3" fmla="*/ 30632 h 53359"/>
                    <a:gd name="connsiteX4" fmla="*/ 24721 w 37576"/>
                    <a:gd name="connsiteY4" fmla="*/ 22233 h 53359"/>
                    <a:gd name="connsiteX5" fmla="*/ 10383 w 37576"/>
                    <a:gd name="connsiteY5" fmla="*/ 22233 h 53359"/>
                    <a:gd name="connsiteX6" fmla="*/ 10383 w 37576"/>
                    <a:gd name="connsiteY6" fmla="*/ 7905 h 53359"/>
                    <a:gd name="connsiteX7" fmla="*/ 33621 w 37576"/>
                    <a:gd name="connsiteY7" fmla="*/ 7905 h 53359"/>
                    <a:gd name="connsiteX8" fmla="*/ 32138 w 37576"/>
                    <a:gd name="connsiteY8" fmla="*/ 0 h 53359"/>
                    <a:gd name="connsiteX9" fmla="*/ 0 w 37576"/>
                    <a:gd name="connsiteY9" fmla="*/ 0 h 53359"/>
                    <a:gd name="connsiteX10" fmla="*/ 0 w 37576"/>
                    <a:gd name="connsiteY10" fmla="*/ 53359 h 53359"/>
                    <a:gd name="connsiteX11" fmla="*/ 37576 w 37576"/>
                    <a:gd name="connsiteY11" fmla="*/ 53359 h 53359"/>
                    <a:gd name="connsiteX12" fmla="*/ 36093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36093" y="45454"/>
                      </a:moveTo>
                      <a:lnTo>
                        <a:pt x="10383" y="45454"/>
                      </a:lnTo>
                      <a:lnTo>
                        <a:pt x="10383" y="30632"/>
                      </a:lnTo>
                      <a:lnTo>
                        <a:pt x="26205" y="30632"/>
                      </a:lnTo>
                      <a:lnTo>
                        <a:pt x="24721" y="22233"/>
                      </a:lnTo>
                      <a:lnTo>
                        <a:pt x="10383" y="22233"/>
                      </a:lnTo>
                      <a:lnTo>
                        <a:pt x="10383" y="7905"/>
                      </a:lnTo>
                      <a:lnTo>
                        <a:pt x="33621" y="7905"/>
                      </a:lnTo>
                      <a:lnTo>
                        <a:pt x="32138" y="0"/>
                      </a:lnTo>
                      <a:lnTo>
                        <a:pt x="0" y="0"/>
                      </a:lnTo>
                      <a:lnTo>
                        <a:pt x="0" y="53359"/>
                      </a:lnTo>
                      <a:lnTo>
                        <a:pt x="37576" y="53359"/>
                      </a:lnTo>
                      <a:lnTo>
                        <a:pt x="36093" y="45454"/>
                      </a:lnTo>
                      <a:close/>
                    </a:path>
                  </a:pathLst>
                </a:custGeom>
                <a:solidFill>
                  <a:srgbClr val="FFFFFF"/>
                </a:solidFill>
                <a:ln w="4944"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A9490018-3204-FE99-9205-19507CDF5561}"/>
                    </a:ext>
                  </a:extLst>
                </p:cNvPr>
                <p:cNvSpPr/>
                <p:nvPr/>
              </p:nvSpPr>
              <p:spPr>
                <a:xfrm>
                  <a:off x="542797" y="2863613"/>
                  <a:ext cx="39554" cy="55829"/>
                </a:xfrm>
                <a:custGeom>
                  <a:avLst/>
                  <a:gdLst>
                    <a:gd name="connsiteX0" fmla="*/ 30160 w 39554"/>
                    <a:gd name="connsiteY0" fmla="*/ 47431 h 55829"/>
                    <a:gd name="connsiteX1" fmla="*/ 23733 w 39554"/>
                    <a:gd name="connsiteY1" fmla="*/ 47925 h 55829"/>
                    <a:gd name="connsiteX2" fmla="*/ 13844 w 39554"/>
                    <a:gd name="connsiteY2" fmla="*/ 41996 h 55829"/>
                    <a:gd name="connsiteX3" fmla="*/ 10877 w 39554"/>
                    <a:gd name="connsiteY3" fmla="*/ 28656 h 55829"/>
                    <a:gd name="connsiteX4" fmla="*/ 14338 w 39554"/>
                    <a:gd name="connsiteY4" fmla="*/ 14328 h 55829"/>
                    <a:gd name="connsiteX5" fmla="*/ 24227 w 39554"/>
                    <a:gd name="connsiteY5" fmla="*/ 8893 h 55829"/>
                    <a:gd name="connsiteX6" fmla="*/ 30160 w 39554"/>
                    <a:gd name="connsiteY6" fmla="*/ 9387 h 55829"/>
                    <a:gd name="connsiteX7" fmla="*/ 36093 w 39554"/>
                    <a:gd name="connsiteY7" fmla="*/ 10869 h 55829"/>
                    <a:gd name="connsiteX8" fmla="*/ 39060 w 39554"/>
                    <a:gd name="connsiteY8" fmla="*/ 3458 h 55829"/>
                    <a:gd name="connsiteX9" fmla="*/ 31149 w 39554"/>
                    <a:gd name="connsiteY9" fmla="*/ 988 h 55829"/>
                    <a:gd name="connsiteX10" fmla="*/ 24721 w 39554"/>
                    <a:gd name="connsiteY10" fmla="*/ 0 h 55829"/>
                    <a:gd name="connsiteX11" fmla="*/ 6428 w 39554"/>
                    <a:gd name="connsiteY11" fmla="*/ 7905 h 55829"/>
                    <a:gd name="connsiteX12" fmla="*/ 0 w 39554"/>
                    <a:gd name="connsiteY12" fmla="*/ 28162 h 55829"/>
                    <a:gd name="connsiteX13" fmla="*/ 5933 w 39554"/>
                    <a:gd name="connsiteY13" fmla="*/ 47925 h 55829"/>
                    <a:gd name="connsiteX14" fmla="*/ 24227 w 39554"/>
                    <a:gd name="connsiteY14" fmla="*/ 55830 h 55829"/>
                    <a:gd name="connsiteX15" fmla="*/ 32138 w 39554"/>
                    <a:gd name="connsiteY15" fmla="*/ 54842 h 55829"/>
                    <a:gd name="connsiteX16" fmla="*/ 39554 w 39554"/>
                    <a:gd name="connsiteY16" fmla="*/ 52371 h 55829"/>
                    <a:gd name="connsiteX17" fmla="*/ 35599 w 39554"/>
                    <a:gd name="connsiteY17" fmla="*/ 44960 h 55829"/>
                    <a:gd name="connsiteX18" fmla="*/ 30160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0" y="47431"/>
                      </a:moveTo>
                      <a:cubicBezTo>
                        <a:pt x="28182" y="47431"/>
                        <a:pt x="26205" y="47925"/>
                        <a:pt x="23733" y="47925"/>
                      </a:cubicBezTo>
                      <a:cubicBezTo>
                        <a:pt x="19283" y="47925"/>
                        <a:pt x="15822" y="45948"/>
                        <a:pt x="13844" y="41996"/>
                      </a:cubicBezTo>
                      <a:cubicBezTo>
                        <a:pt x="11866" y="38043"/>
                        <a:pt x="10877" y="33597"/>
                        <a:pt x="10877" y="28656"/>
                      </a:cubicBezTo>
                      <a:cubicBezTo>
                        <a:pt x="10877" y="23715"/>
                        <a:pt x="11866" y="17786"/>
                        <a:pt x="14338" y="14328"/>
                      </a:cubicBezTo>
                      <a:cubicBezTo>
                        <a:pt x="16811" y="10869"/>
                        <a:pt x="19777" y="8893"/>
                        <a:pt x="24227" y="8893"/>
                      </a:cubicBezTo>
                      <a:cubicBezTo>
                        <a:pt x="28677" y="8893"/>
                        <a:pt x="28677" y="8893"/>
                        <a:pt x="30160" y="9387"/>
                      </a:cubicBezTo>
                      <a:cubicBezTo>
                        <a:pt x="31643" y="9387"/>
                        <a:pt x="33621" y="10375"/>
                        <a:pt x="36093" y="10869"/>
                      </a:cubicBezTo>
                      <a:lnTo>
                        <a:pt x="39060" y="3458"/>
                      </a:lnTo>
                      <a:cubicBezTo>
                        <a:pt x="36588" y="1976"/>
                        <a:pt x="34116" y="1482"/>
                        <a:pt x="31149" y="988"/>
                      </a:cubicBezTo>
                      <a:cubicBezTo>
                        <a:pt x="28182" y="494"/>
                        <a:pt x="26205" y="0"/>
                        <a:pt x="24721" y="0"/>
                      </a:cubicBezTo>
                      <a:cubicBezTo>
                        <a:pt x="16811" y="0"/>
                        <a:pt x="10877" y="2470"/>
                        <a:pt x="6428" y="7905"/>
                      </a:cubicBezTo>
                      <a:cubicBezTo>
                        <a:pt x="1978" y="13340"/>
                        <a:pt x="0" y="19763"/>
                        <a:pt x="0" y="28162"/>
                      </a:cubicBezTo>
                      <a:cubicBezTo>
                        <a:pt x="0" y="36561"/>
                        <a:pt x="1978" y="42490"/>
                        <a:pt x="5933" y="47925"/>
                      </a:cubicBezTo>
                      <a:cubicBezTo>
                        <a:pt x="9889" y="53359"/>
                        <a:pt x="15822" y="55830"/>
                        <a:pt x="24227" y="55830"/>
                      </a:cubicBezTo>
                      <a:cubicBezTo>
                        <a:pt x="32632" y="55830"/>
                        <a:pt x="29171" y="55830"/>
                        <a:pt x="32138" y="54842"/>
                      </a:cubicBezTo>
                      <a:cubicBezTo>
                        <a:pt x="35104" y="54348"/>
                        <a:pt x="37577" y="53359"/>
                        <a:pt x="39554" y="52371"/>
                      </a:cubicBezTo>
                      <a:lnTo>
                        <a:pt x="35599" y="44960"/>
                      </a:lnTo>
                      <a:cubicBezTo>
                        <a:pt x="34116" y="45454"/>
                        <a:pt x="32138" y="46442"/>
                        <a:pt x="30160" y="46937"/>
                      </a:cubicBezTo>
                      <a:close/>
                    </a:path>
                  </a:pathLst>
                </a:custGeom>
                <a:solidFill>
                  <a:srgbClr val="FFFFFF"/>
                </a:solidFill>
                <a:ln w="4944"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0911E3FA-5144-AE1E-00CC-E8924CE087C2}"/>
                    </a:ext>
                  </a:extLst>
                </p:cNvPr>
                <p:cNvSpPr/>
                <p:nvPr/>
              </p:nvSpPr>
              <p:spPr>
                <a:xfrm>
                  <a:off x="592240" y="2865589"/>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721 w 42520"/>
                    <a:gd name="connsiteY15" fmla="*/ 22727 h 54347"/>
                    <a:gd name="connsiteX16" fmla="*/ 17305 w 42520"/>
                    <a:gd name="connsiteY16" fmla="*/ 24703 h 54347"/>
                    <a:gd name="connsiteX17" fmla="*/ 10877 w 42520"/>
                    <a:gd name="connsiteY17" fmla="*/ 24703 h 54347"/>
                    <a:gd name="connsiteX18" fmla="*/ 10877 w 42520"/>
                    <a:gd name="connsiteY18" fmla="*/ 8399 h 54347"/>
                    <a:gd name="connsiteX19" fmla="*/ 17305 w 42520"/>
                    <a:gd name="connsiteY19" fmla="*/ 8399 h 54347"/>
                    <a:gd name="connsiteX20" fmla="*/ 25216 w 42520"/>
                    <a:gd name="connsiteY20" fmla="*/ 10375 h 54347"/>
                    <a:gd name="connsiteX21" fmla="*/ 28182 w 42520"/>
                    <a:gd name="connsiteY21" fmla="*/ 16798 h 54347"/>
                    <a:gd name="connsiteX22" fmla="*/ 25216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69"/>
                        <a:pt x="36093" y="6423"/>
                        <a:pt x="31643" y="3953"/>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ubicBezTo>
                        <a:pt x="18788" y="33597"/>
                        <a:pt x="19777" y="33597"/>
                        <a:pt x="20272" y="33597"/>
                      </a:cubicBezTo>
                      <a:lnTo>
                        <a:pt x="31643" y="54348"/>
                      </a:lnTo>
                      <a:lnTo>
                        <a:pt x="42521" y="54348"/>
                      </a:lnTo>
                      <a:lnTo>
                        <a:pt x="29171" y="31126"/>
                      </a:lnTo>
                      <a:cubicBezTo>
                        <a:pt x="31643" y="29644"/>
                        <a:pt x="34115" y="28162"/>
                        <a:pt x="35599" y="25692"/>
                      </a:cubicBezTo>
                      <a:close/>
                      <a:moveTo>
                        <a:pt x="24721" y="22727"/>
                      </a:moveTo>
                      <a:cubicBezTo>
                        <a:pt x="22744" y="24209"/>
                        <a:pt x="20272" y="24703"/>
                        <a:pt x="17305" y="24703"/>
                      </a:cubicBezTo>
                      <a:lnTo>
                        <a:pt x="10877" y="24703"/>
                      </a:lnTo>
                      <a:lnTo>
                        <a:pt x="10877" y="8399"/>
                      </a:lnTo>
                      <a:lnTo>
                        <a:pt x="17305" y="8399"/>
                      </a:lnTo>
                      <a:cubicBezTo>
                        <a:pt x="20766" y="8399"/>
                        <a:pt x="23238" y="8893"/>
                        <a:pt x="25216" y="10375"/>
                      </a:cubicBezTo>
                      <a:cubicBezTo>
                        <a:pt x="27194" y="11858"/>
                        <a:pt x="28182" y="13834"/>
                        <a:pt x="28182" y="16798"/>
                      </a:cubicBezTo>
                      <a:cubicBezTo>
                        <a:pt x="28182" y="19763"/>
                        <a:pt x="27194" y="21739"/>
                        <a:pt x="25216" y="22727"/>
                      </a:cubicBezTo>
                      <a:close/>
                    </a:path>
                  </a:pathLst>
                </a:custGeom>
                <a:solidFill>
                  <a:srgbClr val="FFFFFF"/>
                </a:solidFill>
                <a:ln w="4944"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6F1B60CB-A095-0286-6F2B-A575E552459C}"/>
                    </a:ext>
                  </a:extLst>
                </p:cNvPr>
                <p:cNvSpPr/>
                <p:nvPr/>
              </p:nvSpPr>
              <p:spPr>
                <a:xfrm>
                  <a:off x="636244" y="2865095"/>
                  <a:ext cx="50926" cy="53853"/>
                </a:xfrm>
                <a:custGeom>
                  <a:avLst/>
                  <a:gdLst>
                    <a:gd name="connsiteX0" fmla="*/ 20766 w 50926"/>
                    <a:gd name="connsiteY0" fmla="*/ 0 h 53853"/>
                    <a:gd name="connsiteX1" fmla="*/ 0 w 50926"/>
                    <a:gd name="connsiteY1" fmla="*/ 53854 h 53853"/>
                    <a:gd name="connsiteX2" fmla="*/ 10383 w 50926"/>
                    <a:gd name="connsiteY2" fmla="*/ 53854 h 53853"/>
                    <a:gd name="connsiteX3" fmla="*/ 15327 w 50926"/>
                    <a:gd name="connsiteY3" fmla="*/ 41008 h 53853"/>
                    <a:gd name="connsiteX4" fmla="*/ 35599 w 50926"/>
                    <a:gd name="connsiteY4" fmla="*/ 41008 h 53853"/>
                    <a:gd name="connsiteX5" fmla="*/ 40543 w 50926"/>
                    <a:gd name="connsiteY5" fmla="*/ 53854 h 53853"/>
                    <a:gd name="connsiteX6" fmla="*/ 50926 w 50926"/>
                    <a:gd name="connsiteY6" fmla="*/ 52371 h 53853"/>
                    <a:gd name="connsiteX7" fmla="*/ 30160 w 50926"/>
                    <a:gd name="connsiteY7" fmla="*/ 0 h 53853"/>
                    <a:gd name="connsiteX8" fmla="*/ 21260 w 50926"/>
                    <a:gd name="connsiteY8" fmla="*/ 0 h 53853"/>
                    <a:gd name="connsiteX9" fmla="*/ 17799 w 50926"/>
                    <a:gd name="connsiteY9" fmla="*/ 33103 h 53853"/>
                    <a:gd name="connsiteX10" fmla="*/ 24721 w 50926"/>
                    <a:gd name="connsiteY10" fmla="*/ 14328 h 53853"/>
                    <a:gd name="connsiteX11" fmla="*/ 32138 w 50926"/>
                    <a:gd name="connsiteY11" fmla="*/ 33103 h 53853"/>
                    <a:gd name="connsiteX12" fmla="*/ 17799 w 50926"/>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49564EE8-666F-3772-FC92-C4DEBBC41F4A}"/>
                    </a:ext>
                  </a:extLst>
                </p:cNvPr>
                <p:cNvSpPr/>
                <p:nvPr/>
              </p:nvSpPr>
              <p:spPr>
                <a:xfrm>
                  <a:off x="687170" y="2865095"/>
                  <a:ext cx="81086" cy="53853"/>
                </a:xfrm>
                <a:custGeom>
                  <a:avLst/>
                  <a:gdLst>
                    <a:gd name="connsiteX0" fmla="*/ 58342 w 81086"/>
                    <a:gd name="connsiteY0" fmla="*/ 39031 h 53853"/>
                    <a:gd name="connsiteX1" fmla="*/ 45487 w 81086"/>
                    <a:gd name="connsiteY1" fmla="*/ 0 h 53853"/>
                    <a:gd name="connsiteX2" fmla="*/ 35599 w 81086"/>
                    <a:gd name="connsiteY2" fmla="*/ 0 h 53853"/>
                    <a:gd name="connsiteX3" fmla="*/ 23733 w 81086"/>
                    <a:gd name="connsiteY3" fmla="*/ 39525 h 53853"/>
                    <a:gd name="connsiteX4" fmla="*/ 10383 w 81086"/>
                    <a:gd name="connsiteY4" fmla="*/ 0 h 53853"/>
                    <a:gd name="connsiteX5" fmla="*/ 0 w 81086"/>
                    <a:gd name="connsiteY5" fmla="*/ 1482 h 53853"/>
                    <a:gd name="connsiteX6" fmla="*/ 19283 w 81086"/>
                    <a:gd name="connsiteY6" fmla="*/ 53854 h 53853"/>
                    <a:gd name="connsiteX7" fmla="*/ 28182 w 81086"/>
                    <a:gd name="connsiteY7" fmla="*/ 53854 h 53853"/>
                    <a:gd name="connsiteX8" fmla="*/ 40543 w 81086"/>
                    <a:gd name="connsiteY8" fmla="*/ 15316 h 53853"/>
                    <a:gd name="connsiteX9" fmla="*/ 52904 w 81086"/>
                    <a:gd name="connsiteY9" fmla="*/ 53854 h 53853"/>
                    <a:gd name="connsiteX10" fmla="*/ 62298 w 81086"/>
                    <a:gd name="connsiteY10" fmla="*/ 53854 h 53853"/>
                    <a:gd name="connsiteX11" fmla="*/ 81086 w 81086"/>
                    <a:gd name="connsiteY11" fmla="*/ 0 h 53853"/>
                    <a:gd name="connsiteX12" fmla="*/ 70703 w 81086"/>
                    <a:gd name="connsiteY12" fmla="*/ 0 h 53853"/>
                    <a:gd name="connsiteX13" fmla="*/ 58342 w 81086"/>
                    <a:gd name="connsiteY13" fmla="*/ 39031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86" h="53853">
                      <a:moveTo>
                        <a:pt x="58342" y="39031"/>
                      </a:moveTo>
                      <a:lnTo>
                        <a:pt x="45487" y="0"/>
                      </a:lnTo>
                      <a:lnTo>
                        <a:pt x="35599" y="0"/>
                      </a:lnTo>
                      <a:lnTo>
                        <a:pt x="23733" y="39525"/>
                      </a:lnTo>
                      <a:lnTo>
                        <a:pt x="10383" y="0"/>
                      </a:lnTo>
                      <a:lnTo>
                        <a:pt x="0" y="1482"/>
                      </a:lnTo>
                      <a:lnTo>
                        <a:pt x="19283" y="53854"/>
                      </a:lnTo>
                      <a:lnTo>
                        <a:pt x="28182" y="53854"/>
                      </a:lnTo>
                      <a:lnTo>
                        <a:pt x="40543" y="15316"/>
                      </a:lnTo>
                      <a:lnTo>
                        <a:pt x="52904" y="53854"/>
                      </a:lnTo>
                      <a:lnTo>
                        <a:pt x="62298" y="53854"/>
                      </a:lnTo>
                      <a:lnTo>
                        <a:pt x="81086" y="0"/>
                      </a:lnTo>
                      <a:lnTo>
                        <a:pt x="70703" y="0"/>
                      </a:lnTo>
                      <a:lnTo>
                        <a:pt x="58342" y="39031"/>
                      </a:lnTo>
                      <a:close/>
                    </a:path>
                  </a:pathLst>
                </a:custGeom>
                <a:solidFill>
                  <a:srgbClr val="FFFFFF"/>
                </a:solidFill>
                <a:ln w="4944"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C05D31B0-1F75-D85B-8D1E-0B44AF02C793}"/>
                    </a:ext>
                  </a:extLst>
                </p:cNvPr>
                <p:cNvSpPr/>
                <p:nvPr/>
              </p:nvSpPr>
              <p:spPr>
                <a:xfrm>
                  <a:off x="775672" y="2865095"/>
                  <a:ext cx="31643" cy="53853"/>
                </a:xfrm>
                <a:custGeom>
                  <a:avLst/>
                  <a:gdLst>
                    <a:gd name="connsiteX0" fmla="*/ 31643 w 31643"/>
                    <a:gd name="connsiteY0" fmla="*/ 8399 h 53853"/>
                    <a:gd name="connsiteX1" fmla="*/ 30160 w 31643"/>
                    <a:gd name="connsiteY1" fmla="*/ 0 h 53853"/>
                    <a:gd name="connsiteX2" fmla="*/ 0 w 31643"/>
                    <a:gd name="connsiteY2" fmla="*/ 0 h 53853"/>
                    <a:gd name="connsiteX3" fmla="*/ 0 w 31643"/>
                    <a:gd name="connsiteY3" fmla="*/ 53854 h 53853"/>
                    <a:gd name="connsiteX4" fmla="*/ 9889 w 31643"/>
                    <a:gd name="connsiteY4" fmla="*/ 53854 h 53853"/>
                    <a:gd name="connsiteX5" fmla="*/ 9889 w 31643"/>
                    <a:gd name="connsiteY5" fmla="*/ 31126 h 53853"/>
                    <a:gd name="connsiteX6" fmla="*/ 25216 w 31643"/>
                    <a:gd name="connsiteY6" fmla="*/ 31126 h 53853"/>
                    <a:gd name="connsiteX7" fmla="*/ 23732 w 31643"/>
                    <a:gd name="connsiteY7" fmla="*/ 23221 h 53853"/>
                    <a:gd name="connsiteX8" fmla="*/ 9889 w 31643"/>
                    <a:gd name="connsiteY8" fmla="*/ 23221 h 53853"/>
                    <a:gd name="connsiteX9" fmla="*/ 9889 w 31643"/>
                    <a:gd name="connsiteY9" fmla="*/ 8399 h 53853"/>
                    <a:gd name="connsiteX10" fmla="*/ 31643 w 31643"/>
                    <a:gd name="connsiteY10" fmla="*/ 839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3" h="53853">
                      <a:moveTo>
                        <a:pt x="31643" y="8399"/>
                      </a:moveTo>
                      <a:lnTo>
                        <a:pt x="30160" y="0"/>
                      </a:lnTo>
                      <a:lnTo>
                        <a:pt x="0" y="0"/>
                      </a:lnTo>
                      <a:lnTo>
                        <a:pt x="0" y="53854"/>
                      </a:lnTo>
                      <a:lnTo>
                        <a:pt x="9889" y="53854"/>
                      </a:lnTo>
                      <a:lnTo>
                        <a:pt x="9889" y="31126"/>
                      </a:lnTo>
                      <a:lnTo>
                        <a:pt x="25216" y="31126"/>
                      </a:lnTo>
                      <a:lnTo>
                        <a:pt x="23732" y="23221"/>
                      </a:lnTo>
                      <a:lnTo>
                        <a:pt x="9889" y="23221"/>
                      </a:lnTo>
                      <a:lnTo>
                        <a:pt x="9889" y="8399"/>
                      </a:lnTo>
                      <a:lnTo>
                        <a:pt x="31643" y="8399"/>
                      </a:lnTo>
                      <a:close/>
                    </a:path>
                  </a:pathLst>
                </a:custGeom>
                <a:solidFill>
                  <a:srgbClr val="FFFFFF"/>
                </a:solidFill>
                <a:ln w="4944"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40A8BB50-C6F7-6C46-81AE-5223E8E81661}"/>
                    </a:ext>
                  </a:extLst>
                </p:cNvPr>
                <p:cNvSpPr/>
                <p:nvPr/>
              </p:nvSpPr>
              <p:spPr>
                <a:xfrm>
                  <a:off x="812754" y="2864107"/>
                  <a:ext cx="49442" cy="55829"/>
                </a:xfrm>
                <a:custGeom>
                  <a:avLst/>
                  <a:gdLst>
                    <a:gd name="connsiteX0" fmla="*/ 24721 w 49442"/>
                    <a:gd name="connsiteY0" fmla="*/ 0 h 55829"/>
                    <a:gd name="connsiteX1" fmla="*/ 6428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4 w 49442"/>
                    <a:gd name="connsiteY9" fmla="*/ 42490 h 55829"/>
                    <a:gd name="connsiteX10" fmla="*/ 24721 w 49442"/>
                    <a:gd name="connsiteY10" fmla="*/ 47431 h 55829"/>
                    <a:gd name="connsiteX11" fmla="*/ 14338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4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8"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4" y="42490"/>
                      </a:moveTo>
                      <a:cubicBezTo>
                        <a:pt x="32632" y="45948"/>
                        <a:pt x="29171" y="47431"/>
                        <a:pt x="24721" y="47431"/>
                      </a:cubicBezTo>
                      <a:cubicBezTo>
                        <a:pt x="20272" y="47431"/>
                        <a:pt x="16316" y="45454"/>
                        <a:pt x="14338"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3"/>
                        <a:pt x="37576" y="39525"/>
                        <a:pt x="35104" y="42490"/>
                      </a:cubicBezTo>
                      <a:close/>
                    </a:path>
                  </a:pathLst>
                </a:custGeom>
                <a:solidFill>
                  <a:srgbClr val="FFFFFF"/>
                </a:solidFill>
                <a:ln w="4944"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CB8709A-C46C-7E9F-414F-27013AECF2A8}"/>
                    </a:ext>
                  </a:extLst>
                </p:cNvPr>
                <p:cNvSpPr/>
                <p:nvPr/>
              </p:nvSpPr>
              <p:spPr>
                <a:xfrm>
                  <a:off x="873569" y="2865589"/>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69"/>
                        <a:pt x="36093" y="6423"/>
                        <a:pt x="31643" y="3953"/>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ubicBezTo>
                        <a:pt x="18788" y="33597"/>
                        <a:pt x="19777" y="33597"/>
                        <a:pt x="20272" y="33597"/>
                      </a:cubicBezTo>
                      <a:lnTo>
                        <a:pt x="31643" y="54348"/>
                      </a:lnTo>
                      <a:lnTo>
                        <a:pt x="42521" y="54348"/>
                      </a:lnTo>
                      <a:lnTo>
                        <a:pt x="29171" y="31126"/>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4A5DBC1C-A36E-293A-DF61-065B0746C34A}"/>
                    </a:ext>
                  </a:extLst>
                </p:cNvPr>
                <p:cNvSpPr/>
                <p:nvPr/>
              </p:nvSpPr>
              <p:spPr>
                <a:xfrm>
                  <a:off x="923012" y="2865095"/>
                  <a:ext cx="44498" cy="53853"/>
                </a:xfrm>
                <a:custGeom>
                  <a:avLst/>
                  <a:gdLst>
                    <a:gd name="connsiteX0" fmla="*/ 19777 w 44498"/>
                    <a:gd name="connsiteY0" fmla="*/ 0 h 53853"/>
                    <a:gd name="connsiteX1" fmla="*/ 0 w 44498"/>
                    <a:gd name="connsiteY1" fmla="*/ 0 h 53853"/>
                    <a:gd name="connsiteX2" fmla="*/ 0 w 44498"/>
                    <a:gd name="connsiteY2" fmla="*/ 53854 h 53853"/>
                    <a:gd name="connsiteX3" fmla="*/ 19777 w 44498"/>
                    <a:gd name="connsiteY3" fmla="*/ 53854 h 53853"/>
                    <a:gd name="connsiteX4" fmla="*/ 38071 w 44498"/>
                    <a:gd name="connsiteY4" fmla="*/ 46442 h 53853"/>
                    <a:gd name="connsiteX5" fmla="*/ 44498 w 44498"/>
                    <a:gd name="connsiteY5" fmla="*/ 26680 h 53853"/>
                    <a:gd name="connsiteX6" fmla="*/ 38565 w 44498"/>
                    <a:gd name="connsiteY6" fmla="*/ 7411 h 53853"/>
                    <a:gd name="connsiteX7" fmla="*/ 19777 w 44498"/>
                    <a:gd name="connsiteY7" fmla="*/ 0 h 53853"/>
                    <a:gd name="connsiteX8" fmla="*/ 30160 w 44498"/>
                    <a:gd name="connsiteY8" fmla="*/ 41008 h 53853"/>
                    <a:gd name="connsiteX9" fmla="*/ 19777 w 44498"/>
                    <a:gd name="connsiteY9" fmla="*/ 45454 h 53853"/>
                    <a:gd name="connsiteX10" fmla="*/ 10383 w 44498"/>
                    <a:gd name="connsiteY10" fmla="*/ 45454 h 53853"/>
                    <a:gd name="connsiteX11" fmla="*/ 10383 w 44498"/>
                    <a:gd name="connsiteY11" fmla="*/ 8893 h 53853"/>
                    <a:gd name="connsiteX12" fmla="*/ 20272 w 44498"/>
                    <a:gd name="connsiteY12" fmla="*/ 8893 h 53853"/>
                    <a:gd name="connsiteX13" fmla="*/ 30654 w 44498"/>
                    <a:gd name="connsiteY13" fmla="*/ 13834 h 53853"/>
                    <a:gd name="connsiteX14" fmla="*/ 34116 w 44498"/>
                    <a:gd name="connsiteY14" fmla="*/ 27174 h 53853"/>
                    <a:gd name="connsiteX15" fmla="*/ 30160 w 44498"/>
                    <a:gd name="connsiteY15" fmla="*/ 41502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4"/>
                      </a:lnTo>
                      <a:lnTo>
                        <a:pt x="19777" y="53854"/>
                      </a:lnTo>
                      <a:cubicBezTo>
                        <a:pt x="27688" y="53854"/>
                        <a:pt x="33621" y="51383"/>
                        <a:pt x="38071" y="46442"/>
                      </a:cubicBezTo>
                      <a:cubicBezTo>
                        <a:pt x="42521" y="41502"/>
                        <a:pt x="44498" y="35079"/>
                        <a:pt x="44498" y="26680"/>
                      </a:cubicBezTo>
                      <a:cubicBezTo>
                        <a:pt x="44498" y="18281"/>
                        <a:pt x="42521" y="12846"/>
                        <a:pt x="38565" y="7411"/>
                      </a:cubicBezTo>
                      <a:cubicBezTo>
                        <a:pt x="34610" y="1976"/>
                        <a:pt x="28182" y="0"/>
                        <a:pt x="19777" y="0"/>
                      </a:cubicBezTo>
                      <a:close/>
                      <a:moveTo>
                        <a:pt x="30160" y="41008"/>
                      </a:moveTo>
                      <a:cubicBezTo>
                        <a:pt x="27688" y="43972"/>
                        <a:pt x="24227" y="45454"/>
                        <a:pt x="19777" y="45454"/>
                      </a:cubicBezTo>
                      <a:lnTo>
                        <a:pt x="10383" y="45454"/>
                      </a:lnTo>
                      <a:lnTo>
                        <a:pt x="10383" y="8893"/>
                      </a:lnTo>
                      <a:lnTo>
                        <a:pt x="20272" y="8893"/>
                      </a:lnTo>
                      <a:cubicBezTo>
                        <a:pt x="25216" y="8893"/>
                        <a:pt x="28677" y="10375"/>
                        <a:pt x="30654" y="13834"/>
                      </a:cubicBezTo>
                      <a:cubicBezTo>
                        <a:pt x="32632" y="16798"/>
                        <a:pt x="34116" y="21245"/>
                        <a:pt x="34116" y="27174"/>
                      </a:cubicBezTo>
                      <a:cubicBezTo>
                        <a:pt x="34116" y="33103"/>
                        <a:pt x="32632" y="38537"/>
                        <a:pt x="30160" y="41502"/>
                      </a:cubicBezTo>
                      <a:close/>
                    </a:path>
                  </a:pathLst>
                </a:custGeom>
                <a:solidFill>
                  <a:srgbClr val="FFFFFF"/>
                </a:solidFill>
                <a:ln w="4944"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8A358F2C-ACE1-0A19-84A7-4916D4B2B878}"/>
                    </a:ext>
                  </a:extLst>
                </p:cNvPr>
                <p:cNvSpPr/>
                <p:nvPr/>
              </p:nvSpPr>
              <p:spPr>
                <a:xfrm>
                  <a:off x="1708657" y="2585452"/>
                  <a:ext cx="81086" cy="53853"/>
                </a:xfrm>
                <a:custGeom>
                  <a:avLst/>
                  <a:gdLst>
                    <a:gd name="connsiteX0" fmla="*/ 40543 w 81086"/>
                    <a:gd name="connsiteY0" fmla="*/ 15316 h 53853"/>
                    <a:gd name="connsiteX1" fmla="*/ 52904 w 81086"/>
                    <a:gd name="connsiteY1" fmla="*/ 53853 h 53853"/>
                    <a:gd name="connsiteX2" fmla="*/ 62298 w 81086"/>
                    <a:gd name="connsiteY2" fmla="*/ 53853 h 53853"/>
                    <a:gd name="connsiteX3" fmla="*/ 81086 w 81086"/>
                    <a:gd name="connsiteY3" fmla="*/ 0 h 53853"/>
                    <a:gd name="connsiteX4" fmla="*/ 70703 w 81086"/>
                    <a:gd name="connsiteY4" fmla="*/ 0 h 53853"/>
                    <a:gd name="connsiteX5" fmla="*/ 58342 w 81086"/>
                    <a:gd name="connsiteY5" fmla="*/ 39031 h 53853"/>
                    <a:gd name="connsiteX6" fmla="*/ 45487 w 81086"/>
                    <a:gd name="connsiteY6" fmla="*/ 0 h 53853"/>
                    <a:gd name="connsiteX7" fmla="*/ 35599 w 81086"/>
                    <a:gd name="connsiteY7" fmla="*/ 0 h 53853"/>
                    <a:gd name="connsiteX8" fmla="*/ 23732 w 81086"/>
                    <a:gd name="connsiteY8" fmla="*/ 39031 h 53853"/>
                    <a:gd name="connsiteX9" fmla="*/ 10383 w 81086"/>
                    <a:gd name="connsiteY9" fmla="*/ 0 h 53853"/>
                    <a:gd name="connsiteX10" fmla="*/ 0 w 81086"/>
                    <a:gd name="connsiteY10" fmla="*/ 1482 h 53853"/>
                    <a:gd name="connsiteX11" fmla="*/ 19283 w 81086"/>
                    <a:gd name="connsiteY11" fmla="*/ 53853 h 53853"/>
                    <a:gd name="connsiteX12" fmla="*/ 28182 w 81086"/>
                    <a:gd name="connsiteY12" fmla="*/ 53853 h 53853"/>
                    <a:gd name="connsiteX13" fmla="*/ 40543 w 81086"/>
                    <a:gd name="connsiteY13" fmla="*/ 15316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86" h="53853">
                      <a:moveTo>
                        <a:pt x="40543" y="15316"/>
                      </a:moveTo>
                      <a:lnTo>
                        <a:pt x="52904" y="53853"/>
                      </a:lnTo>
                      <a:lnTo>
                        <a:pt x="62298" y="53853"/>
                      </a:lnTo>
                      <a:lnTo>
                        <a:pt x="81086" y="0"/>
                      </a:lnTo>
                      <a:lnTo>
                        <a:pt x="70703" y="0"/>
                      </a:lnTo>
                      <a:lnTo>
                        <a:pt x="58342" y="39031"/>
                      </a:lnTo>
                      <a:lnTo>
                        <a:pt x="45487" y="0"/>
                      </a:lnTo>
                      <a:lnTo>
                        <a:pt x="35599" y="0"/>
                      </a:lnTo>
                      <a:lnTo>
                        <a:pt x="23732" y="39031"/>
                      </a:lnTo>
                      <a:lnTo>
                        <a:pt x="10383" y="0"/>
                      </a:lnTo>
                      <a:lnTo>
                        <a:pt x="0" y="1482"/>
                      </a:lnTo>
                      <a:lnTo>
                        <a:pt x="19283" y="53853"/>
                      </a:lnTo>
                      <a:lnTo>
                        <a:pt x="28182" y="53853"/>
                      </a:lnTo>
                      <a:lnTo>
                        <a:pt x="40543" y="15316"/>
                      </a:lnTo>
                      <a:close/>
                    </a:path>
                  </a:pathLst>
                </a:custGeom>
                <a:solidFill>
                  <a:srgbClr val="FFFFFF"/>
                </a:solidFill>
                <a:ln w="4944"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5FA1EBC4-413B-6187-086F-08829B63330F}"/>
                    </a:ext>
                  </a:extLst>
                </p:cNvPr>
                <p:cNvSpPr/>
                <p:nvPr/>
              </p:nvSpPr>
              <p:spPr>
                <a:xfrm>
                  <a:off x="1791226" y="2585452"/>
                  <a:ext cx="50431" cy="53853"/>
                </a:xfrm>
                <a:custGeom>
                  <a:avLst/>
                  <a:gdLst>
                    <a:gd name="connsiteX0" fmla="*/ 35104 w 50431"/>
                    <a:gd name="connsiteY0" fmla="*/ 41008 h 53853"/>
                    <a:gd name="connsiteX1" fmla="*/ 40049 w 50431"/>
                    <a:gd name="connsiteY1" fmla="*/ 53853 h 53853"/>
                    <a:gd name="connsiteX2" fmla="*/ 50432 w 50431"/>
                    <a:gd name="connsiteY2" fmla="*/ 52371 h 53853"/>
                    <a:gd name="connsiteX3" fmla="*/ 29666 w 50431"/>
                    <a:gd name="connsiteY3" fmla="*/ 0 h 53853"/>
                    <a:gd name="connsiteX4" fmla="*/ 20766 w 50431"/>
                    <a:gd name="connsiteY4" fmla="*/ 0 h 53853"/>
                    <a:gd name="connsiteX5" fmla="*/ 0 w 50431"/>
                    <a:gd name="connsiteY5" fmla="*/ 53853 h 53853"/>
                    <a:gd name="connsiteX6" fmla="*/ 10383 w 50431"/>
                    <a:gd name="connsiteY6" fmla="*/ 53853 h 53853"/>
                    <a:gd name="connsiteX7" fmla="*/ 15327 w 50431"/>
                    <a:gd name="connsiteY7" fmla="*/ 41008 h 53853"/>
                    <a:gd name="connsiteX8" fmla="*/ 35599 w 50431"/>
                    <a:gd name="connsiteY8" fmla="*/ 41008 h 53853"/>
                    <a:gd name="connsiteX9" fmla="*/ 24721 w 50431"/>
                    <a:gd name="connsiteY9" fmla="*/ 13834 h 53853"/>
                    <a:gd name="connsiteX10" fmla="*/ 32138 w 50431"/>
                    <a:gd name="connsiteY10" fmla="*/ 32608 h 53853"/>
                    <a:gd name="connsiteX11" fmla="*/ 17799 w 50431"/>
                    <a:gd name="connsiteY11" fmla="*/ 32608 h 53853"/>
                    <a:gd name="connsiteX12" fmla="*/ 24721 w 50431"/>
                    <a:gd name="connsiteY12" fmla="*/ 1383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35104" y="41008"/>
                      </a:moveTo>
                      <a:lnTo>
                        <a:pt x="40049" y="53853"/>
                      </a:lnTo>
                      <a:lnTo>
                        <a:pt x="50432" y="52371"/>
                      </a:lnTo>
                      <a:lnTo>
                        <a:pt x="29666" y="0"/>
                      </a:lnTo>
                      <a:lnTo>
                        <a:pt x="20766" y="0"/>
                      </a:lnTo>
                      <a:lnTo>
                        <a:pt x="0" y="53853"/>
                      </a:lnTo>
                      <a:lnTo>
                        <a:pt x="10383" y="53853"/>
                      </a:lnTo>
                      <a:lnTo>
                        <a:pt x="15327" y="41008"/>
                      </a:lnTo>
                      <a:lnTo>
                        <a:pt x="35599" y="41008"/>
                      </a:lnTo>
                      <a:close/>
                      <a:moveTo>
                        <a:pt x="24721" y="13834"/>
                      </a:moveTo>
                      <a:lnTo>
                        <a:pt x="32138" y="32608"/>
                      </a:lnTo>
                      <a:lnTo>
                        <a:pt x="17799" y="32608"/>
                      </a:lnTo>
                      <a:lnTo>
                        <a:pt x="24721" y="13834"/>
                      </a:lnTo>
                      <a:close/>
                    </a:path>
                  </a:pathLst>
                </a:custGeom>
                <a:solidFill>
                  <a:srgbClr val="FFFFFF"/>
                </a:solidFill>
                <a:ln w="4944"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F04C6BAF-94A3-3F7B-AA3C-9A9C7F184B22}"/>
                    </a:ext>
                  </a:extLst>
                </p:cNvPr>
                <p:cNvSpPr/>
                <p:nvPr/>
              </p:nvSpPr>
              <p:spPr>
                <a:xfrm>
                  <a:off x="1848085" y="2585946"/>
                  <a:ext cx="42520" cy="53853"/>
                </a:xfrm>
                <a:custGeom>
                  <a:avLst/>
                  <a:gdLst>
                    <a:gd name="connsiteX0" fmla="*/ 10383 w 42520"/>
                    <a:gd name="connsiteY0" fmla="*/ 32609 h 53853"/>
                    <a:gd name="connsiteX1" fmla="*/ 16316 w 42520"/>
                    <a:gd name="connsiteY1" fmla="*/ 32609 h 53853"/>
                    <a:gd name="connsiteX2" fmla="*/ 18294 w 42520"/>
                    <a:gd name="connsiteY2" fmla="*/ 32609 h 53853"/>
                    <a:gd name="connsiteX3" fmla="*/ 20272 w 42520"/>
                    <a:gd name="connsiteY3" fmla="*/ 32609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3 h 53853"/>
                    <a:gd name="connsiteX10" fmla="*/ 16811 w 42520"/>
                    <a:gd name="connsiteY10" fmla="*/ 0 h 53853"/>
                    <a:gd name="connsiteX11" fmla="*/ 0 w 42520"/>
                    <a:gd name="connsiteY11" fmla="*/ 0 h 53853"/>
                    <a:gd name="connsiteX12" fmla="*/ 0 w 42520"/>
                    <a:gd name="connsiteY12" fmla="*/ 53854 h 53853"/>
                    <a:gd name="connsiteX13" fmla="*/ 10383 w 42520"/>
                    <a:gd name="connsiteY13" fmla="*/ 53854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9"/>
                      </a:moveTo>
                      <a:lnTo>
                        <a:pt x="16316" y="32609"/>
                      </a:lnTo>
                      <a:cubicBezTo>
                        <a:pt x="16811" y="32609"/>
                        <a:pt x="17799" y="32609"/>
                        <a:pt x="18294" y="32609"/>
                      </a:cubicBezTo>
                      <a:cubicBezTo>
                        <a:pt x="18788" y="32609"/>
                        <a:pt x="19283" y="32609"/>
                        <a:pt x="20272" y="32609"/>
                      </a:cubicBezTo>
                      <a:lnTo>
                        <a:pt x="31643" y="53359"/>
                      </a:lnTo>
                      <a:lnTo>
                        <a:pt x="42521" y="53359"/>
                      </a:lnTo>
                      <a:lnTo>
                        <a:pt x="29171" y="30138"/>
                      </a:lnTo>
                      <a:cubicBezTo>
                        <a:pt x="31643" y="28656"/>
                        <a:pt x="34116" y="27174"/>
                        <a:pt x="35599" y="24703"/>
                      </a:cubicBezTo>
                      <a:cubicBezTo>
                        <a:pt x="37082" y="22233"/>
                        <a:pt x="38071" y="19269"/>
                        <a:pt x="38071" y="16304"/>
                      </a:cubicBezTo>
                      <a:cubicBezTo>
                        <a:pt x="38071" y="10870"/>
                        <a:pt x="36093" y="6423"/>
                        <a:pt x="31643" y="3953"/>
                      </a:cubicBezTo>
                      <a:cubicBezTo>
                        <a:pt x="27688" y="1482"/>
                        <a:pt x="22249" y="0"/>
                        <a:pt x="16811" y="0"/>
                      </a:cubicBezTo>
                      <a:lnTo>
                        <a:pt x="0" y="0"/>
                      </a:lnTo>
                      <a:lnTo>
                        <a:pt x="0" y="53854"/>
                      </a:lnTo>
                      <a:lnTo>
                        <a:pt x="10383" y="53854"/>
                      </a:lnTo>
                      <a:lnTo>
                        <a:pt x="10383" y="33597"/>
                      </a:lnTo>
                      <a:close/>
                      <a:moveTo>
                        <a:pt x="10383" y="7905"/>
                      </a:moveTo>
                      <a:lnTo>
                        <a:pt x="16811" y="7905"/>
                      </a:lnTo>
                      <a:cubicBezTo>
                        <a:pt x="20272" y="7905"/>
                        <a:pt x="22744" y="8399"/>
                        <a:pt x="24721" y="9881"/>
                      </a:cubicBezTo>
                      <a:cubicBezTo>
                        <a:pt x="26699" y="11364"/>
                        <a:pt x="27688" y="13340"/>
                        <a:pt x="27688" y="16304"/>
                      </a:cubicBezTo>
                      <a:cubicBezTo>
                        <a:pt x="27688" y="19269"/>
                        <a:pt x="26699" y="21245"/>
                        <a:pt x="24721" y="22233"/>
                      </a:cubicBezTo>
                      <a:cubicBezTo>
                        <a:pt x="22744" y="23715"/>
                        <a:pt x="20272"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A9F3B5C2-4282-4BA9-B29D-7EB9A01A4DD5}"/>
                    </a:ext>
                  </a:extLst>
                </p:cNvPr>
                <p:cNvSpPr/>
                <p:nvPr/>
              </p:nvSpPr>
              <p:spPr>
                <a:xfrm>
                  <a:off x="1898022" y="2585946"/>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283" y="33597"/>
                        <a:pt x="20272" y="33597"/>
                      </a:cubicBezTo>
                      <a:lnTo>
                        <a:pt x="31643" y="54348"/>
                      </a:lnTo>
                      <a:lnTo>
                        <a:pt x="42521" y="54348"/>
                      </a:lnTo>
                      <a:lnTo>
                        <a:pt x="29171" y="31126"/>
                      </a:lnTo>
                      <a:cubicBezTo>
                        <a:pt x="31643" y="29644"/>
                        <a:pt x="34115"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A228A7FC-0D0C-A489-4ADD-BECA7BDEEDC0}"/>
                    </a:ext>
                  </a:extLst>
                </p:cNvPr>
                <p:cNvSpPr/>
                <p:nvPr/>
              </p:nvSpPr>
              <p:spPr>
                <a:xfrm>
                  <a:off x="1947465" y="2585452"/>
                  <a:ext cx="37576" cy="53853"/>
                </a:xfrm>
                <a:custGeom>
                  <a:avLst/>
                  <a:gdLst>
                    <a:gd name="connsiteX0" fmla="*/ 36093 w 37576"/>
                    <a:gd name="connsiteY0" fmla="*/ 45454 h 53853"/>
                    <a:gd name="connsiteX1" fmla="*/ 10383 w 37576"/>
                    <a:gd name="connsiteY1" fmla="*/ 45454 h 53853"/>
                    <a:gd name="connsiteX2" fmla="*/ 10383 w 37576"/>
                    <a:gd name="connsiteY2" fmla="*/ 30632 h 53853"/>
                    <a:gd name="connsiteX3" fmla="*/ 26205 w 37576"/>
                    <a:gd name="connsiteY3" fmla="*/ 30632 h 53853"/>
                    <a:gd name="connsiteX4" fmla="*/ 24721 w 37576"/>
                    <a:gd name="connsiteY4" fmla="*/ 22233 h 53853"/>
                    <a:gd name="connsiteX5" fmla="*/ 10383 w 37576"/>
                    <a:gd name="connsiteY5" fmla="*/ 22233 h 53853"/>
                    <a:gd name="connsiteX6" fmla="*/ 10383 w 37576"/>
                    <a:gd name="connsiteY6" fmla="*/ 7905 h 53853"/>
                    <a:gd name="connsiteX7" fmla="*/ 33621 w 37576"/>
                    <a:gd name="connsiteY7" fmla="*/ 7905 h 53853"/>
                    <a:gd name="connsiteX8" fmla="*/ 32138 w 37576"/>
                    <a:gd name="connsiteY8" fmla="*/ 0 h 53853"/>
                    <a:gd name="connsiteX9" fmla="*/ 0 w 37576"/>
                    <a:gd name="connsiteY9" fmla="*/ 0 h 53853"/>
                    <a:gd name="connsiteX10" fmla="*/ 0 w 37576"/>
                    <a:gd name="connsiteY10" fmla="*/ 53853 h 53853"/>
                    <a:gd name="connsiteX11" fmla="*/ 37577 w 37576"/>
                    <a:gd name="connsiteY11" fmla="*/ 53853 h 53853"/>
                    <a:gd name="connsiteX12" fmla="*/ 36093 w 37576"/>
                    <a:gd name="connsiteY12"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6093" y="45454"/>
                      </a:moveTo>
                      <a:lnTo>
                        <a:pt x="10383" y="45454"/>
                      </a:lnTo>
                      <a:lnTo>
                        <a:pt x="10383" y="30632"/>
                      </a:lnTo>
                      <a:lnTo>
                        <a:pt x="26205" y="30632"/>
                      </a:lnTo>
                      <a:lnTo>
                        <a:pt x="24721" y="22233"/>
                      </a:lnTo>
                      <a:lnTo>
                        <a:pt x="10383" y="22233"/>
                      </a:lnTo>
                      <a:lnTo>
                        <a:pt x="10383" y="7905"/>
                      </a:lnTo>
                      <a:lnTo>
                        <a:pt x="33621" y="7905"/>
                      </a:lnTo>
                      <a:lnTo>
                        <a:pt x="32138" y="0"/>
                      </a:lnTo>
                      <a:lnTo>
                        <a:pt x="0" y="0"/>
                      </a:lnTo>
                      <a:lnTo>
                        <a:pt x="0" y="53853"/>
                      </a:lnTo>
                      <a:lnTo>
                        <a:pt x="37577" y="53853"/>
                      </a:lnTo>
                      <a:lnTo>
                        <a:pt x="36093" y="45454"/>
                      </a:lnTo>
                      <a:close/>
                    </a:path>
                  </a:pathLst>
                </a:custGeom>
                <a:solidFill>
                  <a:srgbClr val="FFFFFF"/>
                </a:solidFill>
                <a:ln w="4944"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6835E3F4-8860-3190-98EB-EE7C91DC15F2}"/>
                    </a:ext>
                  </a:extLst>
                </p:cNvPr>
                <p:cNvSpPr/>
                <p:nvPr/>
              </p:nvSpPr>
              <p:spPr>
                <a:xfrm>
                  <a:off x="1993447" y="2585452"/>
                  <a:ext cx="45487" cy="53853"/>
                </a:xfrm>
                <a:custGeom>
                  <a:avLst/>
                  <a:gdLst>
                    <a:gd name="connsiteX0" fmla="*/ 35104 w 45487"/>
                    <a:gd name="connsiteY0" fmla="*/ 35573 h 53853"/>
                    <a:gd name="connsiteX1" fmla="*/ 10383 w 45487"/>
                    <a:gd name="connsiteY1" fmla="*/ 0 h 53853"/>
                    <a:gd name="connsiteX2" fmla="*/ 0 w 45487"/>
                    <a:gd name="connsiteY2" fmla="*/ 0 h 53853"/>
                    <a:gd name="connsiteX3" fmla="*/ 0 w 45487"/>
                    <a:gd name="connsiteY3" fmla="*/ 53853 h 53853"/>
                    <a:gd name="connsiteX4" fmla="*/ 10383 w 45487"/>
                    <a:gd name="connsiteY4" fmla="*/ 53853 h 53853"/>
                    <a:gd name="connsiteX5" fmla="*/ 10383 w 45487"/>
                    <a:gd name="connsiteY5" fmla="*/ 17786 h 53853"/>
                    <a:gd name="connsiteX6" fmla="*/ 35104 w 45487"/>
                    <a:gd name="connsiteY6" fmla="*/ 53853 h 53853"/>
                    <a:gd name="connsiteX7" fmla="*/ 45487 w 45487"/>
                    <a:gd name="connsiteY7" fmla="*/ 53853 h 53853"/>
                    <a:gd name="connsiteX8" fmla="*/ 45487 w 45487"/>
                    <a:gd name="connsiteY8" fmla="*/ 0 h 53853"/>
                    <a:gd name="connsiteX9" fmla="*/ 35104 w 45487"/>
                    <a:gd name="connsiteY9" fmla="*/ 0 h 53853"/>
                    <a:gd name="connsiteX10" fmla="*/ 35104 w 45487"/>
                    <a:gd name="connsiteY10" fmla="*/ 3557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35573"/>
                      </a:moveTo>
                      <a:lnTo>
                        <a:pt x="10383" y="0"/>
                      </a:lnTo>
                      <a:lnTo>
                        <a:pt x="0" y="0"/>
                      </a:lnTo>
                      <a:lnTo>
                        <a:pt x="0" y="53853"/>
                      </a:lnTo>
                      <a:lnTo>
                        <a:pt x="10383" y="53853"/>
                      </a:lnTo>
                      <a:lnTo>
                        <a:pt x="10383" y="17786"/>
                      </a:lnTo>
                      <a:lnTo>
                        <a:pt x="35104" y="53853"/>
                      </a:lnTo>
                      <a:lnTo>
                        <a:pt x="45487" y="53853"/>
                      </a:lnTo>
                      <a:lnTo>
                        <a:pt x="45487" y="0"/>
                      </a:lnTo>
                      <a:lnTo>
                        <a:pt x="35104" y="0"/>
                      </a:lnTo>
                      <a:lnTo>
                        <a:pt x="35104" y="35573"/>
                      </a:lnTo>
                      <a:close/>
                    </a:path>
                  </a:pathLst>
                </a:custGeom>
                <a:solidFill>
                  <a:srgbClr val="FFFFFF"/>
                </a:solidFill>
                <a:ln w="4944"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C62FF2A2-62EA-8550-9C79-3A8C4308BCC4}"/>
                    </a:ext>
                  </a:extLst>
                </p:cNvPr>
                <p:cNvSpPr/>
                <p:nvPr/>
              </p:nvSpPr>
              <p:spPr>
                <a:xfrm>
                  <a:off x="1106444" y="3390783"/>
                  <a:ext cx="50431" cy="53853"/>
                </a:xfrm>
                <a:custGeom>
                  <a:avLst/>
                  <a:gdLst>
                    <a:gd name="connsiteX0" fmla="*/ 25216 w 50431"/>
                    <a:gd name="connsiteY0" fmla="*/ 40020 h 53853"/>
                    <a:gd name="connsiteX1" fmla="*/ 9889 w 50431"/>
                    <a:gd name="connsiteY1" fmla="*/ 0 h 53853"/>
                    <a:gd name="connsiteX2" fmla="*/ 0 w 50431"/>
                    <a:gd name="connsiteY2" fmla="*/ 1482 h 53853"/>
                    <a:gd name="connsiteX3" fmla="*/ 20766 w 50431"/>
                    <a:gd name="connsiteY3" fmla="*/ 53854 h 53853"/>
                    <a:gd name="connsiteX4" fmla="*/ 29666 w 50431"/>
                    <a:gd name="connsiteY4" fmla="*/ 53854 h 53853"/>
                    <a:gd name="connsiteX5" fmla="*/ 50432 w 50431"/>
                    <a:gd name="connsiteY5" fmla="*/ 0 h 53853"/>
                    <a:gd name="connsiteX6" fmla="*/ 40049 w 50431"/>
                    <a:gd name="connsiteY6" fmla="*/ 0 h 53853"/>
                    <a:gd name="connsiteX7" fmla="*/ 25216 w 50431"/>
                    <a:gd name="connsiteY7" fmla="*/ 4002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31" h="53853">
                      <a:moveTo>
                        <a:pt x="25216" y="40020"/>
                      </a:moveTo>
                      <a:lnTo>
                        <a:pt x="9889" y="0"/>
                      </a:lnTo>
                      <a:lnTo>
                        <a:pt x="0" y="1482"/>
                      </a:lnTo>
                      <a:lnTo>
                        <a:pt x="20766" y="53854"/>
                      </a:lnTo>
                      <a:lnTo>
                        <a:pt x="29666" y="53854"/>
                      </a:lnTo>
                      <a:lnTo>
                        <a:pt x="50432" y="0"/>
                      </a:lnTo>
                      <a:lnTo>
                        <a:pt x="40049" y="0"/>
                      </a:lnTo>
                      <a:lnTo>
                        <a:pt x="25216" y="40020"/>
                      </a:lnTo>
                      <a:close/>
                    </a:path>
                  </a:pathLst>
                </a:custGeom>
                <a:solidFill>
                  <a:srgbClr val="FFFFFF"/>
                </a:solidFill>
                <a:ln w="4944"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B8184301-4939-F19C-FCA6-65776F3627FD}"/>
                    </a:ext>
                  </a:extLst>
                </p:cNvPr>
                <p:cNvSpPr/>
                <p:nvPr/>
              </p:nvSpPr>
              <p:spPr>
                <a:xfrm>
                  <a:off x="1164292" y="3390783"/>
                  <a:ext cx="37576" cy="53853"/>
                </a:xfrm>
                <a:custGeom>
                  <a:avLst/>
                  <a:gdLst>
                    <a:gd name="connsiteX0" fmla="*/ 9889 w 37576"/>
                    <a:gd name="connsiteY0" fmla="*/ 45948 h 53853"/>
                    <a:gd name="connsiteX1" fmla="*/ 9889 w 37576"/>
                    <a:gd name="connsiteY1" fmla="*/ 30632 h 53853"/>
                    <a:gd name="connsiteX2" fmla="*/ 26205 w 37576"/>
                    <a:gd name="connsiteY2" fmla="*/ 30632 h 53853"/>
                    <a:gd name="connsiteX3" fmla="*/ 24227 w 37576"/>
                    <a:gd name="connsiteY3" fmla="*/ 22727 h 53853"/>
                    <a:gd name="connsiteX4" fmla="*/ 9889 w 37576"/>
                    <a:gd name="connsiteY4" fmla="*/ 22727 h 53853"/>
                    <a:gd name="connsiteX5" fmla="*/ 9889 w 37576"/>
                    <a:gd name="connsiteY5" fmla="*/ 7905 h 53853"/>
                    <a:gd name="connsiteX6" fmla="*/ 33621 w 37576"/>
                    <a:gd name="connsiteY6" fmla="*/ 7905 h 53853"/>
                    <a:gd name="connsiteX7" fmla="*/ 31643 w 37576"/>
                    <a:gd name="connsiteY7" fmla="*/ 0 h 53853"/>
                    <a:gd name="connsiteX8" fmla="*/ 0 w 37576"/>
                    <a:gd name="connsiteY8" fmla="*/ 0 h 53853"/>
                    <a:gd name="connsiteX9" fmla="*/ 0 w 37576"/>
                    <a:gd name="connsiteY9" fmla="*/ 53854 h 53853"/>
                    <a:gd name="connsiteX10" fmla="*/ 37577 w 37576"/>
                    <a:gd name="connsiteY10" fmla="*/ 53854 h 53853"/>
                    <a:gd name="connsiteX11" fmla="*/ 35599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0632"/>
                      </a:lnTo>
                      <a:lnTo>
                        <a:pt x="26205" y="30632"/>
                      </a:lnTo>
                      <a:lnTo>
                        <a:pt x="24227" y="22727"/>
                      </a:lnTo>
                      <a:lnTo>
                        <a:pt x="9889" y="22727"/>
                      </a:lnTo>
                      <a:lnTo>
                        <a:pt x="9889" y="7905"/>
                      </a:lnTo>
                      <a:lnTo>
                        <a:pt x="33621" y="7905"/>
                      </a:lnTo>
                      <a:lnTo>
                        <a:pt x="31643" y="0"/>
                      </a:lnTo>
                      <a:lnTo>
                        <a:pt x="0" y="0"/>
                      </a:lnTo>
                      <a:lnTo>
                        <a:pt x="0" y="53854"/>
                      </a:lnTo>
                      <a:lnTo>
                        <a:pt x="37577" y="53854"/>
                      </a:lnTo>
                      <a:lnTo>
                        <a:pt x="35599"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9E97E936-26FD-23EA-1AC3-EADA000A4E1C}"/>
                    </a:ext>
                  </a:extLst>
                </p:cNvPr>
                <p:cNvSpPr/>
                <p:nvPr/>
              </p:nvSpPr>
              <p:spPr>
                <a:xfrm>
                  <a:off x="1209779" y="3390783"/>
                  <a:ext cx="45487" cy="53853"/>
                </a:xfrm>
                <a:custGeom>
                  <a:avLst/>
                  <a:gdLst>
                    <a:gd name="connsiteX0" fmla="*/ 35104 w 45487"/>
                    <a:gd name="connsiteY0" fmla="*/ 36067 h 53853"/>
                    <a:gd name="connsiteX1" fmla="*/ 10383 w 45487"/>
                    <a:gd name="connsiteY1" fmla="*/ 0 h 53853"/>
                    <a:gd name="connsiteX2" fmla="*/ 0 w 45487"/>
                    <a:gd name="connsiteY2" fmla="*/ 0 h 53853"/>
                    <a:gd name="connsiteX3" fmla="*/ 0 w 45487"/>
                    <a:gd name="connsiteY3" fmla="*/ 53854 h 53853"/>
                    <a:gd name="connsiteX4" fmla="*/ 10383 w 45487"/>
                    <a:gd name="connsiteY4" fmla="*/ 53854 h 53853"/>
                    <a:gd name="connsiteX5" fmla="*/ 10383 w 45487"/>
                    <a:gd name="connsiteY5" fmla="*/ 17786 h 53853"/>
                    <a:gd name="connsiteX6" fmla="*/ 35104 w 45487"/>
                    <a:gd name="connsiteY6" fmla="*/ 53854 h 53853"/>
                    <a:gd name="connsiteX7" fmla="*/ 45487 w 45487"/>
                    <a:gd name="connsiteY7" fmla="*/ 53854 h 53853"/>
                    <a:gd name="connsiteX8" fmla="*/ 45487 w 45487"/>
                    <a:gd name="connsiteY8" fmla="*/ 0 h 53853"/>
                    <a:gd name="connsiteX9" fmla="*/ 35104 w 45487"/>
                    <a:gd name="connsiteY9" fmla="*/ 0 h 53853"/>
                    <a:gd name="connsiteX10" fmla="*/ 35104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36067"/>
                      </a:moveTo>
                      <a:lnTo>
                        <a:pt x="10383" y="0"/>
                      </a:lnTo>
                      <a:lnTo>
                        <a:pt x="0" y="0"/>
                      </a:lnTo>
                      <a:lnTo>
                        <a:pt x="0" y="53854"/>
                      </a:lnTo>
                      <a:lnTo>
                        <a:pt x="10383" y="53854"/>
                      </a:lnTo>
                      <a:lnTo>
                        <a:pt x="10383" y="17786"/>
                      </a:lnTo>
                      <a:lnTo>
                        <a:pt x="35104" y="53854"/>
                      </a:lnTo>
                      <a:lnTo>
                        <a:pt x="45487" y="53854"/>
                      </a:lnTo>
                      <a:lnTo>
                        <a:pt x="45487"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5F256ACC-EBFA-E62C-3D38-C7741661A0DA}"/>
                    </a:ext>
                  </a:extLst>
                </p:cNvPr>
                <p:cNvSpPr/>
                <p:nvPr/>
              </p:nvSpPr>
              <p:spPr>
                <a:xfrm>
                  <a:off x="1262683" y="3390783"/>
                  <a:ext cx="50926" cy="53853"/>
                </a:xfrm>
                <a:custGeom>
                  <a:avLst/>
                  <a:gdLst>
                    <a:gd name="connsiteX0" fmla="*/ 20766 w 50926"/>
                    <a:gd name="connsiteY0" fmla="*/ 0 h 53853"/>
                    <a:gd name="connsiteX1" fmla="*/ 0 w 50926"/>
                    <a:gd name="connsiteY1" fmla="*/ 53854 h 53853"/>
                    <a:gd name="connsiteX2" fmla="*/ 10383 w 50926"/>
                    <a:gd name="connsiteY2" fmla="*/ 53854 h 53853"/>
                    <a:gd name="connsiteX3" fmla="*/ 15327 w 50926"/>
                    <a:gd name="connsiteY3" fmla="*/ 41008 h 53853"/>
                    <a:gd name="connsiteX4" fmla="*/ 35599 w 50926"/>
                    <a:gd name="connsiteY4" fmla="*/ 41008 h 53853"/>
                    <a:gd name="connsiteX5" fmla="*/ 40543 w 50926"/>
                    <a:gd name="connsiteY5" fmla="*/ 53854 h 53853"/>
                    <a:gd name="connsiteX6" fmla="*/ 50926 w 50926"/>
                    <a:gd name="connsiteY6" fmla="*/ 52371 h 53853"/>
                    <a:gd name="connsiteX7" fmla="*/ 30160 w 50926"/>
                    <a:gd name="connsiteY7" fmla="*/ 0 h 53853"/>
                    <a:gd name="connsiteX8" fmla="*/ 21260 w 50926"/>
                    <a:gd name="connsiteY8" fmla="*/ 0 h 53853"/>
                    <a:gd name="connsiteX9" fmla="*/ 17799 w 50926"/>
                    <a:gd name="connsiteY9" fmla="*/ 33103 h 53853"/>
                    <a:gd name="connsiteX10" fmla="*/ 24721 w 50926"/>
                    <a:gd name="connsiteY10" fmla="*/ 14328 h 53853"/>
                    <a:gd name="connsiteX11" fmla="*/ 32138 w 50926"/>
                    <a:gd name="connsiteY11" fmla="*/ 33103 h 53853"/>
                    <a:gd name="connsiteX12" fmla="*/ 17799 w 50926"/>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5ED1AFC2-49EA-109A-0E31-793657D5FD5D}"/>
                    </a:ext>
                  </a:extLst>
                </p:cNvPr>
                <p:cNvSpPr/>
                <p:nvPr/>
              </p:nvSpPr>
              <p:spPr>
                <a:xfrm>
                  <a:off x="1320037" y="3390783"/>
                  <a:ext cx="45487" cy="53853"/>
                </a:xfrm>
                <a:custGeom>
                  <a:avLst/>
                  <a:gdLst>
                    <a:gd name="connsiteX0" fmla="*/ 35104 w 45487"/>
                    <a:gd name="connsiteY0" fmla="*/ 36067 h 53853"/>
                    <a:gd name="connsiteX1" fmla="*/ 10383 w 45487"/>
                    <a:gd name="connsiteY1" fmla="*/ 0 h 53853"/>
                    <a:gd name="connsiteX2" fmla="*/ 0 w 45487"/>
                    <a:gd name="connsiteY2" fmla="*/ 0 h 53853"/>
                    <a:gd name="connsiteX3" fmla="*/ 0 w 45487"/>
                    <a:gd name="connsiteY3" fmla="*/ 53854 h 53853"/>
                    <a:gd name="connsiteX4" fmla="*/ 10383 w 45487"/>
                    <a:gd name="connsiteY4" fmla="*/ 53854 h 53853"/>
                    <a:gd name="connsiteX5" fmla="*/ 10383 w 45487"/>
                    <a:gd name="connsiteY5" fmla="*/ 17786 h 53853"/>
                    <a:gd name="connsiteX6" fmla="*/ 35104 w 45487"/>
                    <a:gd name="connsiteY6" fmla="*/ 53854 h 53853"/>
                    <a:gd name="connsiteX7" fmla="*/ 45487 w 45487"/>
                    <a:gd name="connsiteY7" fmla="*/ 53854 h 53853"/>
                    <a:gd name="connsiteX8" fmla="*/ 45487 w 45487"/>
                    <a:gd name="connsiteY8" fmla="*/ 0 h 53853"/>
                    <a:gd name="connsiteX9" fmla="*/ 35104 w 45487"/>
                    <a:gd name="connsiteY9" fmla="*/ 0 h 53853"/>
                    <a:gd name="connsiteX10" fmla="*/ 35104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36067"/>
                      </a:moveTo>
                      <a:lnTo>
                        <a:pt x="10383" y="0"/>
                      </a:lnTo>
                      <a:lnTo>
                        <a:pt x="0" y="0"/>
                      </a:lnTo>
                      <a:lnTo>
                        <a:pt x="0" y="53854"/>
                      </a:lnTo>
                      <a:lnTo>
                        <a:pt x="10383" y="53854"/>
                      </a:lnTo>
                      <a:lnTo>
                        <a:pt x="10383" y="17786"/>
                      </a:lnTo>
                      <a:lnTo>
                        <a:pt x="35104" y="53854"/>
                      </a:lnTo>
                      <a:lnTo>
                        <a:pt x="45487" y="53854"/>
                      </a:lnTo>
                      <a:lnTo>
                        <a:pt x="45487"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8E370876-D432-2979-E5F2-85F9F232D8CF}"/>
                    </a:ext>
                  </a:extLst>
                </p:cNvPr>
                <p:cNvSpPr/>
                <p:nvPr/>
              </p:nvSpPr>
              <p:spPr>
                <a:xfrm>
                  <a:off x="1376402" y="3389301"/>
                  <a:ext cx="42026" cy="55829"/>
                </a:xfrm>
                <a:custGeom>
                  <a:avLst/>
                  <a:gdLst>
                    <a:gd name="connsiteX0" fmla="*/ 21755 w 42026"/>
                    <a:gd name="connsiteY0" fmla="*/ 33597 h 55829"/>
                    <a:gd name="connsiteX1" fmla="*/ 33127 w 42026"/>
                    <a:gd name="connsiteY1" fmla="*/ 33597 h 55829"/>
                    <a:gd name="connsiteX2" fmla="*/ 33127 w 42026"/>
                    <a:gd name="connsiteY2" fmla="*/ 46937 h 55829"/>
                    <a:gd name="connsiteX3" fmla="*/ 29666 w 42026"/>
                    <a:gd name="connsiteY3" fmla="*/ 47431 h 55829"/>
                    <a:gd name="connsiteX4" fmla="*/ 25216 w 42026"/>
                    <a:gd name="connsiteY4" fmla="*/ 47431 h 55829"/>
                    <a:gd name="connsiteX5" fmla="*/ 14338 w 42026"/>
                    <a:gd name="connsiteY5" fmla="*/ 42490 h 55829"/>
                    <a:gd name="connsiteX6" fmla="*/ 10877 w 42026"/>
                    <a:gd name="connsiteY6" fmla="*/ 28656 h 55829"/>
                    <a:gd name="connsiteX7" fmla="*/ 15327 w 42026"/>
                    <a:gd name="connsiteY7" fmla="*/ 13834 h 55829"/>
                    <a:gd name="connsiteX8" fmla="*/ 26699 w 42026"/>
                    <a:gd name="connsiteY8" fmla="*/ 8893 h 55829"/>
                    <a:gd name="connsiteX9" fmla="*/ 32138 w 42026"/>
                    <a:gd name="connsiteY9" fmla="*/ 9387 h 55829"/>
                    <a:gd name="connsiteX10" fmla="*/ 37577 w 42026"/>
                    <a:gd name="connsiteY10" fmla="*/ 10870 h 55829"/>
                    <a:gd name="connsiteX11" fmla="*/ 41037 w 42026"/>
                    <a:gd name="connsiteY11" fmla="*/ 3459 h 55829"/>
                    <a:gd name="connsiteX12" fmla="*/ 33127 w 42026"/>
                    <a:gd name="connsiteY12" fmla="*/ 988 h 55829"/>
                    <a:gd name="connsiteX13" fmla="*/ 26205 w 42026"/>
                    <a:gd name="connsiteY13" fmla="*/ 0 h 55829"/>
                    <a:gd name="connsiteX14" fmla="*/ 6922 w 42026"/>
                    <a:gd name="connsiteY14" fmla="*/ 7905 h 55829"/>
                    <a:gd name="connsiteX15" fmla="*/ 0 w 42026"/>
                    <a:gd name="connsiteY15" fmla="*/ 28162 h 55829"/>
                    <a:gd name="connsiteX16" fmla="*/ 6428 w 42026"/>
                    <a:gd name="connsiteY16" fmla="*/ 47925 h 55829"/>
                    <a:gd name="connsiteX17" fmla="*/ 25216 w 42026"/>
                    <a:gd name="connsiteY17" fmla="*/ 55830 h 55829"/>
                    <a:gd name="connsiteX18" fmla="*/ 34610 w 42026"/>
                    <a:gd name="connsiteY18" fmla="*/ 54842 h 55829"/>
                    <a:gd name="connsiteX19" fmla="*/ 42026 w 42026"/>
                    <a:gd name="connsiteY19" fmla="*/ 51877 h 55829"/>
                    <a:gd name="connsiteX20" fmla="*/ 42026 w 42026"/>
                    <a:gd name="connsiteY20" fmla="*/ 25198 h 55829"/>
                    <a:gd name="connsiteX21" fmla="*/ 22249 w 42026"/>
                    <a:gd name="connsiteY21" fmla="*/ 25198 h 55829"/>
                    <a:gd name="connsiteX22" fmla="*/ 21260 w 42026"/>
                    <a:gd name="connsiteY22" fmla="*/ 33103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26" h="55829">
                      <a:moveTo>
                        <a:pt x="21755" y="33597"/>
                      </a:moveTo>
                      <a:lnTo>
                        <a:pt x="33127" y="33597"/>
                      </a:lnTo>
                      <a:lnTo>
                        <a:pt x="33127" y="46937"/>
                      </a:lnTo>
                      <a:cubicBezTo>
                        <a:pt x="32138" y="46937"/>
                        <a:pt x="31149" y="46937"/>
                        <a:pt x="29666" y="47431"/>
                      </a:cubicBezTo>
                      <a:cubicBezTo>
                        <a:pt x="28182" y="47431"/>
                        <a:pt x="26699" y="47431"/>
                        <a:pt x="25216" y="47431"/>
                      </a:cubicBezTo>
                      <a:cubicBezTo>
                        <a:pt x="20766" y="47431"/>
                        <a:pt x="16811" y="45948"/>
                        <a:pt x="14338" y="42490"/>
                      </a:cubicBezTo>
                      <a:cubicBezTo>
                        <a:pt x="11866" y="39031"/>
                        <a:pt x="10877" y="34585"/>
                        <a:pt x="10877" y="28656"/>
                      </a:cubicBezTo>
                      <a:cubicBezTo>
                        <a:pt x="10877" y="22727"/>
                        <a:pt x="12361" y="17292"/>
                        <a:pt x="15327" y="13834"/>
                      </a:cubicBezTo>
                      <a:cubicBezTo>
                        <a:pt x="18294" y="10375"/>
                        <a:pt x="22249" y="8893"/>
                        <a:pt x="26699" y="8893"/>
                      </a:cubicBezTo>
                      <a:cubicBezTo>
                        <a:pt x="31149" y="8893"/>
                        <a:pt x="31149" y="8893"/>
                        <a:pt x="32138" y="9387"/>
                      </a:cubicBezTo>
                      <a:cubicBezTo>
                        <a:pt x="33621" y="9387"/>
                        <a:pt x="35599" y="10375"/>
                        <a:pt x="37577" y="10870"/>
                      </a:cubicBezTo>
                      <a:lnTo>
                        <a:pt x="41037" y="3459"/>
                      </a:lnTo>
                      <a:cubicBezTo>
                        <a:pt x="38565" y="1976"/>
                        <a:pt x="36093" y="1482"/>
                        <a:pt x="33127" y="988"/>
                      </a:cubicBezTo>
                      <a:cubicBezTo>
                        <a:pt x="30160" y="494"/>
                        <a:pt x="28182" y="0"/>
                        <a:pt x="26205" y="0"/>
                      </a:cubicBezTo>
                      <a:cubicBezTo>
                        <a:pt x="18294" y="0"/>
                        <a:pt x="11866" y="2470"/>
                        <a:pt x="6922" y="7905"/>
                      </a:cubicBezTo>
                      <a:cubicBezTo>
                        <a:pt x="1978" y="13340"/>
                        <a:pt x="0" y="19763"/>
                        <a:pt x="0" y="28162"/>
                      </a:cubicBezTo>
                      <a:cubicBezTo>
                        <a:pt x="0" y="36561"/>
                        <a:pt x="1978" y="42490"/>
                        <a:pt x="6428" y="47925"/>
                      </a:cubicBezTo>
                      <a:cubicBezTo>
                        <a:pt x="10383" y="53359"/>
                        <a:pt x="16811" y="55830"/>
                        <a:pt x="25216" y="55830"/>
                      </a:cubicBezTo>
                      <a:cubicBezTo>
                        <a:pt x="33621" y="55830"/>
                        <a:pt x="31643" y="55830"/>
                        <a:pt x="34610" y="54842"/>
                      </a:cubicBezTo>
                      <a:cubicBezTo>
                        <a:pt x="37577" y="53853"/>
                        <a:pt x="40049" y="53359"/>
                        <a:pt x="42026" y="51877"/>
                      </a:cubicBezTo>
                      <a:lnTo>
                        <a:pt x="42026" y="25198"/>
                      </a:lnTo>
                      <a:lnTo>
                        <a:pt x="22249" y="25198"/>
                      </a:lnTo>
                      <a:lnTo>
                        <a:pt x="21260" y="33103"/>
                      </a:lnTo>
                      <a:close/>
                    </a:path>
                  </a:pathLst>
                </a:custGeom>
                <a:solidFill>
                  <a:srgbClr val="FFFFFF"/>
                </a:solidFill>
                <a:ln w="4944"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9367E700-C52A-66EB-BD33-5983F867A4B0}"/>
                    </a:ext>
                  </a:extLst>
                </p:cNvPr>
                <p:cNvSpPr/>
                <p:nvPr/>
              </p:nvSpPr>
              <p:spPr>
                <a:xfrm>
                  <a:off x="1428811" y="3389795"/>
                  <a:ext cx="49442" cy="55829"/>
                </a:xfrm>
                <a:custGeom>
                  <a:avLst/>
                  <a:gdLst>
                    <a:gd name="connsiteX0" fmla="*/ 24721 w 49442"/>
                    <a:gd name="connsiteY0" fmla="*/ 0 h 55829"/>
                    <a:gd name="connsiteX1" fmla="*/ 6428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4610 w 49442"/>
                    <a:gd name="connsiteY9" fmla="*/ 42490 h 55829"/>
                    <a:gd name="connsiteX10" fmla="*/ 24227 w 49442"/>
                    <a:gd name="connsiteY10" fmla="*/ 47431 h 55829"/>
                    <a:gd name="connsiteX11" fmla="*/ 13844 w 49442"/>
                    <a:gd name="connsiteY11" fmla="*/ 41996 h 55829"/>
                    <a:gd name="connsiteX12" fmla="*/ 10383 w 49442"/>
                    <a:gd name="connsiteY12" fmla="*/ 28162 h 55829"/>
                    <a:gd name="connsiteX13" fmla="*/ 14338 w 49442"/>
                    <a:gd name="connsiteY13" fmla="*/ 13834 h 55829"/>
                    <a:gd name="connsiteX14" fmla="*/ 24721 w 49442"/>
                    <a:gd name="connsiteY14" fmla="*/ 8399 h 55829"/>
                    <a:gd name="connsiteX15" fmla="*/ 35104 w 49442"/>
                    <a:gd name="connsiteY15" fmla="*/ 13834 h 55829"/>
                    <a:gd name="connsiteX16" fmla="*/ 38565 w 49442"/>
                    <a:gd name="connsiteY16" fmla="*/ 27668 h 55829"/>
                    <a:gd name="connsiteX17" fmla="*/ 34610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8"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4610" y="42490"/>
                      </a:moveTo>
                      <a:cubicBezTo>
                        <a:pt x="32138" y="45948"/>
                        <a:pt x="28677" y="47431"/>
                        <a:pt x="24227" y="47431"/>
                      </a:cubicBezTo>
                      <a:cubicBezTo>
                        <a:pt x="19777" y="47431"/>
                        <a:pt x="15822" y="45454"/>
                        <a:pt x="13844" y="41996"/>
                      </a:cubicBezTo>
                      <a:cubicBezTo>
                        <a:pt x="11372" y="38537"/>
                        <a:pt x="10383" y="33597"/>
                        <a:pt x="10383" y="28162"/>
                      </a:cubicBezTo>
                      <a:cubicBezTo>
                        <a:pt x="10383" y="22727"/>
                        <a:pt x="11866" y="17292"/>
                        <a:pt x="14338" y="13834"/>
                      </a:cubicBezTo>
                      <a:cubicBezTo>
                        <a:pt x="16811" y="10375"/>
                        <a:pt x="20272" y="8399"/>
                        <a:pt x="24721" y="8399"/>
                      </a:cubicBezTo>
                      <a:cubicBezTo>
                        <a:pt x="29171" y="8399"/>
                        <a:pt x="33127" y="10375"/>
                        <a:pt x="35104" y="13834"/>
                      </a:cubicBezTo>
                      <a:cubicBezTo>
                        <a:pt x="37577" y="17292"/>
                        <a:pt x="38565" y="22233"/>
                        <a:pt x="38565" y="27668"/>
                      </a:cubicBezTo>
                      <a:cubicBezTo>
                        <a:pt x="38565" y="33102"/>
                        <a:pt x="37082" y="39525"/>
                        <a:pt x="34610" y="42490"/>
                      </a:cubicBezTo>
                      <a:close/>
                    </a:path>
                  </a:pathLst>
                </a:custGeom>
                <a:solidFill>
                  <a:srgbClr val="FFFFFF"/>
                </a:solidFill>
                <a:ln w="4944"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D9664F42-5FCA-4B26-2172-ABDD35A4DF96}"/>
                    </a:ext>
                  </a:extLst>
                </p:cNvPr>
                <p:cNvSpPr/>
                <p:nvPr/>
              </p:nvSpPr>
              <p:spPr>
                <a:xfrm>
                  <a:off x="2760798" y="2591875"/>
                  <a:ext cx="47465" cy="53359"/>
                </a:xfrm>
                <a:custGeom>
                  <a:avLst/>
                  <a:gdLst>
                    <a:gd name="connsiteX0" fmla="*/ 10383 w 47465"/>
                    <a:gd name="connsiteY0" fmla="*/ 20751 h 53359"/>
                    <a:gd name="connsiteX1" fmla="*/ 23238 w 47465"/>
                    <a:gd name="connsiteY1" fmla="*/ 37055 h 53359"/>
                    <a:gd name="connsiteX2" fmla="*/ 27194 w 47465"/>
                    <a:gd name="connsiteY2" fmla="*/ 36561 h 53359"/>
                    <a:gd name="connsiteX3" fmla="*/ 37082 w 47465"/>
                    <a:gd name="connsiteY3" fmla="*/ 22727 h 53359"/>
                    <a:gd name="connsiteX4" fmla="*/ 37082 w 47465"/>
                    <a:gd name="connsiteY4" fmla="*/ 53359 h 53359"/>
                    <a:gd name="connsiteX5" fmla="*/ 47465 w 47465"/>
                    <a:gd name="connsiteY5" fmla="*/ 53359 h 53359"/>
                    <a:gd name="connsiteX6" fmla="*/ 47465 w 47465"/>
                    <a:gd name="connsiteY6" fmla="*/ 0 h 53359"/>
                    <a:gd name="connsiteX7" fmla="*/ 41038 w 47465"/>
                    <a:gd name="connsiteY7" fmla="*/ 0 h 53359"/>
                    <a:gd name="connsiteX8" fmla="*/ 24721 w 47465"/>
                    <a:gd name="connsiteY8" fmla="*/ 24703 h 53359"/>
                    <a:gd name="connsiteX9" fmla="*/ 6428 w 47465"/>
                    <a:gd name="connsiteY9" fmla="*/ 0 h 53359"/>
                    <a:gd name="connsiteX10" fmla="*/ 0 w 47465"/>
                    <a:gd name="connsiteY10" fmla="*/ 0 h 53359"/>
                    <a:gd name="connsiteX11" fmla="*/ 0 w 47465"/>
                    <a:gd name="connsiteY11" fmla="*/ 53359 h 53359"/>
                    <a:gd name="connsiteX12" fmla="*/ 10383 w 47465"/>
                    <a:gd name="connsiteY12" fmla="*/ 53359 h 53359"/>
                    <a:gd name="connsiteX13" fmla="*/ 10383 w 47465"/>
                    <a:gd name="connsiteY13" fmla="*/ 20751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5" h="53359">
                      <a:moveTo>
                        <a:pt x="10383" y="20751"/>
                      </a:moveTo>
                      <a:lnTo>
                        <a:pt x="23238" y="37055"/>
                      </a:lnTo>
                      <a:lnTo>
                        <a:pt x="27194" y="36561"/>
                      </a:lnTo>
                      <a:lnTo>
                        <a:pt x="37082" y="22727"/>
                      </a:lnTo>
                      <a:lnTo>
                        <a:pt x="37082" y="53359"/>
                      </a:lnTo>
                      <a:lnTo>
                        <a:pt x="47465" y="53359"/>
                      </a:lnTo>
                      <a:lnTo>
                        <a:pt x="47465" y="0"/>
                      </a:lnTo>
                      <a:lnTo>
                        <a:pt x="41038" y="0"/>
                      </a:lnTo>
                      <a:lnTo>
                        <a:pt x="24721" y="24703"/>
                      </a:lnTo>
                      <a:lnTo>
                        <a:pt x="6428" y="0"/>
                      </a:lnTo>
                      <a:lnTo>
                        <a:pt x="0" y="0"/>
                      </a:lnTo>
                      <a:lnTo>
                        <a:pt x="0" y="53359"/>
                      </a:lnTo>
                      <a:lnTo>
                        <a:pt x="10383" y="53359"/>
                      </a:lnTo>
                      <a:lnTo>
                        <a:pt x="10383" y="20751"/>
                      </a:lnTo>
                      <a:close/>
                    </a:path>
                  </a:pathLst>
                </a:custGeom>
                <a:solidFill>
                  <a:srgbClr val="FFFFFF"/>
                </a:solidFill>
                <a:ln w="4944"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83B9106D-FCB9-1429-F184-DF1E8EEB5AAC}"/>
                    </a:ext>
                  </a:extLst>
                </p:cNvPr>
                <p:cNvSpPr/>
                <p:nvPr/>
              </p:nvSpPr>
              <p:spPr>
                <a:xfrm>
                  <a:off x="2818152" y="2605709"/>
                  <a:ext cx="32632" cy="40513"/>
                </a:xfrm>
                <a:custGeom>
                  <a:avLst/>
                  <a:gdLst>
                    <a:gd name="connsiteX0" fmla="*/ 19777 w 32632"/>
                    <a:gd name="connsiteY0" fmla="*/ 40514 h 40513"/>
                    <a:gd name="connsiteX1" fmla="*/ 26205 w 32632"/>
                    <a:gd name="connsiteY1" fmla="*/ 39525 h 40513"/>
                    <a:gd name="connsiteX2" fmla="*/ 32632 w 32632"/>
                    <a:gd name="connsiteY2" fmla="*/ 36561 h 40513"/>
                    <a:gd name="connsiteX3" fmla="*/ 29666 w 32632"/>
                    <a:gd name="connsiteY3" fmla="*/ 29150 h 40513"/>
                    <a:gd name="connsiteX4" fmla="*/ 24721 w 32632"/>
                    <a:gd name="connsiteY4" fmla="*/ 31126 h 40513"/>
                    <a:gd name="connsiteX5" fmla="*/ 19777 w 32632"/>
                    <a:gd name="connsiteY5" fmla="*/ 31620 h 40513"/>
                    <a:gd name="connsiteX6" fmla="*/ 12855 w 32632"/>
                    <a:gd name="connsiteY6" fmla="*/ 28656 h 40513"/>
                    <a:gd name="connsiteX7" fmla="*/ 10383 w 32632"/>
                    <a:gd name="connsiteY7" fmla="*/ 20751 h 40513"/>
                    <a:gd name="connsiteX8" fmla="*/ 12855 w 32632"/>
                    <a:gd name="connsiteY8" fmla="*/ 12352 h 40513"/>
                    <a:gd name="connsiteX9" fmla="*/ 19777 w 32632"/>
                    <a:gd name="connsiteY9" fmla="*/ 8893 h 40513"/>
                    <a:gd name="connsiteX10" fmla="*/ 24721 w 32632"/>
                    <a:gd name="connsiteY10" fmla="*/ 9387 h 40513"/>
                    <a:gd name="connsiteX11" fmla="*/ 29666 w 32632"/>
                    <a:gd name="connsiteY11" fmla="*/ 11364 h 40513"/>
                    <a:gd name="connsiteX12" fmla="*/ 32632 w 32632"/>
                    <a:gd name="connsiteY12" fmla="*/ 3953 h 40513"/>
                    <a:gd name="connsiteX13" fmla="*/ 26205 w 32632"/>
                    <a:gd name="connsiteY13" fmla="*/ 988 h 40513"/>
                    <a:gd name="connsiteX14" fmla="*/ 19777 w 32632"/>
                    <a:gd name="connsiteY14" fmla="*/ 0 h 40513"/>
                    <a:gd name="connsiteX15" fmla="*/ 5439 w 32632"/>
                    <a:gd name="connsiteY15" fmla="*/ 5435 h 40513"/>
                    <a:gd name="connsiteX16" fmla="*/ 0 w 32632"/>
                    <a:gd name="connsiteY16" fmla="*/ 20257 h 40513"/>
                    <a:gd name="connsiteX17" fmla="*/ 5439 w 32632"/>
                    <a:gd name="connsiteY17" fmla="*/ 35079 h 40513"/>
                    <a:gd name="connsiteX18" fmla="*/ 19777 w 32632"/>
                    <a:gd name="connsiteY18" fmla="*/ 40514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32" h="40513">
                      <a:moveTo>
                        <a:pt x="19777" y="40514"/>
                      </a:moveTo>
                      <a:cubicBezTo>
                        <a:pt x="21260" y="40514"/>
                        <a:pt x="23732" y="40514"/>
                        <a:pt x="26205" y="39525"/>
                      </a:cubicBezTo>
                      <a:cubicBezTo>
                        <a:pt x="28677" y="38537"/>
                        <a:pt x="31149" y="38043"/>
                        <a:pt x="32632" y="36561"/>
                      </a:cubicBezTo>
                      <a:lnTo>
                        <a:pt x="29666" y="29150"/>
                      </a:lnTo>
                      <a:cubicBezTo>
                        <a:pt x="27688" y="30138"/>
                        <a:pt x="26205" y="30632"/>
                        <a:pt x="24721" y="31126"/>
                      </a:cubicBezTo>
                      <a:cubicBezTo>
                        <a:pt x="23238" y="31620"/>
                        <a:pt x="21755" y="31620"/>
                        <a:pt x="19777" y="31620"/>
                      </a:cubicBezTo>
                      <a:cubicBezTo>
                        <a:pt x="16811" y="31620"/>
                        <a:pt x="14833" y="30632"/>
                        <a:pt x="12855" y="28656"/>
                      </a:cubicBezTo>
                      <a:cubicBezTo>
                        <a:pt x="10877" y="26680"/>
                        <a:pt x="10383" y="23715"/>
                        <a:pt x="10383" y="20751"/>
                      </a:cubicBezTo>
                      <a:cubicBezTo>
                        <a:pt x="10383" y="17786"/>
                        <a:pt x="11372" y="14822"/>
                        <a:pt x="12855" y="12352"/>
                      </a:cubicBezTo>
                      <a:cubicBezTo>
                        <a:pt x="14339" y="10375"/>
                        <a:pt x="16811" y="8893"/>
                        <a:pt x="19777" y="8893"/>
                      </a:cubicBezTo>
                      <a:cubicBezTo>
                        <a:pt x="22744" y="8893"/>
                        <a:pt x="23238" y="8893"/>
                        <a:pt x="24721" y="9387"/>
                      </a:cubicBezTo>
                      <a:cubicBezTo>
                        <a:pt x="26205" y="9881"/>
                        <a:pt x="27688" y="10375"/>
                        <a:pt x="29666" y="11364"/>
                      </a:cubicBezTo>
                      <a:lnTo>
                        <a:pt x="32632" y="3953"/>
                      </a:lnTo>
                      <a:cubicBezTo>
                        <a:pt x="30655" y="2470"/>
                        <a:pt x="28677" y="1482"/>
                        <a:pt x="26205" y="988"/>
                      </a:cubicBezTo>
                      <a:cubicBezTo>
                        <a:pt x="23732" y="494"/>
                        <a:pt x="21755" y="0"/>
                        <a:pt x="19777" y="0"/>
                      </a:cubicBezTo>
                      <a:cubicBezTo>
                        <a:pt x="13350" y="0"/>
                        <a:pt x="8900" y="1976"/>
                        <a:pt x="5439" y="5435"/>
                      </a:cubicBezTo>
                      <a:cubicBezTo>
                        <a:pt x="1978" y="8893"/>
                        <a:pt x="0" y="13834"/>
                        <a:pt x="0" y="20257"/>
                      </a:cubicBezTo>
                      <a:cubicBezTo>
                        <a:pt x="0" y="26680"/>
                        <a:pt x="1978" y="31126"/>
                        <a:pt x="5439" y="35079"/>
                      </a:cubicBezTo>
                      <a:cubicBezTo>
                        <a:pt x="8900" y="39031"/>
                        <a:pt x="13844" y="40514"/>
                        <a:pt x="19777" y="40514"/>
                      </a:cubicBezTo>
                      <a:close/>
                    </a:path>
                  </a:pathLst>
                </a:custGeom>
                <a:solidFill>
                  <a:srgbClr val="FFFFFF"/>
                </a:solidFill>
                <a:ln w="4944"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2A2D3D1B-6C07-DE0A-2E48-71FAABC62E7D}"/>
                    </a:ext>
                  </a:extLst>
                </p:cNvPr>
                <p:cNvSpPr/>
                <p:nvPr/>
              </p:nvSpPr>
              <p:spPr>
                <a:xfrm>
                  <a:off x="2858695" y="2590393"/>
                  <a:ext cx="44498" cy="54841"/>
                </a:xfrm>
                <a:custGeom>
                  <a:avLst/>
                  <a:gdLst>
                    <a:gd name="connsiteX0" fmla="*/ 44498 w 44498"/>
                    <a:gd name="connsiteY0" fmla="*/ 54842 h 54841"/>
                    <a:gd name="connsiteX1" fmla="*/ 22249 w 44498"/>
                    <a:gd name="connsiteY1" fmla="*/ 24703 h 54841"/>
                    <a:gd name="connsiteX2" fmla="*/ 38071 w 44498"/>
                    <a:gd name="connsiteY2" fmla="*/ 5929 h 54841"/>
                    <a:gd name="connsiteX3" fmla="*/ 30655 w 44498"/>
                    <a:gd name="connsiteY3" fmla="*/ 0 h 54841"/>
                    <a:gd name="connsiteX4" fmla="*/ 10383 w 44498"/>
                    <a:gd name="connsiteY4" fmla="*/ 23715 h 54841"/>
                    <a:gd name="connsiteX5" fmla="*/ 10383 w 44498"/>
                    <a:gd name="connsiteY5" fmla="*/ 1482 h 54841"/>
                    <a:gd name="connsiteX6" fmla="*/ 0 w 44498"/>
                    <a:gd name="connsiteY6" fmla="*/ 1482 h 54841"/>
                    <a:gd name="connsiteX7" fmla="*/ 0 w 44498"/>
                    <a:gd name="connsiteY7" fmla="*/ 54842 h 54841"/>
                    <a:gd name="connsiteX8" fmla="*/ 10383 w 44498"/>
                    <a:gd name="connsiteY8" fmla="*/ 54842 h 54841"/>
                    <a:gd name="connsiteX9" fmla="*/ 10383 w 44498"/>
                    <a:gd name="connsiteY9" fmla="*/ 38043 h 54841"/>
                    <a:gd name="connsiteX10" fmla="*/ 15327 w 44498"/>
                    <a:gd name="connsiteY10" fmla="*/ 32114 h 54841"/>
                    <a:gd name="connsiteX11" fmla="*/ 32138 w 44498"/>
                    <a:gd name="connsiteY11" fmla="*/ 54842 h 54841"/>
                    <a:gd name="connsiteX12" fmla="*/ 44498 w 44498"/>
                    <a:gd name="connsiteY12" fmla="*/ 54842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98" h="54841">
                      <a:moveTo>
                        <a:pt x="44498" y="54842"/>
                      </a:moveTo>
                      <a:lnTo>
                        <a:pt x="22249" y="24703"/>
                      </a:lnTo>
                      <a:lnTo>
                        <a:pt x="38071" y="5929"/>
                      </a:lnTo>
                      <a:lnTo>
                        <a:pt x="30655" y="0"/>
                      </a:lnTo>
                      <a:lnTo>
                        <a:pt x="10383" y="23715"/>
                      </a:lnTo>
                      <a:lnTo>
                        <a:pt x="10383" y="1482"/>
                      </a:lnTo>
                      <a:lnTo>
                        <a:pt x="0" y="1482"/>
                      </a:lnTo>
                      <a:lnTo>
                        <a:pt x="0" y="54842"/>
                      </a:lnTo>
                      <a:lnTo>
                        <a:pt x="10383" y="54842"/>
                      </a:lnTo>
                      <a:lnTo>
                        <a:pt x="10383" y="38043"/>
                      </a:lnTo>
                      <a:lnTo>
                        <a:pt x="15327" y="32114"/>
                      </a:lnTo>
                      <a:lnTo>
                        <a:pt x="32138" y="54842"/>
                      </a:lnTo>
                      <a:lnTo>
                        <a:pt x="44498" y="54842"/>
                      </a:lnTo>
                      <a:close/>
                    </a:path>
                  </a:pathLst>
                </a:custGeom>
                <a:solidFill>
                  <a:srgbClr val="FFFFFF"/>
                </a:solidFill>
                <a:ln w="4944"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F6C1A7CA-B493-6E7C-F3B4-E4EBB98BD4A3}"/>
                    </a:ext>
                  </a:extLst>
                </p:cNvPr>
                <p:cNvSpPr/>
                <p:nvPr/>
              </p:nvSpPr>
              <p:spPr>
                <a:xfrm>
                  <a:off x="2910115" y="2591875"/>
                  <a:ext cx="37576" cy="53359"/>
                </a:xfrm>
                <a:custGeom>
                  <a:avLst/>
                  <a:gdLst>
                    <a:gd name="connsiteX0" fmla="*/ 36093 w 37576"/>
                    <a:gd name="connsiteY0" fmla="*/ 45454 h 53359"/>
                    <a:gd name="connsiteX1" fmla="*/ 10383 w 37576"/>
                    <a:gd name="connsiteY1" fmla="*/ 45454 h 53359"/>
                    <a:gd name="connsiteX2" fmla="*/ 10383 w 37576"/>
                    <a:gd name="connsiteY2" fmla="*/ 30632 h 53359"/>
                    <a:gd name="connsiteX3" fmla="*/ 26205 w 37576"/>
                    <a:gd name="connsiteY3" fmla="*/ 30632 h 53359"/>
                    <a:gd name="connsiteX4" fmla="*/ 24721 w 37576"/>
                    <a:gd name="connsiteY4" fmla="*/ 22233 h 53359"/>
                    <a:gd name="connsiteX5" fmla="*/ 10383 w 37576"/>
                    <a:gd name="connsiteY5" fmla="*/ 22233 h 53359"/>
                    <a:gd name="connsiteX6" fmla="*/ 10383 w 37576"/>
                    <a:gd name="connsiteY6" fmla="*/ 7905 h 53359"/>
                    <a:gd name="connsiteX7" fmla="*/ 33621 w 37576"/>
                    <a:gd name="connsiteY7" fmla="*/ 7905 h 53359"/>
                    <a:gd name="connsiteX8" fmla="*/ 32138 w 37576"/>
                    <a:gd name="connsiteY8" fmla="*/ 0 h 53359"/>
                    <a:gd name="connsiteX9" fmla="*/ 0 w 37576"/>
                    <a:gd name="connsiteY9" fmla="*/ 0 h 53359"/>
                    <a:gd name="connsiteX10" fmla="*/ 0 w 37576"/>
                    <a:gd name="connsiteY10" fmla="*/ 53359 h 53359"/>
                    <a:gd name="connsiteX11" fmla="*/ 37577 w 37576"/>
                    <a:gd name="connsiteY11" fmla="*/ 53359 h 53359"/>
                    <a:gd name="connsiteX12" fmla="*/ 36093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36093" y="45454"/>
                      </a:moveTo>
                      <a:lnTo>
                        <a:pt x="10383" y="45454"/>
                      </a:lnTo>
                      <a:lnTo>
                        <a:pt x="10383" y="30632"/>
                      </a:lnTo>
                      <a:lnTo>
                        <a:pt x="26205" y="30632"/>
                      </a:lnTo>
                      <a:lnTo>
                        <a:pt x="24721" y="22233"/>
                      </a:lnTo>
                      <a:lnTo>
                        <a:pt x="10383" y="22233"/>
                      </a:lnTo>
                      <a:lnTo>
                        <a:pt x="10383" y="7905"/>
                      </a:lnTo>
                      <a:lnTo>
                        <a:pt x="33621" y="7905"/>
                      </a:lnTo>
                      <a:lnTo>
                        <a:pt x="32138" y="0"/>
                      </a:lnTo>
                      <a:lnTo>
                        <a:pt x="0" y="0"/>
                      </a:lnTo>
                      <a:lnTo>
                        <a:pt x="0" y="53359"/>
                      </a:lnTo>
                      <a:lnTo>
                        <a:pt x="37577" y="53359"/>
                      </a:lnTo>
                      <a:lnTo>
                        <a:pt x="36093" y="45454"/>
                      </a:lnTo>
                      <a:close/>
                    </a:path>
                  </a:pathLst>
                </a:custGeom>
                <a:solidFill>
                  <a:srgbClr val="FFFFFF"/>
                </a:solidFill>
                <a:ln w="4944"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D0C995C-69F2-ED6C-2D15-2507F271AEEF}"/>
                    </a:ext>
                  </a:extLst>
                </p:cNvPr>
                <p:cNvSpPr/>
                <p:nvPr/>
              </p:nvSpPr>
              <p:spPr>
                <a:xfrm>
                  <a:off x="2950164" y="2591875"/>
                  <a:ext cx="50431" cy="53853"/>
                </a:xfrm>
                <a:custGeom>
                  <a:avLst/>
                  <a:gdLst>
                    <a:gd name="connsiteX0" fmla="*/ 14833 w 50431"/>
                    <a:gd name="connsiteY0" fmla="*/ 41008 h 53853"/>
                    <a:gd name="connsiteX1" fmla="*/ 35104 w 50431"/>
                    <a:gd name="connsiteY1" fmla="*/ 41008 h 53853"/>
                    <a:gd name="connsiteX2" fmla="*/ 40049 w 50431"/>
                    <a:gd name="connsiteY2" fmla="*/ 53853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7 w 50431"/>
                    <a:gd name="connsiteY8" fmla="*/ 41008 h 53853"/>
                    <a:gd name="connsiteX9" fmla="*/ 24721 w 50431"/>
                    <a:gd name="connsiteY9" fmla="*/ 13834 h 53853"/>
                    <a:gd name="connsiteX10" fmla="*/ 32138 w 50431"/>
                    <a:gd name="connsiteY10" fmla="*/ 32608 h 53853"/>
                    <a:gd name="connsiteX11" fmla="*/ 17799 w 50431"/>
                    <a:gd name="connsiteY11" fmla="*/ 32608 h 53853"/>
                    <a:gd name="connsiteX12" fmla="*/ 24721 w 50431"/>
                    <a:gd name="connsiteY12" fmla="*/ 1383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3"/>
                      </a:lnTo>
                      <a:lnTo>
                        <a:pt x="50432" y="52371"/>
                      </a:lnTo>
                      <a:lnTo>
                        <a:pt x="29666" y="0"/>
                      </a:lnTo>
                      <a:lnTo>
                        <a:pt x="20766" y="0"/>
                      </a:lnTo>
                      <a:lnTo>
                        <a:pt x="0" y="53853"/>
                      </a:lnTo>
                      <a:lnTo>
                        <a:pt x="10383" y="53853"/>
                      </a:lnTo>
                      <a:lnTo>
                        <a:pt x="15327" y="41008"/>
                      </a:lnTo>
                      <a:close/>
                      <a:moveTo>
                        <a:pt x="24721" y="13834"/>
                      </a:moveTo>
                      <a:lnTo>
                        <a:pt x="32138" y="32608"/>
                      </a:lnTo>
                      <a:lnTo>
                        <a:pt x="17799" y="32608"/>
                      </a:lnTo>
                      <a:lnTo>
                        <a:pt x="24721" y="13834"/>
                      </a:lnTo>
                      <a:close/>
                    </a:path>
                  </a:pathLst>
                </a:custGeom>
                <a:solidFill>
                  <a:srgbClr val="FFFFFF"/>
                </a:solidFill>
                <a:ln w="4944"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205DCDDA-B6BC-1883-DDDB-94E6D4797756}"/>
                    </a:ext>
                  </a:extLst>
                </p:cNvPr>
                <p:cNvSpPr/>
                <p:nvPr/>
              </p:nvSpPr>
              <p:spPr>
                <a:xfrm>
                  <a:off x="3007518" y="2591875"/>
                  <a:ext cx="45487" cy="53359"/>
                </a:xfrm>
                <a:custGeom>
                  <a:avLst/>
                  <a:gdLst>
                    <a:gd name="connsiteX0" fmla="*/ 45487 w 45487"/>
                    <a:gd name="connsiteY0" fmla="*/ 53359 h 53359"/>
                    <a:gd name="connsiteX1" fmla="*/ 45487 w 45487"/>
                    <a:gd name="connsiteY1" fmla="*/ 0 h 53359"/>
                    <a:gd name="connsiteX2" fmla="*/ 35105 w 45487"/>
                    <a:gd name="connsiteY2" fmla="*/ 0 h 53359"/>
                    <a:gd name="connsiteX3" fmla="*/ 35105 w 45487"/>
                    <a:gd name="connsiteY3" fmla="*/ 35573 h 53359"/>
                    <a:gd name="connsiteX4" fmla="*/ 10383 w 45487"/>
                    <a:gd name="connsiteY4" fmla="*/ 0 h 53359"/>
                    <a:gd name="connsiteX5" fmla="*/ 0 w 45487"/>
                    <a:gd name="connsiteY5" fmla="*/ 0 h 53359"/>
                    <a:gd name="connsiteX6" fmla="*/ 0 w 45487"/>
                    <a:gd name="connsiteY6" fmla="*/ 53359 h 53359"/>
                    <a:gd name="connsiteX7" fmla="*/ 10383 w 45487"/>
                    <a:gd name="connsiteY7" fmla="*/ 53359 h 53359"/>
                    <a:gd name="connsiteX8" fmla="*/ 10383 w 45487"/>
                    <a:gd name="connsiteY8" fmla="*/ 17786 h 53359"/>
                    <a:gd name="connsiteX9" fmla="*/ 35105 w 45487"/>
                    <a:gd name="connsiteY9" fmla="*/ 53359 h 53359"/>
                    <a:gd name="connsiteX10" fmla="*/ 45487 w 45487"/>
                    <a:gd name="connsiteY10" fmla="*/ 53359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359">
                      <a:moveTo>
                        <a:pt x="45487" y="53359"/>
                      </a:moveTo>
                      <a:lnTo>
                        <a:pt x="45487" y="0"/>
                      </a:lnTo>
                      <a:lnTo>
                        <a:pt x="35105" y="0"/>
                      </a:lnTo>
                      <a:lnTo>
                        <a:pt x="35105" y="35573"/>
                      </a:lnTo>
                      <a:lnTo>
                        <a:pt x="10383" y="0"/>
                      </a:lnTo>
                      <a:lnTo>
                        <a:pt x="0" y="0"/>
                      </a:lnTo>
                      <a:lnTo>
                        <a:pt x="0" y="53359"/>
                      </a:lnTo>
                      <a:lnTo>
                        <a:pt x="10383" y="53359"/>
                      </a:lnTo>
                      <a:lnTo>
                        <a:pt x="10383" y="17786"/>
                      </a:lnTo>
                      <a:lnTo>
                        <a:pt x="35105" y="53359"/>
                      </a:lnTo>
                      <a:lnTo>
                        <a:pt x="45487" y="53359"/>
                      </a:lnTo>
                      <a:close/>
                    </a:path>
                  </a:pathLst>
                </a:custGeom>
                <a:solidFill>
                  <a:srgbClr val="FFFFFF"/>
                </a:solidFill>
                <a:ln w="4944"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5AF454CE-FB26-E10D-3EEE-13D317887B58}"/>
                    </a:ext>
                  </a:extLst>
                </p:cNvPr>
                <p:cNvSpPr/>
                <p:nvPr/>
              </p:nvSpPr>
              <p:spPr>
                <a:xfrm>
                  <a:off x="1586533" y="3798884"/>
                  <a:ext cx="39554" cy="55829"/>
                </a:xfrm>
                <a:custGeom>
                  <a:avLst/>
                  <a:gdLst>
                    <a:gd name="connsiteX0" fmla="*/ 30160 w 39554"/>
                    <a:gd name="connsiteY0" fmla="*/ 47431 h 55829"/>
                    <a:gd name="connsiteX1" fmla="*/ 23733 w 39554"/>
                    <a:gd name="connsiteY1" fmla="*/ 47925 h 55829"/>
                    <a:gd name="connsiteX2" fmla="*/ 13844 w 39554"/>
                    <a:gd name="connsiteY2" fmla="*/ 41996 h 55829"/>
                    <a:gd name="connsiteX3" fmla="*/ 10877 w 39554"/>
                    <a:gd name="connsiteY3" fmla="*/ 28656 h 55829"/>
                    <a:gd name="connsiteX4" fmla="*/ 14338 w 39554"/>
                    <a:gd name="connsiteY4" fmla="*/ 14328 h 55829"/>
                    <a:gd name="connsiteX5" fmla="*/ 24227 w 39554"/>
                    <a:gd name="connsiteY5" fmla="*/ 8893 h 55829"/>
                    <a:gd name="connsiteX6" fmla="*/ 30160 w 39554"/>
                    <a:gd name="connsiteY6" fmla="*/ 9387 h 55829"/>
                    <a:gd name="connsiteX7" fmla="*/ 36093 w 39554"/>
                    <a:gd name="connsiteY7" fmla="*/ 10870 h 55829"/>
                    <a:gd name="connsiteX8" fmla="*/ 39060 w 39554"/>
                    <a:gd name="connsiteY8" fmla="*/ 3459 h 55829"/>
                    <a:gd name="connsiteX9" fmla="*/ 31149 w 39554"/>
                    <a:gd name="connsiteY9" fmla="*/ 988 h 55829"/>
                    <a:gd name="connsiteX10" fmla="*/ 24721 w 39554"/>
                    <a:gd name="connsiteY10" fmla="*/ 0 h 55829"/>
                    <a:gd name="connsiteX11" fmla="*/ 6428 w 39554"/>
                    <a:gd name="connsiteY11" fmla="*/ 7905 h 55829"/>
                    <a:gd name="connsiteX12" fmla="*/ 0 w 39554"/>
                    <a:gd name="connsiteY12" fmla="*/ 28162 h 55829"/>
                    <a:gd name="connsiteX13" fmla="*/ 5933 w 39554"/>
                    <a:gd name="connsiteY13" fmla="*/ 47925 h 55829"/>
                    <a:gd name="connsiteX14" fmla="*/ 24227 w 39554"/>
                    <a:gd name="connsiteY14" fmla="*/ 55830 h 55829"/>
                    <a:gd name="connsiteX15" fmla="*/ 32138 w 39554"/>
                    <a:gd name="connsiteY15" fmla="*/ 54842 h 55829"/>
                    <a:gd name="connsiteX16" fmla="*/ 39554 w 39554"/>
                    <a:gd name="connsiteY16" fmla="*/ 52371 h 55829"/>
                    <a:gd name="connsiteX17" fmla="*/ 35599 w 39554"/>
                    <a:gd name="connsiteY17" fmla="*/ 44960 h 55829"/>
                    <a:gd name="connsiteX18" fmla="*/ 30160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0" y="47431"/>
                      </a:moveTo>
                      <a:cubicBezTo>
                        <a:pt x="28182" y="47431"/>
                        <a:pt x="26205" y="47925"/>
                        <a:pt x="23733" y="47925"/>
                      </a:cubicBezTo>
                      <a:cubicBezTo>
                        <a:pt x="19283" y="47925"/>
                        <a:pt x="15822" y="45948"/>
                        <a:pt x="13844" y="41996"/>
                      </a:cubicBezTo>
                      <a:cubicBezTo>
                        <a:pt x="11866" y="38043"/>
                        <a:pt x="10877" y="33597"/>
                        <a:pt x="10877" y="28656"/>
                      </a:cubicBezTo>
                      <a:cubicBezTo>
                        <a:pt x="10877" y="23715"/>
                        <a:pt x="11866" y="17786"/>
                        <a:pt x="14338" y="14328"/>
                      </a:cubicBezTo>
                      <a:cubicBezTo>
                        <a:pt x="16811" y="10870"/>
                        <a:pt x="19777" y="8893"/>
                        <a:pt x="24227" y="8893"/>
                      </a:cubicBezTo>
                      <a:cubicBezTo>
                        <a:pt x="28677" y="8893"/>
                        <a:pt x="28677" y="8893"/>
                        <a:pt x="30160" y="9387"/>
                      </a:cubicBezTo>
                      <a:cubicBezTo>
                        <a:pt x="31643" y="9881"/>
                        <a:pt x="33621" y="10375"/>
                        <a:pt x="36093" y="10870"/>
                      </a:cubicBezTo>
                      <a:lnTo>
                        <a:pt x="39060" y="3459"/>
                      </a:lnTo>
                      <a:cubicBezTo>
                        <a:pt x="36588" y="1976"/>
                        <a:pt x="34115" y="1482"/>
                        <a:pt x="31149" y="988"/>
                      </a:cubicBezTo>
                      <a:cubicBezTo>
                        <a:pt x="28182" y="494"/>
                        <a:pt x="26205" y="0"/>
                        <a:pt x="24721" y="0"/>
                      </a:cubicBezTo>
                      <a:cubicBezTo>
                        <a:pt x="16811" y="0"/>
                        <a:pt x="10877" y="2470"/>
                        <a:pt x="6428" y="7905"/>
                      </a:cubicBezTo>
                      <a:cubicBezTo>
                        <a:pt x="2472" y="13340"/>
                        <a:pt x="0" y="19763"/>
                        <a:pt x="0" y="28162"/>
                      </a:cubicBezTo>
                      <a:cubicBezTo>
                        <a:pt x="0" y="36561"/>
                        <a:pt x="1978" y="42490"/>
                        <a:pt x="5933" y="47925"/>
                      </a:cubicBezTo>
                      <a:cubicBezTo>
                        <a:pt x="9889" y="53359"/>
                        <a:pt x="15822" y="55830"/>
                        <a:pt x="24227" y="55830"/>
                      </a:cubicBezTo>
                      <a:cubicBezTo>
                        <a:pt x="32632" y="55830"/>
                        <a:pt x="29171" y="55830"/>
                        <a:pt x="32138" y="54842"/>
                      </a:cubicBezTo>
                      <a:cubicBezTo>
                        <a:pt x="35104" y="53853"/>
                        <a:pt x="37577" y="53359"/>
                        <a:pt x="39554" y="52371"/>
                      </a:cubicBezTo>
                      <a:lnTo>
                        <a:pt x="35599" y="44960"/>
                      </a:lnTo>
                      <a:cubicBezTo>
                        <a:pt x="34115" y="45454"/>
                        <a:pt x="32138" y="46442"/>
                        <a:pt x="30160" y="46937"/>
                      </a:cubicBezTo>
                      <a:close/>
                    </a:path>
                  </a:pathLst>
                </a:custGeom>
                <a:solidFill>
                  <a:srgbClr val="FFFFFF"/>
                </a:solidFill>
                <a:ln w="4944"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EFF33D25-8E8E-A13B-D258-7569126691C5}"/>
                    </a:ext>
                  </a:extLst>
                </p:cNvPr>
                <p:cNvSpPr/>
                <p:nvPr/>
              </p:nvSpPr>
              <p:spPr>
                <a:xfrm>
                  <a:off x="1635976" y="3800860"/>
                  <a:ext cx="35598" cy="53853"/>
                </a:xfrm>
                <a:custGeom>
                  <a:avLst/>
                  <a:gdLst>
                    <a:gd name="connsiteX0" fmla="*/ 10383 w 35598"/>
                    <a:gd name="connsiteY0" fmla="*/ 45948 h 53853"/>
                    <a:gd name="connsiteX1" fmla="*/ 10383 w 35598"/>
                    <a:gd name="connsiteY1" fmla="*/ 0 h 53853"/>
                    <a:gd name="connsiteX2" fmla="*/ 0 w 35598"/>
                    <a:gd name="connsiteY2" fmla="*/ 0 h 53853"/>
                    <a:gd name="connsiteX3" fmla="*/ 0 w 35598"/>
                    <a:gd name="connsiteY3" fmla="*/ 53854 h 53853"/>
                    <a:gd name="connsiteX4" fmla="*/ 35599 w 35598"/>
                    <a:gd name="connsiteY4" fmla="*/ 53854 h 53853"/>
                    <a:gd name="connsiteX5" fmla="*/ 34115 w 35598"/>
                    <a:gd name="connsiteY5" fmla="*/ 45948 h 53853"/>
                    <a:gd name="connsiteX6" fmla="*/ 10383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10383" y="45948"/>
                      </a:moveTo>
                      <a:lnTo>
                        <a:pt x="10383" y="0"/>
                      </a:lnTo>
                      <a:lnTo>
                        <a:pt x="0" y="0"/>
                      </a:lnTo>
                      <a:lnTo>
                        <a:pt x="0" y="53854"/>
                      </a:lnTo>
                      <a:lnTo>
                        <a:pt x="35599" y="53854"/>
                      </a:lnTo>
                      <a:lnTo>
                        <a:pt x="34115"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E68325F5-0A71-05AC-688C-F54FAB778F7E}"/>
                    </a:ext>
                  </a:extLst>
                </p:cNvPr>
                <p:cNvSpPr/>
                <p:nvPr/>
              </p:nvSpPr>
              <p:spPr>
                <a:xfrm>
                  <a:off x="1673058" y="3800860"/>
                  <a:ext cx="50926" cy="53853"/>
                </a:xfrm>
                <a:custGeom>
                  <a:avLst/>
                  <a:gdLst>
                    <a:gd name="connsiteX0" fmla="*/ 20766 w 50926"/>
                    <a:gd name="connsiteY0" fmla="*/ 0 h 53853"/>
                    <a:gd name="connsiteX1" fmla="*/ 0 w 50926"/>
                    <a:gd name="connsiteY1" fmla="*/ 53854 h 53853"/>
                    <a:gd name="connsiteX2" fmla="*/ 10383 w 50926"/>
                    <a:gd name="connsiteY2" fmla="*/ 53854 h 53853"/>
                    <a:gd name="connsiteX3" fmla="*/ 15327 w 50926"/>
                    <a:gd name="connsiteY3" fmla="*/ 41008 h 53853"/>
                    <a:gd name="connsiteX4" fmla="*/ 35599 w 50926"/>
                    <a:gd name="connsiteY4" fmla="*/ 41008 h 53853"/>
                    <a:gd name="connsiteX5" fmla="*/ 40543 w 50926"/>
                    <a:gd name="connsiteY5" fmla="*/ 53854 h 53853"/>
                    <a:gd name="connsiteX6" fmla="*/ 50926 w 50926"/>
                    <a:gd name="connsiteY6" fmla="*/ 52371 h 53853"/>
                    <a:gd name="connsiteX7" fmla="*/ 30160 w 50926"/>
                    <a:gd name="connsiteY7" fmla="*/ 0 h 53853"/>
                    <a:gd name="connsiteX8" fmla="*/ 21260 w 50926"/>
                    <a:gd name="connsiteY8" fmla="*/ 0 h 53853"/>
                    <a:gd name="connsiteX9" fmla="*/ 17799 w 50926"/>
                    <a:gd name="connsiteY9" fmla="*/ 33103 h 53853"/>
                    <a:gd name="connsiteX10" fmla="*/ 24721 w 50926"/>
                    <a:gd name="connsiteY10" fmla="*/ 14328 h 53853"/>
                    <a:gd name="connsiteX11" fmla="*/ 32138 w 50926"/>
                    <a:gd name="connsiteY11" fmla="*/ 33103 h 53853"/>
                    <a:gd name="connsiteX12" fmla="*/ 17799 w 50926"/>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B2F3A645-3DC5-7C04-6445-65EC0EB8B630}"/>
                    </a:ext>
                  </a:extLst>
                </p:cNvPr>
                <p:cNvSpPr/>
                <p:nvPr/>
              </p:nvSpPr>
              <p:spPr>
                <a:xfrm>
                  <a:off x="1730412" y="3801354"/>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ubicBezTo>
                        <a:pt x="18788" y="33597"/>
                        <a:pt x="19283" y="33597"/>
                        <a:pt x="20272" y="33597"/>
                      </a:cubicBezTo>
                      <a:lnTo>
                        <a:pt x="31643" y="54348"/>
                      </a:lnTo>
                      <a:lnTo>
                        <a:pt x="42521" y="54348"/>
                      </a:lnTo>
                      <a:lnTo>
                        <a:pt x="29171" y="31126"/>
                      </a:lnTo>
                      <a:cubicBezTo>
                        <a:pt x="31643" y="29644"/>
                        <a:pt x="34115"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D28D52E2-87E0-4828-1702-B8D156CC3C8A}"/>
                    </a:ext>
                  </a:extLst>
                </p:cNvPr>
                <p:cNvSpPr/>
                <p:nvPr/>
              </p:nvSpPr>
              <p:spPr>
                <a:xfrm>
                  <a:off x="1780349" y="3800860"/>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A2056D4-C3ED-F10C-DEBA-A656A3088206}"/>
                    </a:ext>
                  </a:extLst>
                </p:cNvPr>
                <p:cNvSpPr/>
                <p:nvPr/>
              </p:nvSpPr>
              <p:spPr>
                <a:xfrm>
                  <a:off x="1801609" y="3799872"/>
                  <a:ext cx="49442" cy="55829"/>
                </a:xfrm>
                <a:custGeom>
                  <a:avLst/>
                  <a:gdLst>
                    <a:gd name="connsiteX0" fmla="*/ 24721 w 49442"/>
                    <a:gd name="connsiteY0" fmla="*/ 0 h 55829"/>
                    <a:gd name="connsiteX1" fmla="*/ 6428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4 w 49442"/>
                    <a:gd name="connsiteY9" fmla="*/ 42490 h 55829"/>
                    <a:gd name="connsiteX10" fmla="*/ 24721 w 49442"/>
                    <a:gd name="connsiteY10" fmla="*/ 47431 h 55829"/>
                    <a:gd name="connsiteX11" fmla="*/ 14338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4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8"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4" y="42490"/>
                      </a:moveTo>
                      <a:cubicBezTo>
                        <a:pt x="32632" y="45948"/>
                        <a:pt x="29171" y="47431"/>
                        <a:pt x="24721" y="47431"/>
                      </a:cubicBezTo>
                      <a:cubicBezTo>
                        <a:pt x="20272" y="47431"/>
                        <a:pt x="16316" y="45454"/>
                        <a:pt x="14338"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2"/>
                        <a:pt x="37577" y="39525"/>
                        <a:pt x="35104" y="42490"/>
                      </a:cubicBezTo>
                      <a:close/>
                    </a:path>
                  </a:pathLst>
                </a:custGeom>
                <a:solidFill>
                  <a:srgbClr val="FFFFFF"/>
                </a:solidFill>
                <a:ln w="4944"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0C67B3CE-BC4A-26E4-8A20-6004162A5F17}"/>
                    </a:ext>
                  </a:extLst>
                </p:cNvPr>
                <p:cNvSpPr/>
                <p:nvPr/>
              </p:nvSpPr>
              <p:spPr>
                <a:xfrm>
                  <a:off x="1862424" y="3800860"/>
                  <a:ext cx="44992" cy="53853"/>
                </a:xfrm>
                <a:custGeom>
                  <a:avLst/>
                  <a:gdLst>
                    <a:gd name="connsiteX0" fmla="*/ 35104 w 44992"/>
                    <a:gd name="connsiteY0" fmla="*/ 36067 h 53853"/>
                    <a:gd name="connsiteX1" fmla="*/ 9889 w 44992"/>
                    <a:gd name="connsiteY1" fmla="*/ 0 h 53853"/>
                    <a:gd name="connsiteX2" fmla="*/ 0 w 44992"/>
                    <a:gd name="connsiteY2" fmla="*/ 0 h 53853"/>
                    <a:gd name="connsiteX3" fmla="*/ 0 w 44992"/>
                    <a:gd name="connsiteY3" fmla="*/ 53854 h 53853"/>
                    <a:gd name="connsiteX4" fmla="*/ 9889 w 44992"/>
                    <a:gd name="connsiteY4" fmla="*/ 53854 h 53853"/>
                    <a:gd name="connsiteX5" fmla="*/ 9889 w 44992"/>
                    <a:gd name="connsiteY5" fmla="*/ 17786 h 53853"/>
                    <a:gd name="connsiteX6" fmla="*/ 35104 w 44992"/>
                    <a:gd name="connsiteY6" fmla="*/ 53854 h 53853"/>
                    <a:gd name="connsiteX7" fmla="*/ 44993 w 44992"/>
                    <a:gd name="connsiteY7" fmla="*/ 53854 h 53853"/>
                    <a:gd name="connsiteX8" fmla="*/ 44993 w 44992"/>
                    <a:gd name="connsiteY8" fmla="*/ 0 h 53853"/>
                    <a:gd name="connsiteX9" fmla="*/ 35104 w 44992"/>
                    <a:gd name="connsiteY9" fmla="*/ 0 h 53853"/>
                    <a:gd name="connsiteX10" fmla="*/ 35104 w 44992"/>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6067"/>
                      </a:moveTo>
                      <a:lnTo>
                        <a:pt x="9889" y="0"/>
                      </a:lnTo>
                      <a:lnTo>
                        <a:pt x="0" y="0"/>
                      </a:lnTo>
                      <a:lnTo>
                        <a:pt x="0" y="53854"/>
                      </a:lnTo>
                      <a:lnTo>
                        <a:pt x="9889" y="53854"/>
                      </a:lnTo>
                      <a:lnTo>
                        <a:pt x="9889" y="17786"/>
                      </a:lnTo>
                      <a:lnTo>
                        <a:pt x="35104" y="53854"/>
                      </a:lnTo>
                      <a:lnTo>
                        <a:pt x="44993" y="53854"/>
                      </a:lnTo>
                      <a:lnTo>
                        <a:pt x="44993"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10B59ABE-9DB8-9C53-A621-D346D0012846}"/>
                    </a:ext>
                  </a:extLst>
                </p:cNvPr>
                <p:cNvSpPr/>
                <p:nvPr/>
              </p:nvSpPr>
              <p:spPr>
                <a:xfrm>
                  <a:off x="2128426" y="3679320"/>
                  <a:ext cx="16316" cy="55335"/>
                </a:xfrm>
                <a:custGeom>
                  <a:avLst/>
                  <a:gdLst>
                    <a:gd name="connsiteX0" fmla="*/ 5933 w 16316"/>
                    <a:gd name="connsiteY0" fmla="*/ 40514 h 55335"/>
                    <a:gd name="connsiteX1" fmla="*/ 4944 w 16316"/>
                    <a:gd name="connsiteY1" fmla="*/ 44960 h 55335"/>
                    <a:gd name="connsiteX2" fmla="*/ 0 w 16316"/>
                    <a:gd name="connsiteY2" fmla="*/ 47925 h 55335"/>
                    <a:gd name="connsiteX3" fmla="*/ 3955 w 16316"/>
                    <a:gd name="connsiteY3" fmla="*/ 55336 h 55335"/>
                    <a:gd name="connsiteX4" fmla="*/ 13844 w 16316"/>
                    <a:gd name="connsiteY4" fmla="*/ 50395 h 55335"/>
                    <a:gd name="connsiteX5" fmla="*/ 16316 w 16316"/>
                    <a:gd name="connsiteY5" fmla="*/ 41996 h 55335"/>
                    <a:gd name="connsiteX6" fmla="*/ 16316 w 16316"/>
                    <a:gd name="connsiteY6" fmla="*/ 0 h 55335"/>
                    <a:gd name="connsiteX7" fmla="*/ 5933 w 16316"/>
                    <a:gd name="connsiteY7" fmla="*/ 0 h 55335"/>
                    <a:gd name="connsiteX8" fmla="*/ 5933 w 16316"/>
                    <a:gd name="connsiteY8" fmla="*/ 40514 h 5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6" h="55335">
                      <a:moveTo>
                        <a:pt x="5933" y="40514"/>
                      </a:moveTo>
                      <a:cubicBezTo>
                        <a:pt x="5933" y="42490"/>
                        <a:pt x="5933" y="44466"/>
                        <a:pt x="4944" y="44960"/>
                      </a:cubicBezTo>
                      <a:cubicBezTo>
                        <a:pt x="4450" y="45948"/>
                        <a:pt x="2472" y="46937"/>
                        <a:pt x="0" y="47925"/>
                      </a:cubicBezTo>
                      <a:lnTo>
                        <a:pt x="3955" y="55336"/>
                      </a:lnTo>
                      <a:cubicBezTo>
                        <a:pt x="8900" y="53853"/>
                        <a:pt x="11866" y="51877"/>
                        <a:pt x="13844" y="50395"/>
                      </a:cubicBezTo>
                      <a:cubicBezTo>
                        <a:pt x="15822" y="48419"/>
                        <a:pt x="16316" y="45948"/>
                        <a:pt x="16316" y="41996"/>
                      </a:cubicBezTo>
                      <a:lnTo>
                        <a:pt x="16316" y="0"/>
                      </a:lnTo>
                      <a:lnTo>
                        <a:pt x="5933" y="0"/>
                      </a:lnTo>
                      <a:lnTo>
                        <a:pt x="5933" y="40514"/>
                      </a:lnTo>
                      <a:close/>
                    </a:path>
                  </a:pathLst>
                </a:custGeom>
                <a:solidFill>
                  <a:srgbClr val="FFFFFF"/>
                </a:solidFill>
                <a:ln w="4944"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C71319FC-4895-CBBD-CE75-B8856AEAF025}"/>
                    </a:ext>
                  </a:extLst>
                </p:cNvPr>
                <p:cNvSpPr/>
                <p:nvPr/>
              </p:nvSpPr>
              <p:spPr>
                <a:xfrm>
                  <a:off x="2158091" y="3679320"/>
                  <a:ext cx="37576" cy="53853"/>
                </a:xfrm>
                <a:custGeom>
                  <a:avLst/>
                  <a:gdLst>
                    <a:gd name="connsiteX0" fmla="*/ 9889 w 37576"/>
                    <a:gd name="connsiteY0" fmla="*/ 45948 h 53853"/>
                    <a:gd name="connsiteX1" fmla="*/ 9889 w 37576"/>
                    <a:gd name="connsiteY1" fmla="*/ 30632 h 53853"/>
                    <a:gd name="connsiteX2" fmla="*/ 26205 w 37576"/>
                    <a:gd name="connsiteY2" fmla="*/ 30632 h 53853"/>
                    <a:gd name="connsiteX3" fmla="*/ 24721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3 h 53853"/>
                    <a:gd name="connsiteX10" fmla="*/ 37577 w 37576"/>
                    <a:gd name="connsiteY10" fmla="*/ 53853 h 53853"/>
                    <a:gd name="connsiteX11" fmla="*/ 36093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0632"/>
                      </a:lnTo>
                      <a:lnTo>
                        <a:pt x="26205" y="30632"/>
                      </a:lnTo>
                      <a:lnTo>
                        <a:pt x="24721" y="22727"/>
                      </a:lnTo>
                      <a:lnTo>
                        <a:pt x="9889" y="22727"/>
                      </a:lnTo>
                      <a:lnTo>
                        <a:pt x="9889" y="8399"/>
                      </a:lnTo>
                      <a:lnTo>
                        <a:pt x="33621" y="8399"/>
                      </a:lnTo>
                      <a:lnTo>
                        <a:pt x="32138" y="0"/>
                      </a:lnTo>
                      <a:lnTo>
                        <a:pt x="0" y="0"/>
                      </a:lnTo>
                      <a:lnTo>
                        <a:pt x="0" y="53853"/>
                      </a:lnTo>
                      <a:lnTo>
                        <a:pt x="37577" y="53853"/>
                      </a:lnTo>
                      <a:lnTo>
                        <a:pt x="36093"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85905FFC-303F-0277-1AC0-C2820CD2AB0F}"/>
                    </a:ext>
                  </a:extLst>
                </p:cNvPr>
                <p:cNvSpPr/>
                <p:nvPr/>
              </p:nvSpPr>
              <p:spPr>
                <a:xfrm>
                  <a:off x="2204073" y="3679320"/>
                  <a:ext cx="31643" cy="53853"/>
                </a:xfrm>
                <a:custGeom>
                  <a:avLst/>
                  <a:gdLst>
                    <a:gd name="connsiteX0" fmla="*/ 31643 w 31643"/>
                    <a:gd name="connsiteY0" fmla="*/ 8399 h 53853"/>
                    <a:gd name="connsiteX1" fmla="*/ 30160 w 31643"/>
                    <a:gd name="connsiteY1" fmla="*/ 0 h 53853"/>
                    <a:gd name="connsiteX2" fmla="*/ 0 w 31643"/>
                    <a:gd name="connsiteY2" fmla="*/ 0 h 53853"/>
                    <a:gd name="connsiteX3" fmla="*/ 0 w 31643"/>
                    <a:gd name="connsiteY3" fmla="*/ 53853 h 53853"/>
                    <a:gd name="connsiteX4" fmla="*/ 9889 w 31643"/>
                    <a:gd name="connsiteY4" fmla="*/ 53853 h 53853"/>
                    <a:gd name="connsiteX5" fmla="*/ 9889 w 31643"/>
                    <a:gd name="connsiteY5" fmla="*/ 31126 h 53853"/>
                    <a:gd name="connsiteX6" fmla="*/ 25216 w 31643"/>
                    <a:gd name="connsiteY6" fmla="*/ 31126 h 53853"/>
                    <a:gd name="connsiteX7" fmla="*/ 23733 w 31643"/>
                    <a:gd name="connsiteY7" fmla="*/ 23221 h 53853"/>
                    <a:gd name="connsiteX8" fmla="*/ 9889 w 31643"/>
                    <a:gd name="connsiteY8" fmla="*/ 23221 h 53853"/>
                    <a:gd name="connsiteX9" fmla="*/ 9889 w 31643"/>
                    <a:gd name="connsiteY9" fmla="*/ 8399 h 53853"/>
                    <a:gd name="connsiteX10" fmla="*/ 31643 w 31643"/>
                    <a:gd name="connsiteY10" fmla="*/ 839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3" h="53853">
                      <a:moveTo>
                        <a:pt x="31643" y="8399"/>
                      </a:moveTo>
                      <a:lnTo>
                        <a:pt x="30160" y="0"/>
                      </a:lnTo>
                      <a:lnTo>
                        <a:pt x="0" y="0"/>
                      </a:lnTo>
                      <a:lnTo>
                        <a:pt x="0" y="53853"/>
                      </a:lnTo>
                      <a:lnTo>
                        <a:pt x="9889" y="53853"/>
                      </a:lnTo>
                      <a:lnTo>
                        <a:pt x="9889" y="31126"/>
                      </a:lnTo>
                      <a:lnTo>
                        <a:pt x="25216" y="31126"/>
                      </a:lnTo>
                      <a:lnTo>
                        <a:pt x="23733" y="23221"/>
                      </a:lnTo>
                      <a:lnTo>
                        <a:pt x="9889" y="23221"/>
                      </a:lnTo>
                      <a:lnTo>
                        <a:pt x="9889" y="8399"/>
                      </a:lnTo>
                      <a:lnTo>
                        <a:pt x="31643" y="8399"/>
                      </a:lnTo>
                      <a:close/>
                    </a:path>
                  </a:pathLst>
                </a:custGeom>
                <a:solidFill>
                  <a:srgbClr val="FFFFFF"/>
                </a:solidFill>
                <a:ln w="4944"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59CE3E9C-F35A-1531-9DAB-55906437559D}"/>
                    </a:ext>
                  </a:extLst>
                </p:cNvPr>
                <p:cNvSpPr/>
                <p:nvPr/>
              </p:nvSpPr>
              <p:spPr>
                <a:xfrm>
                  <a:off x="2243627" y="3679320"/>
                  <a:ext cx="31643" cy="53853"/>
                </a:xfrm>
                <a:custGeom>
                  <a:avLst/>
                  <a:gdLst>
                    <a:gd name="connsiteX0" fmla="*/ 31643 w 31643"/>
                    <a:gd name="connsiteY0" fmla="*/ 8399 h 53853"/>
                    <a:gd name="connsiteX1" fmla="*/ 30160 w 31643"/>
                    <a:gd name="connsiteY1" fmla="*/ 0 h 53853"/>
                    <a:gd name="connsiteX2" fmla="*/ 0 w 31643"/>
                    <a:gd name="connsiteY2" fmla="*/ 0 h 53853"/>
                    <a:gd name="connsiteX3" fmla="*/ 0 w 31643"/>
                    <a:gd name="connsiteY3" fmla="*/ 53853 h 53853"/>
                    <a:gd name="connsiteX4" fmla="*/ 9889 w 31643"/>
                    <a:gd name="connsiteY4" fmla="*/ 53853 h 53853"/>
                    <a:gd name="connsiteX5" fmla="*/ 9889 w 31643"/>
                    <a:gd name="connsiteY5" fmla="*/ 31126 h 53853"/>
                    <a:gd name="connsiteX6" fmla="*/ 25216 w 31643"/>
                    <a:gd name="connsiteY6" fmla="*/ 31126 h 53853"/>
                    <a:gd name="connsiteX7" fmla="*/ 23733 w 31643"/>
                    <a:gd name="connsiteY7" fmla="*/ 23221 h 53853"/>
                    <a:gd name="connsiteX8" fmla="*/ 9889 w 31643"/>
                    <a:gd name="connsiteY8" fmla="*/ 23221 h 53853"/>
                    <a:gd name="connsiteX9" fmla="*/ 9889 w 31643"/>
                    <a:gd name="connsiteY9" fmla="*/ 8399 h 53853"/>
                    <a:gd name="connsiteX10" fmla="*/ 31643 w 31643"/>
                    <a:gd name="connsiteY10" fmla="*/ 839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3" h="53853">
                      <a:moveTo>
                        <a:pt x="31643" y="8399"/>
                      </a:moveTo>
                      <a:lnTo>
                        <a:pt x="30160" y="0"/>
                      </a:lnTo>
                      <a:lnTo>
                        <a:pt x="0" y="0"/>
                      </a:lnTo>
                      <a:lnTo>
                        <a:pt x="0" y="53853"/>
                      </a:lnTo>
                      <a:lnTo>
                        <a:pt x="9889" y="53853"/>
                      </a:lnTo>
                      <a:lnTo>
                        <a:pt x="9889" y="31126"/>
                      </a:lnTo>
                      <a:lnTo>
                        <a:pt x="25216" y="31126"/>
                      </a:lnTo>
                      <a:lnTo>
                        <a:pt x="23733" y="23221"/>
                      </a:lnTo>
                      <a:lnTo>
                        <a:pt x="9889" y="23221"/>
                      </a:lnTo>
                      <a:lnTo>
                        <a:pt x="9889" y="8399"/>
                      </a:lnTo>
                      <a:lnTo>
                        <a:pt x="31643" y="8399"/>
                      </a:lnTo>
                      <a:close/>
                    </a:path>
                  </a:pathLst>
                </a:custGeom>
                <a:solidFill>
                  <a:srgbClr val="FFFFFF"/>
                </a:solidFill>
                <a:ln w="4944"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A2CCD63B-F83B-1DDA-A19C-E19F3085D1B8}"/>
                    </a:ext>
                  </a:extLst>
                </p:cNvPr>
                <p:cNvSpPr/>
                <p:nvPr/>
              </p:nvSpPr>
              <p:spPr>
                <a:xfrm>
                  <a:off x="2283181" y="3679320"/>
                  <a:ext cx="37576" cy="53853"/>
                </a:xfrm>
                <a:custGeom>
                  <a:avLst/>
                  <a:gdLst>
                    <a:gd name="connsiteX0" fmla="*/ 9889 w 37576"/>
                    <a:gd name="connsiteY0" fmla="*/ 45948 h 53853"/>
                    <a:gd name="connsiteX1" fmla="*/ 9889 w 37576"/>
                    <a:gd name="connsiteY1" fmla="*/ 30632 h 53853"/>
                    <a:gd name="connsiteX2" fmla="*/ 26205 w 37576"/>
                    <a:gd name="connsiteY2" fmla="*/ 30632 h 53853"/>
                    <a:gd name="connsiteX3" fmla="*/ 24227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3 h 53853"/>
                    <a:gd name="connsiteX10" fmla="*/ 37577 w 37576"/>
                    <a:gd name="connsiteY10" fmla="*/ 53853 h 53853"/>
                    <a:gd name="connsiteX11" fmla="*/ 35599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0632"/>
                      </a:lnTo>
                      <a:lnTo>
                        <a:pt x="26205" y="30632"/>
                      </a:lnTo>
                      <a:lnTo>
                        <a:pt x="24227" y="22727"/>
                      </a:lnTo>
                      <a:lnTo>
                        <a:pt x="9889" y="22727"/>
                      </a:lnTo>
                      <a:lnTo>
                        <a:pt x="9889" y="8399"/>
                      </a:lnTo>
                      <a:lnTo>
                        <a:pt x="33621" y="8399"/>
                      </a:lnTo>
                      <a:lnTo>
                        <a:pt x="32138" y="0"/>
                      </a:lnTo>
                      <a:lnTo>
                        <a:pt x="0" y="0"/>
                      </a:lnTo>
                      <a:lnTo>
                        <a:pt x="0" y="53853"/>
                      </a:lnTo>
                      <a:lnTo>
                        <a:pt x="37577" y="53853"/>
                      </a:lnTo>
                      <a:lnTo>
                        <a:pt x="35599"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D5D0E342-687B-9932-C947-7F6BBE897606}"/>
                    </a:ext>
                  </a:extLst>
                </p:cNvPr>
                <p:cNvSpPr/>
                <p:nvPr/>
              </p:nvSpPr>
              <p:spPr>
                <a:xfrm>
                  <a:off x="2328669" y="3679813"/>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721 w 42520"/>
                    <a:gd name="connsiteY15" fmla="*/ 22727 h 54347"/>
                    <a:gd name="connsiteX16" fmla="*/ 17305 w 42520"/>
                    <a:gd name="connsiteY16" fmla="*/ 24703 h 54347"/>
                    <a:gd name="connsiteX17" fmla="*/ 10877 w 42520"/>
                    <a:gd name="connsiteY17" fmla="*/ 24703 h 54347"/>
                    <a:gd name="connsiteX18" fmla="*/ 10877 w 42520"/>
                    <a:gd name="connsiteY18" fmla="*/ 8399 h 54347"/>
                    <a:gd name="connsiteX19" fmla="*/ 17305 w 42520"/>
                    <a:gd name="connsiteY19" fmla="*/ 8399 h 54347"/>
                    <a:gd name="connsiteX20" fmla="*/ 25216 w 42520"/>
                    <a:gd name="connsiteY20" fmla="*/ 10375 h 54347"/>
                    <a:gd name="connsiteX21" fmla="*/ 28182 w 42520"/>
                    <a:gd name="connsiteY21" fmla="*/ 16798 h 54347"/>
                    <a:gd name="connsiteX22" fmla="*/ 25216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777" y="33597"/>
                        <a:pt x="20272" y="33597"/>
                      </a:cubicBezTo>
                      <a:lnTo>
                        <a:pt x="31643" y="54348"/>
                      </a:lnTo>
                      <a:lnTo>
                        <a:pt x="42521" y="54348"/>
                      </a:lnTo>
                      <a:lnTo>
                        <a:pt x="29171" y="31126"/>
                      </a:lnTo>
                      <a:cubicBezTo>
                        <a:pt x="31643" y="29644"/>
                        <a:pt x="34115" y="28162"/>
                        <a:pt x="35599" y="25692"/>
                      </a:cubicBezTo>
                      <a:close/>
                      <a:moveTo>
                        <a:pt x="24721" y="22727"/>
                      </a:moveTo>
                      <a:cubicBezTo>
                        <a:pt x="22744" y="24209"/>
                        <a:pt x="20272" y="24703"/>
                        <a:pt x="17305" y="24703"/>
                      </a:cubicBezTo>
                      <a:lnTo>
                        <a:pt x="10877" y="24703"/>
                      </a:lnTo>
                      <a:lnTo>
                        <a:pt x="10877" y="8399"/>
                      </a:lnTo>
                      <a:lnTo>
                        <a:pt x="17305" y="8399"/>
                      </a:lnTo>
                      <a:cubicBezTo>
                        <a:pt x="20766" y="8399"/>
                        <a:pt x="23238" y="8893"/>
                        <a:pt x="25216" y="10375"/>
                      </a:cubicBezTo>
                      <a:cubicBezTo>
                        <a:pt x="27194" y="11858"/>
                        <a:pt x="28182" y="13834"/>
                        <a:pt x="28182" y="16798"/>
                      </a:cubicBezTo>
                      <a:cubicBezTo>
                        <a:pt x="28182" y="19763"/>
                        <a:pt x="27194" y="21739"/>
                        <a:pt x="25216" y="22727"/>
                      </a:cubicBezTo>
                      <a:close/>
                    </a:path>
                  </a:pathLst>
                </a:custGeom>
                <a:solidFill>
                  <a:srgbClr val="FFFFFF"/>
                </a:solidFill>
                <a:ln w="4944"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33CA73E5-9161-74AE-426F-6F3EC0E1872E}"/>
                    </a:ext>
                  </a:extLst>
                </p:cNvPr>
                <p:cNvSpPr/>
                <p:nvPr/>
              </p:nvSpPr>
              <p:spPr>
                <a:xfrm>
                  <a:off x="2375639" y="3677837"/>
                  <a:ext cx="36093" cy="55829"/>
                </a:xfrm>
                <a:custGeom>
                  <a:avLst/>
                  <a:gdLst>
                    <a:gd name="connsiteX0" fmla="*/ 31149 w 36093"/>
                    <a:gd name="connsiteY0" fmla="*/ 30632 h 55829"/>
                    <a:gd name="connsiteX1" fmla="*/ 20272 w 36093"/>
                    <a:gd name="connsiteY1" fmla="*/ 23715 h 55829"/>
                    <a:gd name="connsiteX2" fmla="*/ 13350 w 36093"/>
                    <a:gd name="connsiteY2" fmla="*/ 19763 h 55829"/>
                    <a:gd name="connsiteX3" fmla="*/ 10383 w 36093"/>
                    <a:gd name="connsiteY3" fmla="*/ 14822 h 55829"/>
                    <a:gd name="connsiteX4" fmla="*/ 12855 w 36093"/>
                    <a:gd name="connsiteY4" fmla="*/ 10870 h 55829"/>
                    <a:gd name="connsiteX5" fmla="*/ 18788 w 36093"/>
                    <a:gd name="connsiteY5" fmla="*/ 9387 h 55829"/>
                    <a:gd name="connsiteX6" fmla="*/ 25216 w 36093"/>
                    <a:gd name="connsiteY6" fmla="*/ 10375 h 55829"/>
                    <a:gd name="connsiteX7" fmla="*/ 30655 w 36093"/>
                    <a:gd name="connsiteY7" fmla="*/ 12846 h 55829"/>
                    <a:gd name="connsiteX8" fmla="*/ 34115 w 36093"/>
                    <a:gd name="connsiteY8" fmla="*/ 4447 h 55829"/>
                    <a:gd name="connsiteX9" fmla="*/ 27194 w 36093"/>
                    <a:gd name="connsiteY9" fmla="*/ 1482 h 55829"/>
                    <a:gd name="connsiteX10" fmla="*/ 19283 w 36093"/>
                    <a:gd name="connsiteY10" fmla="*/ 0 h 55829"/>
                    <a:gd name="connsiteX11" fmla="*/ 5439 w 36093"/>
                    <a:gd name="connsiteY11" fmla="*/ 3953 h 55829"/>
                    <a:gd name="connsiteX12" fmla="*/ 494 w 36093"/>
                    <a:gd name="connsiteY12" fmla="*/ 14328 h 55829"/>
                    <a:gd name="connsiteX13" fmla="*/ 5439 w 36093"/>
                    <a:gd name="connsiteY13" fmla="*/ 25198 h 55829"/>
                    <a:gd name="connsiteX14" fmla="*/ 16316 w 36093"/>
                    <a:gd name="connsiteY14" fmla="*/ 32114 h 55829"/>
                    <a:gd name="connsiteX15" fmla="*/ 23238 w 36093"/>
                    <a:gd name="connsiteY15" fmla="*/ 36067 h 55829"/>
                    <a:gd name="connsiteX16" fmla="*/ 26205 w 36093"/>
                    <a:gd name="connsiteY16" fmla="*/ 41008 h 55829"/>
                    <a:gd name="connsiteX17" fmla="*/ 23732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2 w 36093"/>
                    <a:gd name="connsiteY23" fmla="*/ 55830 h 55829"/>
                    <a:gd name="connsiteX24" fmla="*/ 30655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2" y="25692"/>
                        <a:pt x="20272" y="23715"/>
                      </a:cubicBezTo>
                      <a:cubicBezTo>
                        <a:pt x="17305" y="22233"/>
                        <a:pt x="15327" y="20751"/>
                        <a:pt x="13350" y="19763"/>
                      </a:cubicBezTo>
                      <a:cubicBezTo>
                        <a:pt x="11372" y="18775"/>
                        <a:pt x="10383" y="16798"/>
                        <a:pt x="10383" y="14822"/>
                      </a:cubicBezTo>
                      <a:cubicBezTo>
                        <a:pt x="10383" y="12846"/>
                        <a:pt x="11372" y="11364"/>
                        <a:pt x="12855" y="10870"/>
                      </a:cubicBezTo>
                      <a:cubicBezTo>
                        <a:pt x="14338" y="9881"/>
                        <a:pt x="16316" y="9387"/>
                        <a:pt x="18788" y="9387"/>
                      </a:cubicBezTo>
                      <a:cubicBezTo>
                        <a:pt x="21260" y="9387"/>
                        <a:pt x="23238" y="9387"/>
                        <a:pt x="25216" y="10375"/>
                      </a:cubicBezTo>
                      <a:cubicBezTo>
                        <a:pt x="27194" y="10870"/>
                        <a:pt x="28677" y="11858"/>
                        <a:pt x="30655" y="12846"/>
                      </a:cubicBezTo>
                      <a:lnTo>
                        <a:pt x="34115" y="4447"/>
                      </a:lnTo>
                      <a:cubicBezTo>
                        <a:pt x="32138" y="3459"/>
                        <a:pt x="29666" y="2470"/>
                        <a:pt x="27194" y="1482"/>
                      </a:cubicBezTo>
                      <a:cubicBezTo>
                        <a:pt x="24721" y="494"/>
                        <a:pt x="21755" y="0"/>
                        <a:pt x="19283" y="0"/>
                      </a:cubicBezTo>
                      <a:cubicBezTo>
                        <a:pt x="13350" y="0"/>
                        <a:pt x="8900" y="1482"/>
                        <a:pt x="5439" y="3953"/>
                      </a:cubicBezTo>
                      <a:cubicBezTo>
                        <a:pt x="2472" y="6917"/>
                        <a:pt x="494" y="10375"/>
                        <a:pt x="494" y="14328"/>
                      </a:cubicBezTo>
                      <a:cubicBezTo>
                        <a:pt x="494" y="18775"/>
                        <a:pt x="1978" y="22727"/>
                        <a:pt x="5439" y="25198"/>
                      </a:cubicBezTo>
                      <a:cubicBezTo>
                        <a:pt x="8900" y="27668"/>
                        <a:pt x="12361" y="30138"/>
                        <a:pt x="16316" y="32114"/>
                      </a:cubicBezTo>
                      <a:cubicBezTo>
                        <a:pt x="18788" y="33597"/>
                        <a:pt x="21260" y="34585"/>
                        <a:pt x="23238" y="36067"/>
                      </a:cubicBezTo>
                      <a:cubicBezTo>
                        <a:pt x="25216" y="37549"/>
                        <a:pt x="26205" y="39031"/>
                        <a:pt x="26205" y="41008"/>
                      </a:cubicBezTo>
                      <a:cubicBezTo>
                        <a:pt x="26205" y="42984"/>
                        <a:pt x="25216" y="44466"/>
                        <a:pt x="23732" y="45454"/>
                      </a:cubicBezTo>
                      <a:cubicBezTo>
                        <a:pt x="22249" y="46442"/>
                        <a:pt x="19777" y="46937"/>
                        <a:pt x="16316" y="46937"/>
                      </a:cubicBezTo>
                      <a:cubicBezTo>
                        <a:pt x="12855" y="46937"/>
                        <a:pt x="11866" y="46937"/>
                        <a:pt x="8900" y="45454"/>
                      </a:cubicBezTo>
                      <a:cubicBezTo>
                        <a:pt x="6427" y="44466"/>
                        <a:pt x="4450" y="43972"/>
                        <a:pt x="2472" y="42984"/>
                      </a:cubicBezTo>
                      <a:lnTo>
                        <a:pt x="0" y="51383"/>
                      </a:lnTo>
                      <a:cubicBezTo>
                        <a:pt x="989" y="52371"/>
                        <a:pt x="3461" y="53359"/>
                        <a:pt x="6922" y="54348"/>
                      </a:cubicBezTo>
                      <a:cubicBezTo>
                        <a:pt x="10383" y="55336"/>
                        <a:pt x="13350" y="55830"/>
                        <a:pt x="15822" y="55830"/>
                      </a:cubicBezTo>
                      <a:cubicBezTo>
                        <a:pt x="22249" y="55830"/>
                        <a:pt x="27194" y="54348"/>
                        <a:pt x="30655" y="51877"/>
                      </a:cubicBezTo>
                      <a:cubicBezTo>
                        <a:pt x="34115"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F33D7BAD-5EE5-28DF-0254-92C1E0CF13CC}"/>
                    </a:ext>
                  </a:extLst>
                </p:cNvPr>
                <p:cNvSpPr/>
                <p:nvPr/>
              </p:nvSpPr>
              <p:spPr>
                <a:xfrm>
                  <a:off x="2420138" y="3678331"/>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4 w 49442"/>
                    <a:gd name="connsiteY9" fmla="*/ 42490 h 55829"/>
                    <a:gd name="connsiteX10" fmla="*/ 24721 w 49442"/>
                    <a:gd name="connsiteY10" fmla="*/ 47431 h 55829"/>
                    <a:gd name="connsiteX11" fmla="*/ 14338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4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4" y="42490"/>
                      </a:moveTo>
                      <a:cubicBezTo>
                        <a:pt x="32632" y="45948"/>
                        <a:pt x="29171" y="47431"/>
                        <a:pt x="24721" y="47431"/>
                      </a:cubicBezTo>
                      <a:cubicBezTo>
                        <a:pt x="20272" y="47431"/>
                        <a:pt x="16316" y="45454"/>
                        <a:pt x="14338"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3"/>
                        <a:pt x="37577" y="39525"/>
                        <a:pt x="35104" y="42490"/>
                      </a:cubicBezTo>
                      <a:close/>
                    </a:path>
                  </a:pathLst>
                </a:custGeom>
                <a:solidFill>
                  <a:srgbClr val="FFFFFF"/>
                </a:solidFill>
                <a:ln w="4944"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B33A8533-50A6-62B6-FC8B-167B5E0D138B}"/>
                    </a:ext>
                  </a:extLst>
                </p:cNvPr>
                <p:cNvSpPr/>
                <p:nvPr/>
              </p:nvSpPr>
              <p:spPr>
                <a:xfrm>
                  <a:off x="2480952" y="3679320"/>
                  <a:ext cx="44992" cy="53853"/>
                </a:xfrm>
                <a:custGeom>
                  <a:avLst/>
                  <a:gdLst>
                    <a:gd name="connsiteX0" fmla="*/ 35104 w 44992"/>
                    <a:gd name="connsiteY0" fmla="*/ 36067 h 53853"/>
                    <a:gd name="connsiteX1" fmla="*/ 9889 w 44992"/>
                    <a:gd name="connsiteY1" fmla="*/ 0 h 53853"/>
                    <a:gd name="connsiteX2" fmla="*/ 0 w 44992"/>
                    <a:gd name="connsiteY2" fmla="*/ 0 h 53853"/>
                    <a:gd name="connsiteX3" fmla="*/ 0 w 44992"/>
                    <a:gd name="connsiteY3" fmla="*/ 53853 h 53853"/>
                    <a:gd name="connsiteX4" fmla="*/ 9889 w 44992"/>
                    <a:gd name="connsiteY4" fmla="*/ 53853 h 53853"/>
                    <a:gd name="connsiteX5" fmla="*/ 9889 w 44992"/>
                    <a:gd name="connsiteY5" fmla="*/ 17786 h 53853"/>
                    <a:gd name="connsiteX6" fmla="*/ 35104 w 44992"/>
                    <a:gd name="connsiteY6" fmla="*/ 53853 h 53853"/>
                    <a:gd name="connsiteX7" fmla="*/ 44993 w 44992"/>
                    <a:gd name="connsiteY7" fmla="*/ 53853 h 53853"/>
                    <a:gd name="connsiteX8" fmla="*/ 44993 w 44992"/>
                    <a:gd name="connsiteY8" fmla="*/ 0 h 53853"/>
                    <a:gd name="connsiteX9" fmla="*/ 35104 w 44992"/>
                    <a:gd name="connsiteY9" fmla="*/ 0 h 53853"/>
                    <a:gd name="connsiteX10" fmla="*/ 35104 w 44992"/>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6067"/>
                      </a:moveTo>
                      <a:lnTo>
                        <a:pt x="9889" y="0"/>
                      </a:lnTo>
                      <a:lnTo>
                        <a:pt x="0" y="0"/>
                      </a:lnTo>
                      <a:lnTo>
                        <a:pt x="0" y="53853"/>
                      </a:lnTo>
                      <a:lnTo>
                        <a:pt x="9889" y="53853"/>
                      </a:lnTo>
                      <a:lnTo>
                        <a:pt x="9889" y="17786"/>
                      </a:lnTo>
                      <a:lnTo>
                        <a:pt x="35104" y="53853"/>
                      </a:lnTo>
                      <a:lnTo>
                        <a:pt x="44993" y="53853"/>
                      </a:lnTo>
                      <a:lnTo>
                        <a:pt x="44993"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319BDCB2-B8CE-E03E-5716-7ECC466B3D83}"/>
                    </a:ext>
                  </a:extLst>
                </p:cNvPr>
                <p:cNvSpPr/>
                <p:nvPr/>
              </p:nvSpPr>
              <p:spPr>
                <a:xfrm>
                  <a:off x="3177106" y="3261338"/>
                  <a:ext cx="39554" cy="56323"/>
                </a:xfrm>
                <a:custGeom>
                  <a:avLst/>
                  <a:gdLst>
                    <a:gd name="connsiteX0" fmla="*/ 24227 w 39554"/>
                    <a:gd name="connsiteY0" fmla="*/ 56324 h 56323"/>
                    <a:gd name="connsiteX1" fmla="*/ 32138 w 39554"/>
                    <a:gd name="connsiteY1" fmla="*/ 55336 h 56323"/>
                    <a:gd name="connsiteX2" fmla="*/ 39554 w 39554"/>
                    <a:gd name="connsiteY2" fmla="*/ 52865 h 56323"/>
                    <a:gd name="connsiteX3" fmla="*/ 35599 w 39554"/>
                    <a:gd name="connsiteY3" fmla="*/ 45454 h 56323"/>
                    <a:gd name="connsiteX4" fmla="*/ 30160 w 39554"/>
                    <a:gd name="connsiteY4" fmla="*/ 47431 h 56323"/>
                    <a:gd name="connsiteX5" fmla="*/ 23733 w 39554"/>
                    <a:gd name="connsiteY5" fmla="*/ 47925 h 56323"/>
                    <a:gd name="connsiteX6" fmla="*/ 13844 w 39554"/>
                    <a:gd name="connsiteY6" fmla="*/ 41996 h 56323"/>
                    <a:gd name="connsiteX7" fmla="*/ 10877 w 39554"/>
                    <a:gd name="connsiteY7" fmla="*/ 28656 h 56323"/>
                    <a:gd name="connsiteX8" fmla="*/ 14339 w 39554"/>
                    <a:gd name="connsiteY8" fmla="*/ 14328 h 56323"/>
                    <a:gd name="connsiteX9" fmla="*/ 24227 w 39554"/>
                    <a:gd name="connsiteY9" fmla="*/ 8893 h 56323"/>
                    <a:gd name="connsiteX10" fmla="*/ 30160 w 39554"/>
                    <a:gd name="connsiteY10" fmla="*/ 9387 h 56323"/>
                    <a:gd name="connsiteX11" fmla="*/ 36093 w 39554"/>
                    <a:gd name="connsiteY11" fmla="*/ 10869 h 56323"/>
                    <a:gd name="connsiteX12" fmla="*/ 39060 w 39554"/>
                    <a:gd name="connsiteY12" fmla="*/ 3458 h 56323"/>
                    <a:gd name="connsiteX13" fmla="*/ 31149 w 39554"/>
                    <a:gd name="connsiteY13" fmla="*/ 988 h 56323"/>
                    <a:gd name="connsiteX14" fmla="*/ 24721 w 39554"/>
                    <a:gd name="connsiteY14" fmla="*/ 0 h 56323"/>
                    <a:gd name="connsiteX15" fmla="*/ 6428 w 39554"/>
                    <a:gd name="connsiteY15" fmla="*/ 7905 h 56323"/>
                    <a:gd name="connsiteX16" fmla="*/ 0 w 39554"/>
                    <a:gd name="connsiteY16" fmla="*/ 28162 h 56323"/>
                    <a:gd name="connsiteX17" fmla="*/ 5933 w 39554"/>
                    <a:gd name="connsiteY17" fmla="*/ 47925 h 56323"/>
                    <a:gd name="connsiteX18" fmla="*/ 24227 w 39554"/>
                    <a:gd name="connsiteY18" fmla="*/ 55830 h 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6323">
                      <a:moveTo>
                        <a:pt x="24227" y="56324"/>
                      </a:moveTo>
                      <a:cubicBezTo>
                        <a:pt x="26205" y="56324"/>
                        <a:pt x="29171" y="56324"/>
                        <a:pt x="32138" y="55336"/>
                      </a:cubicBezTo>
                      <a:cubicBezTo>
                        <a:pt x="35105" y="54842"/>
                        <a:pt x="37577" y="53853"/>
                        <a:pt x="39554" y="52865"/>
                      </a:cubicBezTo>
                      <a:lnTo>
                        <a:pt x="35599" y="45454"/>
                      </a:lnTo>
                      <a:cubicBezTo>
                        <a:pt x="34116" y="45948"/>
                        <a:pt x="32138" y="46937"/>
                        <a:pt x="30160" y="47431"/>
                      </a:cubicBezTo>
                      <a:cubicBezTo>
                        <a:pt x="28182" y="47925"/>
                        <a:pt x="26205" y="47925"/>
                        <a:pt x="23733" y="47925"/>
                      </a:cubicBezTo>
                      <a:cubicBezTo>
                        <a:pt x="19283" y="47925"/>
                        <a:pt x="15822" y="45948"/>
                        <a:pt x="13844" y="41996"/>
                      </a:cubicBezTo>
                      <a:cubicBezTo>
                        <a:pt x="11866" y="38043"/>
                        <a:pt x="10877" y="33597"/>
                        <a:pt x="10877" y="28656"/>
                      </a:cubicBezTo>
                      <a:cubicBezTo>
                        <a:pt x="10877" y="23715"/>
                        <a:pt x="11866" y="17786"/>
                        <a:pt x="14339" y="14328"/>
                      </a:cubicBezTo>
                      <a:cubicBezTo>
                        <a:pt x="16811" y="10869"/>
                        <a:pt x="19777" y="8893"/>
                        <a:pt x="24227" y="8893"/>
                      </a:cubicBezTo>
                      <a:cubicBezTo>
                        <a:pt x="28677" y="8893"/>
                        <a:pt x="28677" y="8893"/>
                        <a:pt x="30160" y="9387"/>
                      </a:cubicBezTo>
                      <a:cubicBezTo>
                        <a:pt x="31643" y="9387"/>
                        <a:pt x="33621" y="10375"/>
                        <a:pt x="36093" y="10869"/>
                      </a:cubicBezTo>
                      <a:lnTo>
                        <a:pt x="39060" y="3458"/>
                      </a:lnTo>
                      <a:cubicBezTo>
                        <a:pt x="36588" y="1976"/>
                        <a:pt x="34116" y="1482"/>
                        <a:pt x="31149" y="988"/>
                      </a:cubicBezTo>
                      <a:cubicBezTo>
                        <a:pt x="28182" y="494"/>
                        <a:pt x="26205" y="0"/>
                        <a:pt x="24721" y="0"/>
                      </a:cubicBezTo>
                      <a:cubicBezTo>
                        <a:pt x="16811" y="0"/>
                        <a:pt x="10877" y="2470"/>
                        <a:pt x="6428" y="7905"/>
                      </a:cubicBezTo>
                      <a:cubicBezTo>
                        <a:pt x="1978" y="13340"/>
                        <a:pt x="0" y="19763"/>
                        <a:pt x="0" y="28162"/>
                      </a:cubicBezTo>
                      <a:cubicBezTo>
                        <a:pt x="0" y="36561"/>
                        <a:pt x="1978" y="42490"/>
                        <a:pt x="5933" y="47925"/>
                      </a:cubicBezTo>
                      <a:cubicBezTo>
                        <a:pt x="9889" y="53359"/>
                        <a:pt x="15822" y="55830"/>
                        <a:pt x="24227" y="55830"/>
                      </a:cubicBezTo>
                      <a:close/>
                    </a:path>
                  </a:pathLst>
                </a:custGeom>
                <a:solidFill>
                  <a:srgbClr val="FFFFFF"/>
                </a:solidFill>
                <a:ln w="4944"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9594073B-6682-58C4-FA7C-542C0F87DC3B}"/>
                    </a:ext>
                  </a:extLst>
                </p:cNvPr>
                <p:cNvSpPr/>
                <p:nvPr/>
              </p:nvSpPr>
              <p:spPr>
                <a:xfrm>
                  <a:off x="3220616" y="3262820"/>
                  <a:ext cx="50925" cy="53853"/>
                </a:xfrm>
                <a:custGeom>
                  <a:avLst/>
                  <a:gdLst>
                    <a:gd name="connsiteX0" fmla="*/ 20766 w 50925"/>
                    <a:gd name="connsiteY0" fmla="*/ 0 h 53853"/>
                    <a:gd name="connsiteX1" fmla="*/ 0 w 50925"/>
                    <a:gd name="connsiteY1" fmla="*/ 53853 h 53853"/>
                    <a:gd name="connsiteX2" fmla="*/ 10383 w 50925"/>
                    <a:gd name="connsiteY2" fmla="*/ 53853 h 53853"/>
                    <a:gd name="connsiteX3" fmla="*/ 15327 w 50925"/>
                    <a:gd name="connsiteY3" fmla="*/ 41008 h 53853"/>
                    <a:gd name="connsiteX4" fmla="*/ 35599 w 50925"/>
                    <a:gd name="connsiteY4" fmla="*/ 41008 h 53853"/>
                    <a:gd name="connsiteX5" fmla="*/ 40543 w 50925"/>
                    <a:gd name="connsiteY5" fmla="*/ 53853 h 53853"/>
                    <a:gd name="connsiteX6" fmla="*/ 50926 w 50925"/>
                    <a:gd name="connsiteY6" fmla="*/ 52371 h 53853"/>
                    <a:gd name="connsiteX7" fmla="*/ 30160 w 50925"/>
                    <a:gd name="connsiteY7" fmla="*/ 0 h 53853"/>
                    <a:gd name="connsiteX8" fmla="*/ 21260 w 50925"/>
                    <a:gd name="connsiteY8" fmla="*/ 0 h 53853"/>
                    <a:gd name="connsiteX9" fmla="*/ 17799 w 50925"/>
                    <a:gd name="connsiteY9" fmla="*/ 33103 h 53853"/>
                    <a:gd name="connsiteX10" fmla="*/ 24721 w 50925"/>
                    <a:gd name="connsiteY10" fmla="*/ 14328 h 53853"/>
                    <a:gd name="connsiteX11" fmla="*/ 32138 w 50925"/>
                    <a:gd name="connsiteY11" fmla="*/ 33103 h 53853"/>
                    <a:gd name="connsiteX12" fmla="*/ 17799 w 50925"/>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3"/>
                      </a:lnTo>
                      <a:lnTo>
                        <a:pt x="10383" y="53853"/>
                      </a:lnTo>
                      <a:lnTo>
                        <a:pt x="15327" y="41008"/>
                      </a:lnTo>
                      <a:lnTo>
                        <a:pt x="35599" y="41008"/>
                      </a:lnTo>
                      <a:lnTo>
                        <a:pt x="40543" y="53853"/>
                      </a:lnTo>
                      <a:lnTo>
                        <a:pt x="50926" y="52371"/>
                      </a:lnTo>
                      <a:lnTo>
                        <a:pt x="30160" y="0"/>
                      </a:lnTo>
                      <a:lnTo>
                        <a:pt x="21260"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D04AE3-3A2D-C45B-95DD-4692C4C9D9B9}"/>
                    </a:ext>
                  </a:extLst>
                </p:cNvPr>
                <p:cNvSpPr/>
                <p:nvPr/>
              </p:nvSpPr>
              <p:spPr>
                <a:xfrm>
                  <a:off x="3277970" y="3262820"/>
                  <a:ext cx="47464" cy="53853"/>
                </a:xfrm>
                <a:custGeom>
                  <a:avLst/>
                  <a:gdLst>
                    <a:gd name="connsiteX0" fmla="*/ 24721 w 47464"/>
                    <a:gd name="connsiteY0" fmla="*/ 25198 h 53853"/>
                    <a:gd name="connsiteX1" fmla="*/ 6427 w 47464"/>
                    <a:gd name="connsiteY1" fmla="*/ 0 h 53853"/>
                    <a:gd name="connsiteX2" fmla="*/ 0 w 47464"/>
                    <a:gd name="connsiteY2" fmla="*/ 0 h 53853"/>
                    <a:gd name="connsiteX3" fmla="*/ 0 w 47464"/>
                    <a:gd name="connsiteY3" fmla="*/ 53853 h 53853"/>
                    <a:gd name="connsiteX4" fmla="*/ 10383 w 47464"/>
                    <a:gd name="connsiteY4" fmla="*/ 53853 h 53853"/>
                    <a:gd name="connsiteX5" fmla="*/ 10383 w 47464"/>
                    <a:gd name="connsiteY5" fmla="*/ 21245 h 53853"/>
                    <a:gd name="connsiteX6" fmla="*/ 23238 w 47464"/>
                    <a:gd name="connsiteY6" fmla="*/ 37549 h 53853"/>
                    <a:gd name="connsiteX7" fmla="*/ 27194 w 47464"/>
                    <a:gd name="connsiteY7" fmla="*/ 37055 h 53853"/>
                    <a:gd name="connsiteX8" fmla="*/ 37082 w 47464"/>
                    <a:gd name="connsiteY8" fmla="*/ 22727 h 53853"/>
                    <a:gd name="connsiteX9" fmla="*/ 37082 w 47464"/>
                    <a:gd name="connsiteY9" fmla="*/ 53853 h 53853"/>
                    <a:gd name="connsiteX10" fmla="*/ 47465 w 47464"/>
                    <a:gd name="connsiteY10" fmla="*/ 53853 h 53853"/>
                    <a:gd name="connsiteX11" fmla="*/ 47465 w 47464"/>
                    <a:gd name="connsiteY11" fmla="*/ 0 h 53853"/>
                    <a:gd name="connsiteX12" fmla="*/ 41532 w 47464"/>
                    <a:gd name="connsiteY12" fmla="*/ 0 h 53853"/>
                    <a:gd name="connsiteX13" fmla="*/ 24721 w 47464"/>
                    <a:gd name="connsiteY13" fmla="*/ 2519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4" h="53853">
                      <a:moveTo>
                        <a:pt x="24721" y="25198"/>
                      </a:moveTo>
                      <a:lnTo>
                        <a:pt x="6427" y="0"/>
                      </a:lnTo>
                      <a:lnTo>
                        <a:pt x="0" y="0"/>
                      </a:lnTo>
                      <a:lnTo>
                        <a:pt x="0" y="53853"/>
                      </a:lnTo>
                      <a:lnTo>
                        <a:pt x="10383" y="53853"/>
                      </a:lnTo>
                      <a:lnTo>
                        <a:pt x="10383" y="21245"/>
                      </a:lnTo>
                      <a:lnTo>
                        <a:pt x="23238" y="37549"/>
                      </a:lnTo>
                      <a:lnTo>
                        <a:pt x="27194" y="37055"/>
                      </a:lnTo>
                      <a:lnTo>
                        <a:pt x="37082" y="22727"/>
                      </a:lnTo>
                      <a:lnTo>
                        <a:pt x="37082" y="53853"/>
                      </a:lnTo>
                      <a:lnTo>
                        <a:pt x="47465" y="53853"/>
                      </a:lnTo>
                      <a:lnTo>
                        <a:pt x="47465" y="0"/>
                      </a:lnTo>
                      <a:lnTo>
                        <a:pt x="41532" y="0"/>
                      </a:lnTo>
                      <a:lnTo>
                        <a:pt x="24721" y="25198"/>
                      </a:lnTo>
                      <a:close/>
                    </a:path>
                  </a:pathLst>
                </a:custGeom>
                <a:solidFill>
                  <a:srgbClr val="FFFFFF"/>
                </a:solidFill>
                <a:ln w="4944"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5BD83D05-3781-3BEC-2A5E-7155AEDF9688}"/>
                    </a:ext>
                  </a:extLst>
                </p:cNvPr>
                <p:cNvSpPr/>
                <p:nvPr/>
              </p:nvSpPr>
              <p:spPr>
                <a:xfrm>
                  <a:off x="3338784" y="3262820"/>
                  <a:ext cx="37576" cy="53853"/>
                </a:xfrm>
                <a:custGeom>
                  <a:avLst/>
                  <a:gdLst>
                    <a:gd name="connsiteX0" fmla="*/ 10383 w 37576"/>
                    <a:gd name="connsiteY0" fmla="*/ 45948 h 53853"/>
                    <a:gd name="connsiteX1" fmla="*/ 10383 w 37576"/>
                    <a:gd name="connsiteY1" fmla="*/ 30632 h 53853"/>
                    <a:gd name="connsiteX2" fmla="*/ 26205 w 37576"/>
                    <a:gd name="connsiteY2" fmla="*/ 30632 h 53853"/>
                    <a:gd name="connsiteX3" fmla="*/ 24721 w 37576"/>
                    <a:gd name="connsiteY3" fmla="*/ 22727 h 53853"/>
                    <a:gd name="connsiteX4" fmla="*/ 10383 w 37576"/>
                    <a:gd name="connsiteY4" fmla="*/ 22727 h 53853"/>
                    <a:gd name="connsiteX5" fmla="*/ 10383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3 h 53853"/>
                    <a:gd name="connsiteX10" fmla="*/ 37577 w 37576"/>
                    <a:gd name="connsiteY10" fmla="*/ 53853 h 53853"/>
                    <a:gd name="connsiteX11" fmla="*/ 36093 w 37576"/>
                    <a:gd name="connsiteY11" fmla="*/ 45948 h 53853"/>
                    <a:gd name="connsiteX12" fmla="*/ 1038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8"/>
                      </a:moveTo>
                      <a:lnTo>
                        <a:pt x="10383" y="30632"/>
                      </a:lnTo>
                      <a:lnTo>
                        <a:pt x="26205" y="30632"/>
                      </a:lnTo>
                      <a:lnTo>
                        <a:pt x="24721" y="22727"/>
                      </a:lnTo>
                      <a:lnTo>
                        <a:pt x="10383" y="22727"/>
                      </a:lnTo>
                      <a:lnTo>
                        <a:pt x="10383" y="8399"/>
                      </a:lnTo>
                      <a:lnTo>
                        <a:pt x="33621" y="8399"/>
                      </a:lnTo>
                      <a:lnTo>
                        <a:pt x="32138" y="0"/>
                      </a:lnTo>
                      <a:lnTo>
                        <a:pt x="0" y="0"/>
                      </a:lnTo>
                      <a:lnTo>
                        <a:pt x="0" y="53853"/>
                      </a:lnTo>
                      <a:lnTo>
                        <a:pt x="37577" y="53853"/>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C7FB8B99-6FBD-284A-D741-E5A3A28EE9B9}"/>
                    </a:ext>
                  </a:extLst>
                </p:cNvPr>
                <p:cNvSpPr/>
                <p:nvPr/>
              </p:nvSpPr>
              <p:spPr>
                <a:xfrm>
                  <a:off x="3384766" y="3263314"/>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800" y="33597"/>
                        <a:pt x="18294" y="33597"/>
                      </a:cubicBezTo>
                      <a:cubicBezTo>
                        <a:pt x="18788" y="33597"/>
                        <a:pt x="19777" y="33597"/>
                        <a:pt x="20272" y="33597"/>
                      </a:cubicBezTo>
                      <a:lnTo>
                        <a:pt x="31643" y="54348"/>
                      </a:lnTo>
                      <a:lnTo>
                        <a:pt x="42521" y="54348"/>
                      </a:lnTo>
                      <a:lnTo>
                        <a:pt x="29171" y="31126"/>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471B3DAA-00AB-D68C-FDE5-36EC2D39E883}"/>
                    </a:ext>
                  </a:extLst>
                </p:cNvPr>
                <p:cNvSpPr/>
                <p:nvPr/>
              </p:nvSpPr>
              <p:spPr>
                <a:xfrm>
                  <a:off x="3432231" y="3261832"/>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4 w 49442"/>
                    <a:gd name="connsiteY9" fmla="*/ 42490 h 55829"/>
                    <a:gd name="connsiteX10" fmla="*/ 24721 w 49442"/>
                    <a:gd name="connsiteY10" fmla="*/ 47430 h 55829"/>
                    <a:gd name="connsiteX11" fmla="*/ 14338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4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0"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4" y="42490"/>
                      </a:moveTo>
                      <a:cubicBezTo>
                        <a:pt x="32632" y="45948"/>
                        <a:pt x="29171" y="47430"/>
                        <a:pt x="24721" y="47430"/>
                      </a:cubicBezTo>
                      <a:cubicBezTo>
                        <a:pt x="20271" y="47430"/>
                        <a:pt x="16316" y="45454"/>
                        <a:pt x="14338"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2"/>
                        <a:pt x="37576" y="39525"/>
                        <a:pt x="35104" y="42490"/>
                      </a:cubicBezTo>
                      <a:close/>
                    </a:path>
                  </a:pathLst>
                </a:custGeom>
                <a:solidFill>
                  <a:srgbClr val="FFFFFF"/>
                </a:solidFill>
                <a:ln w="4944"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48288E9-45F9-445C-BDA6-D5976D968CFB}"/>
                    </a:ext>
                  </a:extLst>
                </p:cNvPr>
                <p:cNvSpPr/>
                <p:nvPr/>
              </p:nvSpPr>
              <p:spPr>
                <a:xfrm>
                  <a:off x="3493046" y="3262820"/>
                  <a:ext cx="44992" cy="53853"/>
                </a:xfrm>
                <a:custGeom>
                  <a:avLst/>
                  <a:gdLst>
                    <a:gd name="connsiteX0" fmla="*/ 35104 w 44992"/>
                    <a:gd name="connsiteY0" fmla="*/ 36067 h 53853"/>
                    <a:gd name="connsiteX1" fmla="*/ 9889 w 44992"/>
                    <a:gd name="connsiteY1" fmla="*/ 0 h 53853"/>
                    <a:gd name="connsiteX2" fmla="*/ 0 w 44992"/>
                    <a:gd name="connsiteY2" fmla="*/ 0 h 53853"/>
                    <a:gd name="connsiteX3" fmla="*/ 0 w 44992"/>
                    <a:gd name="connsiteY3" fmla="*/ 53853 h 53853"/>
                    <a:gd name="connsiteX4" fmla="*/ 9889 w 44992"/>
                    <a:gd name="connsiteY4" fmla="*/ 53853 h 53853"/>
                    <a:gd name="connsiteX5" fmla="*/ 9889 w 44992"/>
                    <a:gd name="connsiteY5" fmla="*/ 17786 h 53853"/>
                    <a:gd name="connsiteX6" fmla="*/ 35104 w 44992"/>
                    <a:gd name="connsiteY6" fmla="*/ 53853 h 53853"/>
                    <a:gd name="connsiteX7" fmla="*/ 44993 w 44992"/>
                    <a:gd name="connsiteY7" fmla="*/ 53853 h 53853"/>
                    <a:gd name="connsiteX8" fmla="*/ 44993 w 44992"/>
                    <a:gd name="connsiteY8" fmla="*/ 0 h 53853"/>
                    <a:gd name="connsiteX9" fmla="*/ 35104 w 44992"/>
                    <a:gd name="connsiteY9" fmla="*/ 0 h 53853"/>
                    <a:gd name="connsiteX10" fmla="*/ 35104 w 44992"/>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6067"/>
                      </a:moveTo>
                      <a:lnTo>
                        <a:pt x="9889" y="0"/>
                      </a:lnTo>
                      <a:lnTo>
                        <a:pt x="0" y="0"/>
                      </a:lnTo>
                      <a:lnTo>
                        <a:pt x="0" y="53853"/>
                      </a:lnTo>
                      <a:lnTo>
                        <a:pt x="9889" y="53853"/>
                      </a:lnTo>
                      <a:lnTo>
                        <a:pt x="9889" y="17786"/>
                      </a:lnTo>
                      <a:lnTo>
                        <a:pt x="35104" y="53853"/>
                      </a:lnTo>
                      <a:lnTo>
                        <a:pt x="44993" y="53853"/>
                      </a:lnTo>
                      <a:lnTo>
                        <a:pt x="44993"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7DB67392-FCCB-3A9C-BF94-FB9783916A5E}"/>
                    </a:ext>
                  </a:extLst>
                </p:cNvPr>
                <p:cNvSpPr/>
                <p:nvPr/>
              </p:nvSpPr>
              <p:spPr>
                <a:xfrm>
                  <a:off x="3588470" y="2789996"/>
                  <a:ext cx="38565" cy="53853"/>
                </a:xfrm>
                <a:custGeom>
                  <a:avLst/>
                  <a:gdLst>
                    <a:gd name="connsiteX0" fmla="*/ 31643 w 38565"/>
                    <a:gd name="connsiteY0" fmla="*/ 3953 h 53853"/>
                    <a:gd name="connsiteX1" fmla="*/ 16811 w 38565"/>
                    <a:gd name="connsiteY1" fmla="*/ 0 h 53853"/>
                    <a:gd name="connsiteX2" fmla="*/ 0 w 38565"/>
                    <a:gd name="connsiteY2" fmla="*/ 0 h 53853"/>
                    <a:gd name="connsiteX3" fmla="*/ 0 w 38565"/>
                    <a:gd name="connsiteY3" fmla="*/ 53854 h 53853"/>
                    <a:gd name="connsiteX4" fmla="*/ 10383 w 38565"/>
                    <a:gd name="connsiteY4" fmla="*/ 53854 h 53853"/>
                    <a:gd name="connsiteX5" fmla="*/ 10383 w 38565"/>
                    <a:gd name="connsiteY5" fmla="*/ 35079 h 53853"/>
                    <a:gd name="connsiteX6" fmla="*/ 16316 w 38565"/>
                    <a:gd name="connsiteY6" fmla="*/ 35079 h 53853"/>
                    <a:gd name="connsiteX7" fmla="*/ 31643 w 38565"/>
                    <a:gd name="connsiteY7" fmla="*/ 30632 h 53853"/>
                    <a:gd name="connsiteX8" fmla="*/ 38565 w 38565"/>
                    <a:gd name="connsiteY8" fmla="*/ 17292 h 53853"/>
                    <a:gd name="connsiteX9" fmla="*/ 32138 w 38565"/>
                    <a:gd name="connsiteY9" fmla="*/ 3953 h 53853"/>
                    <a:gd name="connsiteX10" fmla="*/ 24227 w 38565"/>
                    <a:gd name="connsiteY10" fmla="*/ 24703 h 53853"/>
                    <a:gd name="connsiteX11" fmla="*/ 16811 w 38565"/>
                    <a:gd name="connsiteY11" fmla="*/ 26680 h 53853"/>
                    <a:gd name="connsiteX12" fmla="*/ 10383 w 38565"/>
                    <a:gd name="connsiteY12" fmla="*/ 26680 h 53853"/>
                    <a:gd name="connsiteX13" fmla="*/ 10383 w 38565"/>
                    <a:gd name="connsiteY13" fmla="*/ 8893 h 53853"/>
                    <a:gd name="connsiteX14" fmla="*/ 16811 w 38565"/>
                    <a:gd name="connsiteY14" fmla="*/ 8893 h 53853"/>
                    <a:gd name="connsiteX15" fmla="*/ 24721 w 38565"/>
                    <a:gd name="connsiteY15" fmla="*/ 10869 h 53853"/>
                    <a:gd name="connsiteX16" fmla="*/ 27688 w 38565"/>
                    <a:gd name="connsiteY16" fmla="*/ 18281 h 53853"/>
                    <a:gd name="connsiteX17" fmla="*/ 24721 w 38565"/>
                    <a:gd name="connsiteY17" fmla="*/ 247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65" h="53853">
                      <a:moveTo>
                        <a:pt x="31643" y="3953"/>
                      </a:moveTo>
                      <a:cubicBezTo>
                        <a:pt x="27688" y="1482"/>
                        <a:pt x="22249" y="0"/>
                        <a:pt x="16811" y="0"/>
                      </a:cubicBezTo>
                      <a:lnTo>
                        <a:pt x="0" y="0"/>
                      </a:lnTo>
                      <a:lnTo>
                        <a:pt x="0" y="53854"/>
                      </a:lnTo>
                      <a:lnTo>
                        <a:pt x="10383" y="53854"/>
                      </a:lnTo>
                      <a:lnTo>
                        <a:pt x="10383" y="35079"/>
                      </a:lnTo>
                      <a:lnTo>
                        <a:pt x="16316" y="35079"/>
                      </a:lnTo>
                      <a:cubicBezTo>
                        <a:pt x="22249" y="35079"/>
                        <a:pt x="27194" y="33597"/>
                        <a:pt x="31643" y="30632"/>
                      </a:cubicBezTo>
                      <a:cubicBezTo>
                        <a:pt x="36093" y="27668"/>
                        <a:pt x="38565" y="23221"/>
                        <a:pt x="38565" y="17292"/>
                      </a:cubicBezTo>
                      <a:cubicBezTo>
                        <a:pt x="38565" y="11364"/>
                        <a:pt x="36588" y="6917"/>
                        <a:pt x="32138" y="3953"/>
                      </a:cubicBezTo>
                      <a:close/>
                      <a:moveTo>
                        <a:pt x="24227" y="24703"/>
                      </a:moveTo>
                      <a:cubicBezTo>
                        <a:pt x="22249" y="26186"/>
                        <a:pt x="19777" y="26680"/>
                        <a:pt x="16811" y="26680"/>
                      </a:cubicBezTo>
                      <a:lnTo>
                        <a:pt x="10383" y="26680"/>
                      </a:lnTo>
                      <a:lnTo>
                        <a:pt x="10383" y="8893"/>
                      </a:lnTo>
                      <a:lnTo>
                        <a:pt x="16811" y="8893"/>
                      </a:lnTo>
                      <a:cubicBezTo>
                        <a:pt x="20272" y="8893"/>
                        <a:pt x="22744" y="9387"/>
                        <a:pt x="24721" y="10869"/>
                      </a:cubicBezTo>
                      <a:cubicBezTo>
                        <a:pt x="26699" y="12352"/>
                        <a:pt x="27688" y="14822"/>
                        <a:pt x="27688" y="18281"/>
                      </a:cubicBezTo>
                      <a:cubicBezTo>
                        <a:pt x="27688" y="21245"/>
                        <a:pt x="26205" y="23715"/>
                        <a:pt x="24721" y="24703"/>
                      </a:cubicBezTo>
                      <a:close/>
                    </a:path>
                  </a:pathLst>
                </a:custGeom>
                <a:solidFill>
                  <a:srgbClr val="FFFFFF"/>
                </a:solidFill>
                <a:ln w="4944"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E5B33680-F5A5-E09F-26A9-47DF94A10B5C}"/>
                    </a:ext>
                  </a:extLst>
                </p:cNvPr>
                <p:cNvSpPr/>
                <p:nvPr/>
              </p:nvSpPr>
              <p:spPr>
                <a:xfrm>
                  <a:off x="3634452" y="2789008"/>
                  <a:ext cx="49442" cy="55829"/>
                </a:xfrm>
                <a:custGeom>
                  <a:avLst/>
                  <a:gdLst>
                    <a:gd name="connsiteX0" fmla="*/ 24721 w 49442"/>
                    <a:gd name="connsiteY0" fmla="*/ 0 h 55829"/>
                    <a:gd name="connsiteX1" fmla="*/ 6428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5 w 49442"/>
                    <a:gd name="connsiteY9" fmla="*/ 42490 h 55829"/>
                    <a:gd name="connsiteX10" fmla="*/ 24721 w 49442"/>
                    <a:gd name="connsiteY10" fmla="*/ 47431 h 55829"/>
                    <a:gd name="connsiteX11" fmla="*/ 14339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5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8" y="7905"/>
                      </a:cubicBezTo>
                      <a:cubicBezTo>
                        <a:pt x="1978" y="13340"/>
                        <a:pt x="0" y="19763"/>
                        <a:pt x="0" y="28162"/>
                      </a:cubicBezTo>
                      <a:cubicBezTo>
                        <a:pt x="0" y="36561"/>
                        <a:pt x="1978" y="42490"/>
                        <a:pt x="5933" y="47925"/>
                      </a:cubicBezTo>
                      <a:cubicBezTo>
                        <a:pt x="9889" y="53359"/>
                        <a:pt x="16316" y="55830"/>
                        <a:pt x="24721" y="55830"/>
                      </a:cubicBezTo>
                      <a:cubicBezTo>
                        <a:pt x="32632" y="55830"/>
                        <a:pt x="38566"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5" y="42490"/>
                      </a:moveTo>
                      <a:cubicBezTo>
                        <a:pt x="32632" y="45948"/>
                        <a:pt x="29171" y="47431"/>
                        <a:pt x="24721" y="47431"/>
                      </a:cubicBezTo>
                      <a:cubicBezTo>
                        <a:pt x="20272" y="47431"/>
                        <a:pt x="16316" y="45454"/>
                        <a:pt x="14339"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3"/>
                        <a:pt x="37577" y="39525"/>
                        <a:pt x="35105" y="42490"/>
                      </a:cubicBezTo>
                      <a:close/>
                    </a:path>
                  </a:pathLst>
                </a:custGeom>
                <a:solidFill>
                  <a:srgbClr val="FFFFFF"/>
                </a:solidFill>
                <a:ln w="4944"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B0D22A4-5C5D-58D9-699C-C81AF8379D05}"/>
                    </a:ext>
                  </a:extLst>
                </p:cNvPr>
                <p:cNvSpPr/>
                <p:nvPr/>
              </p:nvSpPr>
              <p:spPr>
                <a:xfrm>
                  <a:off x="3688839" y="2789996"/>
                  <a:ext cx="44993" cy="53853"/>
                </a:xfrm>
                <a:custGeom>
                  <a:avLst/>
                  <a:gdLst>
                    <a:gd name="connsiteX0" fmla="*/ 0 w 44993"/>
                    <a:gd name="connsiteY0" fmla="*/ 0 h 53853"/>
                    <a:gd name="connsiteX1" fmla="*/ 0 w 44993"/>
                    <a:gd name="connsiteY1" fmla="*/ 8399 h 53853"/>
                    <a:gd name="connsiteX2" fmla="*/ 16316 w 44993"/>
                    <a:gd name="connsiteY2" fmla="*/ 8399 h 53853"/>
                    <a:gd name="connsiteX3" fmla="*/ 16316 w 44993"/>
                    <a:gd name="connsiteY3" fmla="*/ 53854 h 53853"/>
                    <a:gd name="connsiteX4" fmla="*/ 26699 w 44993"/>
                    <a:gd name="connsiteY4" fmla="*/ 53854 h 53853"/>
                    <a:gd name="connsiteX5" fmla="*/ 26699 w 44993"/>
                    <a:gd name="connsiteY5" fmla="*/ 8399 h 53853"/>
                    <a:gd name="connsiteX6" fmla="*/ 44993 w 44993"/>
                    <a:gd name="connsiteY6" fmla="*/ 8399 h 53853"/>
                    <a:gd name="connsiteX7" fmla="*/ 43510 w 44993"/>
                    <a:gd name="connsiteY7" fmla="*/ 0 h 53853"/>
                    <a:gd name="connsiteX8" fmla="*/ 0 w 44993"/>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 h="53853">
                      <a:moveTo>
                        <a:pt x="0" y="0"/>
                      </a:moveTo>
                      <a:lnTo>
                        <a:pt x="0" y="8399"/>
                      </a:lnTo>
                      <a:lnTo>
                        <a:pt x="16316" y="8399"/>
                      </a:lnTo>
                      <a:lnTo>
                        <a:pt x="16316" y="53854"/>
                      </a:lnTo>
                      <a:lnTo>
                        <a:pt x="26699" y="53854"/>
                      </a:lnTo>
                      <a:lnTo>
                        <a:pt x="26699" y="8399"/>
                      </a:lnTo>
                      <a:lnTo>
                        <a:pt x="44993" y="8399"/>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6EBDC02A-28C7-30AC-E631-59BD4F7B3C6A}"/>
                    </a:ext>
                  </a:extLst>
                </p:cNvPr>
                <p:cNvSpPr/>
                <p:nvPr/>
              </p:nvSpPr>
              <p:spPr>
                <a:xfrm>
                  <a:off x="3734821" y="2789996"/>
                  <a:ext cx="45487" cy="53853"/>
                </a:xfrm>
                <a:custGeom>
                  <a:avLst/>
                  <a:gdLst>
                    <a:gd name="connsiteX0" fmla="*/ 0 w 45487"/>
                    <a:gd name="connsiteY0" fmla="*/ 0 h 53853"/>
                    <a:gd name="connsiteX1" fmla="*/ 0 w 45487"/>
                    <a:gd name="connsiteY1" fmla="*/ 8399 h 53853"/>
                    <a:gd name="connsiteX2" fmla="*/ 16316 w 45487"/>
                    <a:gd name="connsiteY2" fmla="*/ 8399 h 53853"/>
                    <a:gd name="connsiteX3" fmla="*/ 16316 w 45487"/>
                    <a:gd name="connsiteY3" fmla="*/ 53854 h 53853"/>
                    <a:gd name="connsiteX4" fmla="*/ 26699 w 45487"/>
                    <a:gd name="connsiteY4" fmla="*/ 53854 h 53853"/>
                    <a:gd name="connsiteX5" fmla="*/ 26699 w 45487"/>
                    <a:gd name="connsiteY5" fmla="*/ 8399 h 53853"/>
                    <a:gd name="connsiteX6" fmla="*/ 45487 w 45487"/>
                    <a:gd name="connsiteY6" fmla="*/ 8399 h 53853"/>
                    <a:gd name="connsiteX7" fmla="*/ 43510 w 45487"/>
                    <a:gd name="connsiteY7" fmla="*/ 0 h 53853"/>
                    <a:gd name="connsiteX8" fmla="*/ 0 w 45487"/>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87" h="53853">
                      <a:moveTo>
                        <a:pt x="0" y="0"/>
                      </a:moveTo>
                      <a:lnTo>
                        <a:pt x="0" y="8399"/>
                      </a:lnTo>
                      <a:lnTo>
                        <a:pt x="16316" y="8399"/>
                      </a:lnTo>
                      <a:lnTo>
                        <a:pt x="16316" y="53854"/>
                      </a:lnTo>
                      <a:lnTo>
                        <a:pt x="26699" y="53854"/>
                      </a:lnTo>
                      <a:lnTo>
                        <a:pt x="26699" y="8399"/>
                      </a:lnTo>
                      <a:lnTo>
                        <a:pt x="45487" y="8399"/>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8C1BFAD8-20F9-AB9D-9A42-52A7B20984A9}"/>
                    </a:ext>
                  </a:extLst>
                </p:cNvPr>
                <p:cNvSpPr/>
                <p:nvPr/>
              </p:nvSpPr>
              <p:spPr>
                <a:xfrm>
                  <a:off x="3787230" y="2789996"/>
                  <a:ext cx="37576" cy="53853"/>
                </a:xfrm>
                <a:custGeom>
                  <a:avLst/>
                  <a:gdLst>
                    <a:gd name="connsiteX0" fmla="*/ 9889 w 37576"/>
                    <a:gd name="connsiteY0" fmla="*/ 45948 h 53853"/>
                    <a:gd name="connsiteX1" fmla="*/ 9889 w 37576"/>
                    <a:gd name="connsiteY1" fmla="*/ 30632 h 53853"/>
                    <a:gd name="connsiteX2" fmla="*/ 26205 w 37576"/>
                    <a:gd name="connsiteY2" fmla="*/ 30632 h 53853"/>
                    <a:gd name="connsiteX3" fmla="*/ 24721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0632"/>
                      </a:lnTo>
                      <a:lnTo>
                        <a:pt x="26205" y="30632"/>
                      </a:lnTo>
                      <a:lnTo>
                        <a:pt x="24721" y="22727"/>
                      </a:lnTo>
                      <a:lnTo>
                        <a:pt x="9889" y="22727"/>
                      </a:lnTo>
                      <a:lnTo>
                        <a:pt x="9889" y="8399"/>
                      </a:lnTo>
                      <a:lnTo>
                        <a:pt x="33621" y="8399"/>
                      </a:lnTo>
                      <a:lnTo>
                        <a:pt x="32138" y="0"/>
                      </a:lnTo>
                      <a:lnTo>
                        <a:pt x="0" y="0"/>
                      </a:lnTo>
                      <a:lnTo>
                        <a:pt x="0" y="53854"/>
                      </a:lnTo>
                      <a:lnTo>
                        <a:pt x="37576" y="53854"/>
                      </a:lnTo>
                      <a:lnTo>
                        <a:pt x="36093"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6AF10DD-712E-DAC6-A979-94900C9F1D62}"/>
                    </a:ext>
                  </a:extLst>
                </p:cNvPr>
                <p:cNvSpPr/>
                <p:nvPr/>
              </p:nvSpPr>
              <p:spPr>
                <a:xfrm>
                  <a:off x="3832717" y="2790490"/>
                  <a:ext cx="42520" cy="54347"/>
                </a:xfrm>
                <a:custGeom>
                  <a:avLst/>
                  <a:gdLst>
                    <a:gd name="connsiteX0" fmla="*/ 29171 w 42520"/>
                    <a:gd name="connsiteY0" fmla="*/ 30138 h 54347"/>
                    <a:gd name="connsiteX1" fmla="*/ 35599 w 42520"/>
                    <a:gd name="connsiteY1" fmla="*/ 24703 h 54347"/>
                    <a:gd name="connsiteX2" fmla="*/ 38071 w 42520"/>
                    <a:gd name="connsiteY2" fmla="*/ 16304 h 54347"/>
                    <a:gd name="connsiteX3" fmla="*/ 31643 w 42520"/>
                    <a:gd name="connsiteY3" fmla="*/ 3953 h 54347"/>
                    <a:gd name="connsiteX4" fmla="*/ 16810 w 42520"/>
                    <a:gd name="connsiteY4" fmla="*/ 0 h 54347"/>
                    <a:gd name="connsiteX5" fmla="*/ 0 w 42520"/>
                    <a:gd name="connsiteY5" fmla="*/ 0 h 54347"/>
                    <a:gd name="connsiteX6" fmla="*/ 0 w 42520"/>
                    <a:gd name="connsiteY6" fmla="*/ 53853 h 54347"/>
                    <a:gd name="connsiteX7" fmla="*/ 10383 w 42520"/>
                    <a:gd name="connsiteY7" fmla="*/ 53853 h 54347"/>
                    <a:gd name="connsiteX8" fmla="*/ 10383 w 42520"/>
                    <a:gd name="connsiteY8" fmla="*/ 33597 h 54347"/>
                    <a:gd name="connsiteX9" fmla="*/ 16316 w 42520"/>
                    <a:gd name="connsiteY9" fmla="*/ 33597 h 54347"/>
                    <a:gd name="connsiteX10" fmla="*/ 18294 w 42520"/>
                    <a:gd name="connsiteY10" fmla="*/ 33597 h 54347"/>
                    <a:gd name="connsiteX11" fmla="*/ 20271 w 42520"/>
                    <a:gd name="connsiteY11" fmla="*/ 33597 h 54347"/>
                    <a:gd name="connsiteX12" fmla="*/ 31643 w 42520"/>
                    <a:gd name="connsiteY12" fmla="*/ 54348 h 54347"/>
                    <a:gd name="connsiteX13" fmla="*/ 42521 w 42520"/>
                    <a:gd name="connsiteY13" fmla="*/ 54348 h 54347"/>
                    <a:gd name="connsiteX14" fmla="*/ 29171 w 42520"/>
                    <a:gd name="connsiteY14" fmla="*/ 31126 h 54347"/>
                    <a:gd name="connsiteX15" fmla="*/ 24721 w 42520"/>
                    <a:gd name="connsiteY15" fmla="*/ 22727 h 54347"/>
                    <a:gd name="connsiteX16" fmla="*/ 17305 w 42520"/>
                    <a:gd name="connsiteY16" fmla="*/ 24703 h 54347"/>
                    <a:gd name="connsiteX17" fmla="*/ 10877 w 42520"/>
                    <a:gd name="connsiteY17" fmla="*/ 24703 h 54347"/>
                    <a:gd name="connsiteX18" fmla="*/ 10877 w 42520"/>
                    <a:gd name="connsiteY18" fmla="*/ 8399 h 54347"/>
                    <a:gd name="connsiteX19" fmla="*/ 17305 w 42520"/>
                    <a:gd name="connsiteY19" fmla="*/ 8399 h 54347"/>
                    <a:gd name="connsiteX20" fmla="*/ 25216 w 42520"/>
                    <a:gd name="connsiteY20" fmla="*/ 10375 h 54347"/>
                    <a:gd name="connsiteX21" fmla="*/ 28182 w 42520"/>
                    <a:gd name="connsiteY21" fmla="*/ 16798 h 54347"/>
                    <a:gd name="connsiteX22" fmla="*/ 25216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29171" y="30138"/>
                      </a:moveTo>
                      <a:cubicBezTo>
                        <a:pt x="31643" y="28656"/>
                        <a:pt x="34115" y="27174"/>
                        <a:pt x="35599" y="24703"/>
                      </a:cubicBezTo>
                      <a:cubicBezTo>
                        <a:pt x="37082" y="22233"/>
                        <a:pt x="38071" y="19269"/>
                        <a:pt x="38071" y="16304"/>
                      </a:cubicBezTo>
                      <a:cubicBezTo>
                        <a:pt x="38071" y="10869"/>
                        <a:pt x="36093" y="6423"/>
                        <a:pt x="31643" y="3953"/>
                      </a:cubicBezTo>
                      <a:cubicBezTo>
                        <a:pt x="27688" y="1482"/>
                        <a:pt x="22249" y="0"/>
                        <a:pt x="16810" y="0"/>
                      </a:cubicBezTo>
                      <a:lnTo>
                        <a:pt x="0" y="0"/>
                      </a:lnTo>
                      <a:lnTo>
                        <a:pt x="0" y="53853"/>
                      </a:lnTo>
                      <a:lnTo>
                        <a:pt x="10383" y="53853"/>
                      </a:lnTo>
                      <a:lnTo>
                        <a:pt x="10383" y="33597"/>
                      </a:lnTo>
                      <a:lnTo>
                        <a:pt x="16316" y="33597"/>
                      </a:lnTo>
                      <a:cubicBezTo>
                        <a:pt x="16810" y="33597"/>
                        <a:pt x="17799" y="33597"/>
                        <a:pt x="18294" y="33597"/>
                      </a:cubicBezTo>
                      <a:cubicBezTo>
                        <a:pt x="18788" y="33597"/>
                        <a:pt x="19777" y="33597"/>
                        <a:pt x="20271" y="33597"/>
                      </a:cubicBezTo>
                      <a:lnTo>
                        <a:pt x="31643" y="54348"/>
                      </a:lnTo>
                      <a:lnTo>
                        <a:pt x="42521" y="54348"/>
                      </a:lnTo>
                      <a:lnTo>
                        <a:pt x="29171" y="31126"/>
                      </a:lnTo>
                      <a:close/>
                      <a:moveTo>
                        <a:pt x="24721" y="22727"/>
                      </a:moveTo>
                      <a:cubicBezTo>
                        <a:pt x="22744" y="24209"/>
                        <a:pt x="20271" y="24703"/>
                        <a:pt x="17305" y="24703"/>
                      </a:cubicBezTo>
                      <a:lnTo>
                        <a:pt x="10877" y="24703"/>
                      </a:lnTo>
                      <a:lnTo>
                        <a:pt x="10877" y="8399"/>
                      </a:lnTo>
                      <a:lnTo>
                        <a:pt x="17305" y="8399"/>
                      </a:lnTo>
                      <a:cubicBezTo>
                        <a:pt x="20766" y="8399"/>
                        <a:pt x="23238" y="8893"/>
                        <a:pt x="25216" y="10375"/>
                      </a:cubicBezTo>
                      <a:cubicBezTo>
                        <a:pt x="27194" y="11858"/>
                        <a:pt x="28182" y="13834"/>
                        <a:pt x="28182" y="16798"/>
                      </a:cubicBezTo>
                      <a:cubicBezTo>
                        <a:pt x="28182" y="19763"/>
                        <a:pt x="27194" y="21739"/>
                        <a:pt x="25216" y="22727"/>
                      </a:cubicBezTo>
                      <a:close/>
                    </a:path>
                  </a:pathLst>
                </a:custGeom>
                <a:solidFill>
                  <a:srgbClr val="FFFFFF"/>
                </a:solidFill>
                <a:ln w="4944"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149E06AC-87E8-0CB3-8BB2-ADC342ECF4CC}"/>
                    </a:ext>
                  </a:extLst>
                </p:cNvPr>
                <p:cNvSpPr/>
                <p:nvPr/>
              </p:nvSpPr>
              <p:spPr>
                <a:xfrm>
                  <a:off x="2782059" y="4067657"/>
                  <a:ext cx="39554" cy="55829"/>
                </a:xfrm>
                <a:custGeom>
                  <a:avLst/>
                  <a:gdLst>
                    <a:gd name="connsiteX0" fmla="*/ 30160 w 39554"/>
                    <a:gd name="connsiteY0" fmla="*/ 47431 h 55829"/>
                    <a:gd name="connsiteX1" fmla="*/ 23732 w 39554"/>
                    <a:gd name="connsiteY1" fmla="*/ 47925 h 55829"/>
                    <a:gd name="connsiteX2" fmla="*/ 13844 w 39554"/>
                    <a:gd name="connsiteY2" fmla="*/ 41996 h 55829"/>
                    <a:gd name="connsiteX3" fmla="*/ 10877 w 39554"/>
                    <a:gd name="connsiteY3" fmla="*/ 28656 h 55829"/>
                    <a:gd name="connsiteX4" fmla="*/ 14338 w 39554"/>
                    <a:gd name="connsiteY4" fmla="*/ 14328 h 55829"/>
                    <a:gd name="connsiteX5" fmla="*/ 24227 w 39554"/>
                    <a:gd name="connsiteY5" fmla="*/ 8893 h 55829"/>
                    <a:gd name="connsiteX6" fmla="*/ 30160 w 39554"/>
                    <a:gd name="connsiteY6" fmla="*/ 9387 h 55829"/>
                    <a:gd name="connsiteX7" fmla="*/ 36093 w 39554"/>
                    <a:gd name="connsiteY7" fmla="*/ 10870 h 55829"/>
                    <a:gd name="connsiteX8" fmla="*/ 39060 w 39554"/>
                    <a:gd name="connsiteY8" fmla="*/ 3459 h 55829"/>
                    <a:gd name="connsiteX9" fmla="*/ 31149 w 39554"/>
                    <a:gd name="connsiteY9" fmla="*/ 988 h 55829"/>
                    <a:gd name="connsiteX10" fmla="*/ 24721 w 39554"/>
                    <a:gd name="connsiteY10" fmla="*/ 0 h 55829"/>
                    <a:gd name="connsiteX11" fmla="*/ 6427 w 39554"/>
                    <a:gd name="connsiteY11" fmla="*/ 7905 h 55829"/>
                    <a:gd name="connsiteX12" fmla="*/ 0 w 39554"/>
                    <a:gd name="connsiteY12" fmla="*/ 28162 h 55829"/>
                    <a:gd name="connsiteX13" fmla="*/ 5933 w 39554"/>
                    <a:gd name="connsiteY13" fmla="*/ 47925 h 55829"/>
                    <a:gd name="connsiteX14" fmla="*/ 24227 w 39554"/>
                    <a:gd name="connsiteY14" fmla="*/ 55830 h 55829"/>
                    <a:gd name="connsiteX15" fmla="*/ 32138 w 39554"/>
                    <a:gd name="connsiteY15" fmla="*/ 54842 h 55829"/>
                    <a:gd name="connsiteX16" fmla="*/ 39554 w 39554"/>
                    <a:gd name="connsiteY16" fmla="*/ 52371 h 55829"/>
                    <a:gd name="connsiteX17" fmla="*/ 35599 w 39554"/>
                    <a:gd name="connsiteY17" fmla="*/ 44960 h 55829"/>
                    <a:gd name="connsiteX18" fmla="*/ 30160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0" y="47431"/>
                      </a:moveTo>
                      <a:cubicBezTo>
                        <a:pt x="28182" y="47431"/>
                        <a:pt x="26205" y="47925"/>
                        <a:pt x="23732" y="47925"/>
                      </a:cubicBezTo>
                      <a:cubicBezTo>
                        <a:pt x="19283" y="47925"/>
                        <a:pt x="15822" y="45948"/>
                        <a:pt x="13844" y="41996"/>
                      </a:cubicBezTo>
                      <a:cubicBezTo>
                        <a:pt x="11866" y="38043"/>
                        <a:pt x="10877" y="33597"/>
                        <a:pt x="10877" y="28656"/>
                      </a:cubicBezTo>
                      <a:cubicBezTo>
                        <a:pt x="10877" y="23715"/>
                        <a:pt x="11866" y="17786"/>
                        <a:pt x="14338" y="14328"/>
                      </a:cubicBezTo>
                      <a:cubicBezTo>
                        <a:pt x="16811" y="10870"/>
                        <a:pt x="19777" y="8893"/>
                        <a:pt x="24227" y="8893"/>
                      </a:cubicBezTo>
                      <a:cubicBezTo>
                        <a:pt x="28677" y="8893"/>
                        <a:pt x="28677" y="8893"/>
                        <a:pt x="30160" y="9387"/>
                      </a:cubicBezTo>
                      <a:cubicBezTo>
                        <a:pt x="31643" y="9387"/>
                        <a:pt x="33621" y="10375"/>
                        <a:pt x="36093" y="10870"/>
                      </a:cubicBezTo>
                      <a:lnTo>
                        <a:pt x="39060" y="3459"/>
                      </a:lnTo>
                      <a:cubicBezTo>
                        <a:pt x="36588" y="1976"/>
                        <a:pt x="34115" y="1482"/>
                        <a:pt x="31149" y="988"/>
                      </a:cubicBezTo>
                      <a:cubicBezTo>
                        <a:pt x="28182" y="494"/>
                        <a:pt x="26205" y="0"/>
                        <a:pt x="24721" y="0"/>
                      </a:cubicBezTo>
                      <a:cubicBezTo>
                        <a:pt x="16811" y="0"/>
                        <a:pt x="10877" y="2470"/>
                        <a:pt x="6427" y="7905"/>
                      </a:cubicBezTo>
                      <a:cubicBezTo>
                        <a:pt x="1978" y="13340"/>
                        <a:pt x="0" y="19763"/>
                        <a:pt x="0" y="28162"/>
                      </a:cubicBezTo>
                      <a:cubicBezTo>
                        <a:pt x="0" y="36561"/>
                        <a:pt x="1978" y="42490"/>
                        <a:pt x="5933" y="47925"/>
                      </a:cubicBezTo>
                      <a:cubicBezTo>
                        <a:pt x="9889" y="53359"/>
                        <a:pt x="15822" y="55830"/>
                        <a:pt x="24227" y="55830"/>
                      </a:cubicBezTo>
                      <a:cubicBezTo>
                        <a:pt x="32632" y="55830"/>
                        <a:pt x="29171" y="55830"/>
                        <a:pt x="32138" y="54842"/>
                      </a:cubicBezTo>
                      <a:cubicBezTo>
                        <a:pt x="35104" y="54348"/>
                        <a:pt x="37576" y="53359"/>
                        <a:pt x="39554" y="52371"/>
                      </a:cubicBezTo>
                      <a:lnTo>
                        <a:pt x="35599" y="44960"/>
                      </a:lnTo>
                      <a:cubicBezTo>
                        <a:pt x="34115" y="45454"/>
                        <a:pt x="32138" y="46443"/>
                        <a:pt x="30160" y="46937"/>
                      </a:cubicBezTo>
                      <a:close/>
                    </a:path>
                  </a:pathLst>
                </a:custGeom>
                <a:solidFill>
                  <a:srgbClr val="FFFFFF"/>
                </a:solidFill>
                <a:ln w="4944"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CDFA7982-47CE-D851-44A1-2DDAD0EF010F}"/>
                    </a:ext>
                  </a:extLst>
                </p:cNvPr>
                <p:cNvSpPr/>
                <p:nvPr/>
              </p:nvSpPr>
              <p:spPr>
                <a:xfrm>
                  <a:off x="2831502" y="4069634"/>
                  <a:ext cx="35598" cy="53359"/>
                </a:xfrm>
                <a:custGeom>
                  <a:avLst/>
                  <a:gdLst>
                    <a:gd name="connsiteX0" fmla="*/ 10383 w 35598"/>
                    <a:gd name="connsiteY0" fmla="*/ 45454 h 53359"/>
                    <a:gd name="connsiteX1" fmla="*/ 10383 w 35598"/>
                    <a:gd name="connsiteY1" fmla="*/ 0 h 53359"/>
                    <a:gd name="connsiteX2" fmla="*/ 0 w 35598"/>
                    <a:gd name="connsiteY2" fmla="*/ 0 h 53359"/>
                    <a:gd name="connsiteX3" fmla="*/ 0 w 35598"/>
                    <a:gd name="connsiteY3" fmla="*/ 53359 h 53359"/>
                    <a:gd name="connsiteX4" fmla="*/ 35599 w 35598"/>
                    <a:gd name="connsiteY4" fmla="*/ 53359 h 53359"/>
                    <a:gd name="connsiteX5" fmla="*/ 34115 w 35598"/>
                    <a:gd name="connsiteY5" fmla="*/ 45454 h 53359"/>
                    <a:gd name="connsiteX6" fmla="*/ 10383 w 35598"/>
                    <a:gd name="connsiteY6"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359">
                      <a:moveTo>
                        <a:pt x="10383" y="45454"/>
                      </a:moveTo>
                      <a:lnTo>
                        <a:pt x="10383" y="0"/>
                      </a:lnTo>
                      <a:lnTo>
                        <a:pt x="0" y="0"/>
                      </a:lnTo>
                      <a:lnTo>
                        <a:pt x="0" y="53359"/>
                      </a:lnTo>
                      <a:lnTo>
                        <a:pt x="35599" y="53359"/>
                      </a:lnTo>
                      <a:lnTo>
                        <a:pt x="34115" y="45454"/>
                      </a:lnTo>
                      <a:lnTo>
                        <a:pt x="10383" y="45454"/>
                      </a:lnTo>
                      <a:close/>
                    </a:path>
                  </a:pathLst>
                </a:custGeom>
                <a:solidFill>
                  <a:srgbClr val="FFFFFF"/>
                </a:solidFill>
                <a:ln w="4944"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BE2058-1C9F-70A1-03D2-015065813DBD}"/>
                    </a:ext>
                  </a:extLst>
                </p:cNvPr>
                <p:cNvSpPr/>
                <p:nvPr/>
              </p:nvSpPr>
              <p:spPr>
                <a:xfrm>
                  <a:off x="2874517" y="4069634"/>
                  <a:ext cx="37576" cy="53359"/>
                </a:xfrm>
                <a:custGeom>
                  <a:avLst/>
                  <a:gdLst>
                    <a:gd name="connsiteX0" fmla="*/ 10383 w 37576"/>
                    <a:gd name="connsiteY0" fmla="*/ 45454 h 53359"/>
                    <a:gd name="connsiteX1" fmla="*/ 10383 w 37576"/>
                    <a:gd name="connsiteY1" fmla="*/ 30632 h 53359"/>
                    <a:gd name="connsiteX2" fmla="*/ 26205 w 37576"/>
                    <a:gd name="connsiteY2" fmla="*/ 30632 h 53359"/>
                    <a:gd name="connsiteX3" fmla="*/ 24721 w 37576"/>
                    <a:gd name="connsiteY3" fmla="*/ 22233 h 53359"/>
                    <a:gd name="connsiteX4" fmla="*/ 10383 w 37576"/>
                    <a:gd name="connsiteY4" fmla="*/ 22233 h 53359"/>
                    <a:gd name="connsiteX5" fmla="*/ 10383 w 37576"/>
                    <a:gd name="connsiteY5" fmla="*/ 7905 h 53359"/>
                    <a:gd name="connsiteX6" fmla="*/ 33621 w 37576"/>
                    <a:gd name="connsiteY6" fmla="*/ 7905 h 53359"/>
                    <a:gd name="connsiteX7" fmla="*/ 32138 w 37576"/>
                    <a:gd name="connsiteY7" fmla="*/ 0 h 53359"/>
                    <a:gd name="connsiteX8" fmla="*/ 0 w 37576"/>
                    <a:gd name="connsiteY8" fmla="*/ 0 h 53359"/>
                    <a:gd name="connsiteX9" fmla="*/ 0 w 37576"/>
                    <a:gd name="connsiteY9" fmla="*/ 53359 h 53359"/>
                    <a:gd name="connsiteX10" fmla="*/ 37576 w 37576"/>
                    <a:gd name="connsiteY10" fmla="*/ 53359 h 53359"/>
                    <a:gd name="connsiteX11" fmla="*/ 36093 w 37576"/>
                    <a:gd name="connsiteY11" fmla="*/ 45454 h 53359"/>
                    <a:gd name="connsiteX12" fmla="*/ 10383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10383" y="45454"/>
                      </a:moveTo>
                      <a:lnTo>
                        <a:pt x="10383" y="30632"/>
                      </a:lnTo>
                      <a:lnTo>
                        <a:pt x="26205" y="30632"/>
                      </a:lnTo>
                      <a:lnTo>
                        <a:pt x="24721" y="22233"/>
                      </a:lnTo>
                      <a:lnTo>
                        <a:pt x="10383" y="22233"/>
                      </a:lnTo>
                      <a:lnTo>
                        <a:pt x="10383" y="7905"/>
                      </a:lnTo>
                      <a:lnTo>
                        <a:pt x="33621" y="7905"/>
                      </a:lnTo>
                      <a:lnTo>
                        <a:pt x="32138" y="0"/>
                      </a:lnTo>
                      <a:lnTo>
                        <a:pt x="0" y="0"/>
                      </a:lnTo>
                      <a:lnTo>
                        <a:pt x="0" y="53359"/>
                      </a:lnTo>
                      <a:lnTo>
                        <a:pt x="37576" y="53359"/>
                      </a:lnTo>
                      <a:lnTo>
                        <a:pt x="36093" y="45454"/>
                      </a:lnTo>
                      <a:lnTo>
                        <a:pt x="10383" y="45454"/>
                      </a:lnTo>
                      <a:close/>
                    </a:path>
                  </a:pathLst>
                </a:custGeom>
                <a:solidFill>
                  <a:srgbClr val="FFFFFF"/>
                </a:solidFill>
                <a:ln w="4944"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07523FE0-2D68-EDDE-CD53-833B25B97111}"/>
                    </a:ext>
                  </a:extLst>
                </p:cNvPr>
                <p:cNvSpPr/>
                <p:nvPr/>
              </p:nvSpPr>
              <p:spPr>
                <a:xfrm>
                  <a:off x="2914565" y="4069634"/>
                  <a:ext cx="50925" cy="53853"/>
                </a:xfrm>
                <a:custGeom>
                  <a:avLst/>
                  <a:gdLst>
                    <a:gd name="connsiteX0" fmla="*/ 20766 w 50925"/>
                    <a:gd name="connsiteY0" fmla="*/ 0 h 53853"/>
                    <a:gd name="connsiteX1" fmla="*/ 0 w 50925"/>
                    <a:gd name="connsiteY1" fmla="*/ 53853 h 53853"/>
                    <a:gd name="connsiteX2" fmla="*/ 10383 w 50925"/>
                    <a:gd name="connsiteY2" fmla="*/ 53853 h 53853"/>
                    <a:gd name="connsiteX3" fmla="*/ 15327 w 50925"/>
                    <a:gd name="connsiteY3" fmla="*/ 41008 h 53853"/>
                    <a:gd name="connsiteX4" fmla="*/ 35599 w 50925"/>
                    <a:gd name="connsiteY4" fmla="*/ 41008 h 53853"/>
                    <a:gd name="connsiteX5" fmla="*/ 40543 w 50925"/>
                    <a:gd name="connsiteY5" fmla="*/ 53853 h 53853"/>
                    <a:gd name="connsiteX6" fmla="*/ 50926 w 50925"/>
                    <a:gd name="connsiteY6" fmla="*/ 52371 h 53853"/>
                    <a:gd name="connsiteX7" fmla="*/ 30160 w 50925"/>
                    <a:gd name="connsiteY7" fmla="*/ 0 h 53853"/>
                    <a:gd name="connsiteX8" fmla="*/ 21260 w 50925"/>
                    <a:gd name="connsiteY8" fmla="*/ 0 h 53853"/>
                    <a:gd name="connsiteX9" fmla="*/ 17799 w 50925"/>
                    <a:gd name="connsiteY9" fmla="*/ 32608 h 53853"/>
                    <a:gd name="connsiteX10" fmla="*/ 24721 w 50925"/>
                    <a:gd name="connsiteY10" fmla="*/ 13834 h 53853"/>
                    <a:gd name="connsiteX11" fmla="*/ 32138 w 50925"/>
                    <a:gd name="connsiteY11" fmla="*/ 32608 h 53853"/>
                    <a:gd name="connsiteX12" fmla="*/ 17799 w 50925"/>
                    <a:gd name="connsiteY12" fmla="*/ 3260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3"/>
                      </a:lnTo>
                      <a:lnTo>
                        <a:pt x="10383" y="53853"/>
                      </a:lnTo>
                      <a:lnTo>
                        <a:pt x="15327" y="41008"/>
                      </a:lnTo>
                      <a:lnTo>
                        <a:pt x="35599" y="41008"/>
                      </a:lnTo>
                      <a:lnTo>
                        <a:pt x="40543" y="53853"/>
                      </a:lnTo>
                      <a:lnTo>
                        <a:pt x="50926" y="52371"/>
                      </a:lnTo>
                      <a:lnTo>
                        <a:pt x="30160" y="0"/>
                      </a:lnTo>
                      <a:lnTo>
                        <a:pt x="21260" y="0"/>
                      </a:lnTo>
                      <a:close/>
                      <a:moveTo>
                        <a:pt x="17799" y="32608"/>
                      </a:moveTo>
                      <a:lnTo>
                        <a:pt x="24721" y="13834"/>
                      </a:lnTo>
                      <a:lnTo>
                        <a:pt x="32138" y="32608"/>
                      </a:lnTo>
                      <a:lnTo>
                        <a:pt x="17799" y="32608"/>
                      </a:lnTo>
                      <a:close/>
                    </a:path>
                  </a:pathLst>
                </a:custGeom>
                <a:solidFill>
                  <a:srgbClr val="FFFFFF"/>
                </a:solidFill>
                <a:ln w="4944"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58EA9E0-4576-C2BA-1D68-9FEF1E112920}"/>
                    </a:ext>
                  </a:extLst>
                </p:cNvPr>
                <p:cNvSpPr/>
                <p:nvPr/>
              </p:nvSpPr>
              <p:spPr>
                <a:xfrm>
                  <a:off x="2971919" y="4069634"/>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1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69"/>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800" y="33597"/>
                        <a:pt x="18294" y="33597"/>
                      </a:cubicBezTo>
                      <a:cubicBezTo>
                        <a:pt x="18788" y="33597"/>
                        <a:pt x="19777" y="33597"/>
                        <a:pt x="20272" y="33597"/>
                      </a:cubicBezTo>
                      <a:lnTo>
                        <a:pt x="31643" y="54348"/>
                      </a:lnTo>
                      <a:lnTo>
                        <a:pt x="42521" y="54348"/>
                      </a:lnTo>
                      <a:lnTo>
                        <a:pt x="29171" y="31126"/>
                      </a:lnTo>
                      <a:cubicBezTo>
                        <a:pt x="31643" y="29644"/>
                        <a:pt x="34116" y="28162"/>
                        <a:pt x="35599" y="25691"/>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3C0BB8E8-3070-B3E5-1BF1-91088563C847}"/>
                    </a:ext>
                  </a:extLst>
                </p:cNvPr>
                <p:cNvSpPr/>
                <p:nvPr/>
              </p:nvSpPr>
              <p:spPr>
                <a:xfrm>
                  <a:off x="3021362" y="4069634"/>
                  <a:ext cx="32137" cy="53359"/>
                </a:xfrm>
                <a:custGeom>
                  <a:avLst/>
                  <a:gdLst>
                    <a:gd name="connsiteX0" fmla="*/ 32138 w 32137"/>
                    <a:gd name="connsiteY0" fmla="*/ 7905 h 53359"/>
                    <a:gd name="connsiteX1" fmla="*/ 30655 w 32137"/>
                    <a:gd name="connsiteY1" fmla="*/ 0 h 53359"/>
                    <a:gd name="connsiteX2" fmla="*/ 0 w 32137"/>
                    <a:gd name="connsiteY2" fmla="*/ 0 h 53359"/>
                    <a:gd name="connsiteX3" fmla="*/ 0 w 32137"/>
                    <a:gd name="connsiteY3" fmla="*/ 53359 h 53359"/>
                    <a:gd name="connsiteX4" fmla="*/ 10383 w 32137"/>
                    <a:gd name="connsiteY4" fmla="*/ 53359 h 53359"/>
                    <a:gd name="connsiteX5" fmla="*/ 10383 w 32137"/>
                    <a:gd name="connsiteY5" fmla="*/ 30632 h 53359"/>
                    <a:gd name="connsiteX6" fmla="*/ 25710 w 32137"/>
                    <a:gd name="connsiteY6" fmla="*/ 30632 h 53359"/>
                    <a:gd name="connsiteX7" fmla="*/ 24227 w 32137"/>
                    <a:gd name="connsiteY7" fmla="*/ 22727 h 53359"/>
                    <a:gd name="connsiteX8" fmla="*/ 10383 w 32137"/>
                    <a:gd name="connsiteY8" fmla="*/ 22727 h 53359"/>
                    <a:gd name="connsiteX9" fmla="*/ 10383 w 32137"/>
                    <a:gd name="connsiteY9" fmla="*/ 7905 h 53359"/>
                    <a:gd name="connsiteX10" fmla="*/ 32138 w 32137"/>
                    <a:gd name="connsiteY10" fmla="*/ 7905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359">
                      <a:moveTo>
                        <a:pt x="32138" y="7905"/>
                      </a:moveTo>
                      <a:lnTo>
                        <a:pt x="30655" y="0"/>
                      </a:lnTo>
                      <a:lnTo>
                        <a:pt x="0" y="0"/>
                      </a:lnTo>
                      <a:lnTo>
                        <a:pt x="0" y="53359"/>
                      </a:lnTo>
                      <a:lnTo>
                        <a:pt x="10383" y="53359"/>
                      </a:lnTo>
                      <a:lnTo>
                        <a:pt x="10383" y="30632"/>
                      </a:lnTo>
                      <a:lnTo>
                        <a:pt x="25710" y="30632"/>
                      </a:lnTo>
                      <a:lnTo>
                        <a:pt x="24227" y="22727"/>
                      </a:lnTo>
                      <a:lnTo>
                        <a:pt x="10383" y="22727"/>
                      </a:lnTo>
                      <a:lnTo>
                        <a:pt x="10383" y="7905"/>
                      </a:lnTo>
                      <a:lnTo>
                        <a:pt x="32138" y="7905"/>
                      </a:lnTo>
                      <a:close/>
                    </a:path>
                  </a:pathLst>
                </a:custGeom>
                <a:solidFill>
                  <a:srgbClr val="FFFFFF"/>
                </a:solidFill>
                <a:ln w="4944"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974D0715-4DE5-8B72-8034-6EB090C65769}"/>
                    </a:ext>
                  </a:extLst>
                </p:cNvPr>
                <p:cNvSpPr/>
                <p:nvPr/>
              </p:nvSpPr>
              <p:spPr>
                <a:xfrm>
                  <a:off x="3060916" y="4069634"/>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CC789872-3418-13F7-92E3-63991487EC08}"/>
                    </a:ext>
                  </a:extLst>
                </p:cNvPr>
                <p:cNvSpPr/>
                <p:nvPr/>
              </p:nvSpPr>
              <p:spPr>
                <a:xfrm>
                  <a:off x="3084649" y="4069634"/>
                  <a:ext cx="37576" cy="53359"/>
                </a:xfrm>
                <a:custGeom>
                  <a:avLst/>
                  <a:gdLst>
                    <a:gd name="connsiteX0" fmla="*/ 10383 w 37576"/>
                    <a:gd name="connsiteY0" fmla="*/ 45454 h 53359"/>
                    <a:gd name="connsiteX1" fmla="*/ 10383 w 37576"/>
                    <a:gd name="connsiteY1" fmla="*/ 30632 h 53359"/>
                    <a:gd name="connsiteX2" fmla="*/ 26205 w 37576"/>
                    <a:gd name="connsiteY2" fmla="*/ 30632 h 53359"/>
                    <a:gd name="connsiteX3" fmla="*/ 24721 w 37576"/>
                    <a:gd name="connsiteY3" fmla="*/ 22233 h 53359"/>
                    <a:gd name="connsiteX4" fmla="*/ 10383 w 37576"/>
                    <a:gd name="connsiteY4" fmla="*/ 22233 h 53359"/>
                    <a:gd name="connsiteX5" fmla="*/ 10383 w 37576"/>
                    <a:gd name="connsiteY5" fmla="*/ 7905 h 53359"/>
                    <a:gd name="connsiteX6" fmla="*/ 33621 w 37576"/>
                    <a:gd name="connsiteY6" fmla="*/ 7905 h 53359"/>
                    <a:gd name="connsiteX7" fmla="*/ 32138 w 37576"/>
                    <a:gd name="connsiteY7" fmla="*/ 0 h 53359"/>
                    <a:gd name="connsiteX8" fmla="*/ 0 w 37576"/>
                    <a:gd name="connsiteY8" fmla="*/ 0 h 53359"/>
                    <a:gd name="connsiteX9" fmla="*/ 0 w 37576"/>
                    <a:gd name="connsiteY9" fmla="*/ 53359 h 53359"/>
                    <a:gd name="connsiteX10" fmla="*/ 37576 w 37576"/>
                    <a:gd name="connsiteY10" fmla="*/ 53359 h 53359"/>
                    <a:gd name="connsiteX11" fmla="*/ 36093 w 37576"/>
                    <a:gd name="connsiteY11" fmla="*/ 45454 h 53359"/>
                    <a:gd name="connsiteX12" fmla="*/ 10383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10383" y="45454"/>
                      </a:moveTo>
                      <a:lnTo>
                        <a:pt x="10383" y="30632"/>
                      </a:lnTo>
                      <a:lnTo>
                        <a:pt x="26205" y="30632"/>
                      </a:lnTo>
                      <a:lnTo>
                        <a:pt x="24721" y="22233"/>
                      </a:lnTo>
                      <a:lnTo>
                        <a:pt x="10383" y="22233"/>
                      </a:lnTo>
                      <a:lnTo>
                        <a:pt x="10383" y="7905"/>
                      </a:lnTo>
                      <a:lnTo>
                        <a:pt x="33621" y="7905"/>
                      </a:lnTo>
                      <a:lnTo>
                        <a:pt x="32138" y="0"/>
                      </a:lnTo>
                      <a:lnTo>
                        <a:pt x="0" y="0"/>
                      </a:lnTo>
                      <a:lnTo>
                        <a:pt x="0" y="53359"/>
                      </a:lnTo>
                      <a:lnTo>
                        <a:pt x="37576" y="53359"/>
                      </a:lnTo>
                      <a:lnTo>
                        <a:pt x="36093" y="45454"/>
                      </a:lnTo>
                      <a:lnTo>
                        <a:pt x="10383" y="45454"/>
                      </a:lnTo>
                      <a:close/>
                    </a:path>
                  </a:pathLst>
                </a:custGeom>
                <a:solidFill>
                  <a:srgbClr val="FFFFFF"/>
                </a:solidFill>
                <a:ln w="4944"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9263F339-C2C6-5578-1971-7051BDAF0655}"/>
                    </a:ext>
                  </a:extLst>
                </p:cNvPr>
                <p:cNvSpPr/>
                <p:nvPr/>
              </p:nvSpPr>
              <p:spPr>
                <a:xfrm>
                  <a:off x="3130630" y="4069634"/>
                  <a:ext cx="35598" cy="53359"/>
                </a:xfrm>
                <a:custGeom>
                  <a:avLst/>
                  <a:gdLst>
                    <a:gd name="connsiteX0" fmla="*/ 9889 w 35598"/>
                    <a:gd name="connsiteY0" fmla="*/ 45454 h 53359"/>
                    <a:gd name="connsiteX1" fmla="*/ 9889 w 35598"/>
                    <a:gd name="connsiteY1" fmla="*/ 0 h 53359"/>
                    <a:gd name="connsiteX2" fmla="*/ 0 w 35598"/>
                    <a:gd name="connsiteY2" fmla="*/ 0 h 53359"/>
                    <a:gd name="connsiteX3" fmla="*/ 0 w 35598"/>
                    <a:gd name="connsiteY3" fmla="*/ 53359 h 53359"/>
                    <a:gd name="connsiteX4" fmla="*/ 35599 w 35598"/>
                    <a:gd name="connsiteY4" fmla="*/ 53359 h 53359"/>
                    <a:gd name="connsiteX5" fmla="*/ 33621 w 35598"/>
                    <a:gd name="connsiteY5" fmla="*/ 45454 h 53359"/>
                    <a:gd name="connsiteX6" fmla="*/ 9889 w 35598"/>
                    <a:gd name="connsiteY6"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359">
                      <a:moveTo>
                        <a:pt x="9889" y="45454"/>
                      </a:moveTo>
                      <a:lnTo>
                        <a:pt x="9889" y="0"/>
                      </a:lnTo>
                      <a:lnTo>
                        <a:pt x="0" y="0"/>
                      </a:lnTo>
                      <a:lnTo>
                        <a:pt x="0" y="53359"/>
                      </a:lnTo>
                      <a:lnTo>
                        <a:pt x="35599" y="53359"/>
                      </a:lnTo>
                      <a:lnTo>
                        <a:pt x="33621" y="45454"/>
                      </a:lnTo>
                      <a:lnTo>
                        <a:pt x="9889" y="45454"/>
                      </a:lnTo>
                      <a:close/>
                    </a:path>
                  </a:pathLst>
                </a:custGeom>
                <a:solidFill>
                  <a:srgbClr val="FFFFFF"/>
                </a:solidFill>
                <a:ln w="4944"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E309319-FB55-8E9C-E714-9F0FC08345F2}"/>
                    </a:ext>
                  </a:extLst>
                </p:cNvPr>
                <p:cNvSpPr/>
                <p:nvPr/>
              </p:nvSpPr>
              <p:spPr>
                <a:xfrm>
                  <a:off x="3173151" y="4069634"/>
                  <a:ext cx="44498" cy="53853"/>
                </a:xfrm>
                <a:custGeom>
                  <a:avLst/>
                  <a:gdLst>
                    <a:gd name="connsiteX0" fmla="*/ 19777 w 44498"/>
                    <a:gd name="connsiteY0" fmla="*/ 0 h 53853"/>
                    <a:gd name="connsiteX1" fmla="*/ 0 w 44498"/>
                    <a:gd name="connsiteY1" fmla="*/ 0 h 53853"/>
                    <a:gd name="connsiteX2" fmla="*/ 0 w 44498"/>
                    <a:gd name="connsiteY2" fmla="*/ 53853 h 53853"/>
                    <a:gd name="connsiteX3" fmla="*/ 19777 w 44498"/>
                    <a:gd name="connsiteY3" fmla="*/ 53853 h 53853"/>
                    <a:gd name="connsiteX4" fmla="*/ 38071 w 44498"/>
                    <a:gd name="connsiteY4" fmla="*/ 46442 h 53853"/>
                    <a:gd name="connsiteX5" fmla="*/ 44498 w 44498"/>
                    <a:gd name="connsiteY5" fmla="*/ 26680 h 53853"/>
                    <a:gd name="connsiteX6" fmla="*/ 38565 w 44498"/>
                    <a:gd name="connsiteY6" fmla="*/ 7411 h 53853"/>
                    <a:gd name="connsiteX7" fmla="*/ 19777 w 44498"/>
                    <a:gd name="connsiteY7" fmla="*/ 0 h 53853"/>
                    <a:gd name="connsiteX8" fmla="*/ 30160 w 44498"/>
                    <a:gd name="connsiteY8" fmla="*/ 40514 h 53853"/>
                    <a:gd name="connsiteX9" fmla="*/ 19777 w 44498"/>
                    <a:gd name="connsiteY9" fmla="*/ 44960 h 53853"/>
                    <a:gd name="connsiteX10" fmla="*/ 10383 w 44498"/>
                    <a:gd name="connsiteY10" fmla="*/ 44960 h 53853"/>
                    <a:gd name="connsiteX11" fmla="*/ 10383 w 44498"/>
                    <a:gd name="connsiteY11" fmla="*/ 8399 h 53853"/>
                    <a:gd name="connsiteX12" fmla="*/ 20272 w 44498"/>
                    <a:gd name="connsiteY12" fmla="*/ 8399 h 53853"/>
                    <a:gd name="connsiteX13" fmla="*/ 30655 w 44498"/>
                    <a:gd name="connsiteY13" fmla="*/ 13340 h 53853"/>
                    <a:gd name="connsiteX14" fmla="*/ 34116 w 44498"/>
                    <a:gd name="connsiteY14" fmla="*/ 26680 h 53853"/>
                    <a:gd name="connsiteX15" fmla="*/ 30160 w 44498"/>
                    <a:gd name="connsiteY15" fmla="*/ 4100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3"/>
                      </a:lnTo>
                      <a:lnTo>
                        <a:pt x="19777" y="53853"/>
                      </a:lnTo>
                      <a:cubicBezTo>
                        <a:pt x="27688" y="53853"/>
                        <a:pt x="33621" y="51383"/>
                        <a:pt x="38071" y="46442"/>
                      </a:cubicBezTo>
                      <a:cubicBezTo>
                        <a:pt x="42521" y="41502"/>
                        <a:pt x="44498" y="35079"/>
                        <a:pt x="44498" y="26680"/>
                      </a:cubicBezTo>
                      <a:cubicBezTo>
                        <a:pt x="44498" y="18280"/>
                        <a:pt x="42521" y="12846"/>
                        <a:pt x="38565" y="7411"/>
                      </a:cubicBezTo>
                      <a:cubicBezTo>
                        <a:pt x="34610" y="1976"/>
                        <a:pt x="28182" y="0"/>
                        <a:pt x="19777" y="0"/>
                      </a:cubicBezTo>
                      <a:close/>
                      <a:moveTo>
                        <a:pt x="30160" y="40514"/>
                      </a:moveTo>
                      <a:cubicBezTo>
                        <a:pt x="27688" y="43478"/>
                        <a:pt x="24227" y="44960"/>
                        <a:pt x="19777" y="44960"/>
                      </a:cubicBezTo>
                      <a:lnTo>
                        <a:pt x="10383" y="44960"/>
                      </a:lnTo>
                      <a:lnTo>
                        <a:pt x="10383" y="8399"/>
                      </a:lnTo>
                      <a:lnTo>
                        <a:pt x="20272" y="8399"/>
                      </a:lnTo>
                      <a:cubicBezTo>
                        <a:pt x="25216" y="8399"/>
                        <a:pt x="28677" y="9881"/>
                        <a:pt x="30655" y="13340"/>
                      </a:cubicBezTo>
                      <a:cubicBezTo>
                        <a:pt x="32632" y="16304"/>
                        <a:pt x="34116" y="20751"/>
                        <a:pt x="34116" y="26680"/>
                      </a:cubicBezTo>
                      <a:cubicBezTo>
                        <a:pt x="34116" y="32608"/>
                        <a:pt x="32632" y="38043"/>
                        <a:pt x="30160" y="41008"/>
                      </a:cubicBezTo>
                      <a:close/>
                    </a:path>
                  </a:pathLst>
                </a:custGeom>
                <a:solidFill>
                  <a:srgbClr val="FFFFFF"/>
                </a:solidFill>
                <a:ln w="4944"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17DCB17E-2B13-F5A3-8B32-0967A12B28FD}"/>
                    </a:ext>
                  </a:extLst>
                </p:cNvPr>
                <p:cNvSpPr/>
                <p:nvPr/>
              </p:nvSpPr>
              <p:spPr>
                <a:xfrm>
                  <a:off x="1851052" y="3176358"/>
                  <a:ext cx="32137" cy="53853"/>
                </a:xfrm>
                <a:custGeom>
                  <a:avLst/>
                  <a:gdLst>
                    <a:gd name="connsiteX0" fmla="*/ 23733 w 32137"/>
                    <a:gd name="connsiteY0" fmla="*/ 22727 h 53853"/>
                    <a:gd name="connsiteX1" fmla="*/ 9889 w 32137"/>
                    <a:gd name="connsiteY1" fmla="*/ 22727 h 53853"/>
                    <a:gd name="connsiteX2" fmla="*/ 9889 w 32137"/>
                    <a:gd name="connsiteY2" fmla="*/ 7905 h 53853"/>
                    <a:gd name="connsiteX3" fmla="*/ 32138 w 32137"/>
                    <a:gd name="connsiteY3" fmla="*/ 7905 h 53853"/>
                    <a:gd name="connsiteX4" fmla="*/ 30160 w 32137"/>
                    <a:gd name="connsiteY4" fmla="*/ 0 h 53853"/>
                    <a:gd name="connsiteX5" fmla="*/ 0 w 32137"/>
                    <a:gd name="connsiteY5" fmla="*/ 0 h 53853"/>
                    <a:gd name="connsiteX6" fmla="*/ 0 w 32137"/>
                    <a:gd name="connsiteY6" fmla="*/ 53853 h 53853"/>
                    <a:gd name="connsiteX7" fmla="*/ 9889 w 32137"/>
                    <a:gd name="connsiteY7" fmla="*/ 53853 h 53853"/>
                    <a:gd name="connsiteX8" fmla="*/ 9889 w 32137"/>
                    <a:gd name="connsiteY8" fmla="*/ 31126 h 53853"/>
                    <a:gd name="connsiteX9" fmla="*/ 25216 w 32137"/>
                    <a:gd name="connsiteY9" fmla="*/ 31126 h 53853"/>
                    <a:gd name="connsiteX10" fmla="*/ 23733 w 32137"/>
                    <a:gd name="connsiteY10" fmla="*/ 2272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853">
                      <a:moveTo>
                        <a:pt x="23733" y="22727"/>
                      </a:moveTo>
                      <a:lnTo>
                        <a:pt x="9889" y="22727"/>
                      </a:lnTo>
                      <a:lnTo>
                        <a:pt x="9889" y="7905"/>
                      </a:lnTo>
                      <a:lnTo>
                        <a:pt x="32138" y="7905"/>
                      </a:lnTo>
                      <a:lnTo>
                        <a:pt x="30160" y="0"/>
                      </a:lnTo>
                      <a:lnTo>
                        <a:pt x="0" y="0"/>
                      </a:lnTo>
                      <a:lnTo>
                        <a:pt x="0" y="53853"/>
                      </a:lnTo>
                      <a:lnTo>
                        <a:pt x="9889" y="53853"/>
                      </a:lnTo>
                      <a:lnTo>
                        <a:pt x="9889" y="31126"/>
                      </a:lnTo>
                      <a:lnTo>
                        <a:pt x="25216" y="31126"/>
                      </a:lnTo>
                      <a:lnTo>
                        <a:pt x="23733" y="22727"/>
                      </a:lnTo>
                      <a:close/>
                    </a:path>
                  </a:pathLst>
                </a:custGeom>
                <a:solidFill>
                  <a:srgbClr val="FFFFFF"/>
                </a:solidFill>
                <a:ln w="4944"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A6EEE301-0EFE-A7E3-77D5-6DE3488CA4C0}"/>
                    </a:ext>
                  </a:extLst>
                </p:cNvPr>
                <p:cNvSpPr/>
                <p:nvPr/>
              </p:nvSpPr>
              <p:spPr>
                <a:xfrm>
                  <a:off x="1888628" y="3174876"/>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4610 w 49442"/>
                    <a:gd name="connsiteY9" fmla="*/ 42984 h 55829"/>
                    <a:gd name="connsiteX10" fmla="*/ 24227 w 49442"/>
                    <a:gd name="connsiteY10" fmla="*/ 47925 h 55829"/>
                    <a:gd name="connsiteX11" fmla="*/ 13844 w 49442"/>
                    <a:gd name="connsiteY11" fmla="*/ 42490 h 55829"/>
                    <a:gd name="connsiteX12" fmla="*/ 10383 w 49442"/>
                    <a:gd name="connsiteY12" fmla="*/ 28656 h 55829"/>
                    <a:gd name="connsiteX13" fmla="*/ 14338 w 49442"/>
                    <a:gd name="connsiteY13" fmla="*/ 14328 h 55829"/>
                    <a:gd name="connsiteX14" fmla="*/ 24721 w 49442"/>
                    <a:gd name="connsiteY14" fmla="*/ 8893 h 55829"/>
                    <a:gd name="connsiteX15" fmla="*/ 35104 w 49442"/>
                    <a:gd name="connsiteY15" fmla="*/ 14328 h 55829"/>
                    <a:gd name="connsiteX16" fmla="*/ 38565 w 49442"/>
                    <a:gd name="connsiteY16" fmla="*/ 28162 h 55829"/>
                    <a:gd name="connsiteX17" fmla="*/ 34610 w 49442"/>
                    <a:gd name="connsiteY17" fmla="*/ 42984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7" y="7905"/>
                      </a:cubicBezTo>
                      <a:cubicBezTo>
                        <a:pt x="1978" y="12846"/>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4610" y="42984"/>
                      </a:moveTo>
                      <a:cubicBezTo>
                        <a:pt x="32138" y="46442"/>
                        <a:pt x="28677" y="47925"/>
                        <a:pt x="24227" y="47925"/>
                      </a:cubicBezTo>
                      <a:cubicBezTo>
                        <a:pt x="19777" y="47925"/>
                        <a:pt x="15822" y="45948"/>
                        <a:pt x="13844" y="42490"/>
                      </a:cubicBezTo>
                      <a:cubicBezTo>
                        <a:pt x="11372" y="39031"/>
                        <a:pt x="10383" y="34091"/>
                        <a:pt x="10383" y="28656"/>
                      </a:cubicBezTo>
                      <a:cubicBezTo>
                        <a:pt x="10383" y="23221"/>
                        <a:pt x="11866" y="17786"/>
                        <a:pt x="14338" y="14328"/>
                      </a:cubicBezTo>
                      <a:cubicBezTo>
                        <a:pt x="16811" y="10869"/>
                        <a:pt x="20272" y="8893"/>
                        <a:pt x="24721" y="8893"/>
                      </a:cubicBezTo>
                      <a:cubicBezTo>
                        <a:pt x="29171" y="8893"/>
                        <a:pt x="33127" y="10869"/>
                        <a:pt x="35104" y="14328"/>
                      </a:cubicBezTo>
                      <a:cubicBezTo>
                        <a:pt x="37082" y="17786"/>
                        <a:pt x="38565" y="22727"/>
                        <a:pt x="38565" y="28162"/>
                      </a:cubicBezTo>
                      <a:cubicBezTo>
                        <a:pt x="38565" y="33597"/>
                        <a:pt x="37082" y="40020"/>
                        <a:pt x="34610" y="42984"/>
                      </a:cubicBezTo>
                      <a:close/>
                    </a:path>
                  </a:pathLst>
                </a:custGeom>
                <a:solidFill>
                  <a:srgbClr val="FFFFFF"/>
                </a:solidFill>
                <a:ln w="4944"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137D62E6-5D73-64E0-5566-1EFA648CDD52}"/>
                    </a:ext>
                  </a:extLst>
                </p:cNvPr>
                <p:cNvSpPr/>
                <p:nvPr/>
              </p:nvSpPr>
              <p:spPr>
                <a:xfrm>
                  <a:off x="1948949" y="3176852"/>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ubicBezTo>
                        <a:pt x="18788" y="33597"/>
                        <a:pt x="19777" y="33597"/>
                        <a:pt x="20271" y="33597"/>
                      </a:cubicBezTo>
                      <a:lnTo>
                        <a:pt x="31643" y="54348"/>
                      </a:lnTo>
                      <a:lnTo>
                        <a:pt x="42521" y="54348"/>
                      </a:lnTo>
                      <a:lnTo>
                        <a:pt x="29171" y="31126"/>
                      </a:lnTo>
                      <a:cubicBezTo>
                        <a:pt x="31643" y="29644"/>
                        <a:pt x="34115" y="28162"/>
                        <a:pt x="35599" y="25692"/>
                      </a:cubicBezTo>
                      <a:close/>
                      <a:moveTo>
                        <a:pt x="24227" y="22727"/>
                      </a:moveTo>
                      <a:cubicBezTo>
                        <a:pt x="22249" y="24209"/>
                        <a:pt x="19777" y="24703"/>
                        <a:pt x="16811" y="24703"/>
                      </a:cubicBezTo>
                      <a:lnTo>
                        <a:pt x="10383" y="24703"/>
                      </a:lnTo>
                      <a:lnTo>
                        <a:pt x="10383" y="8399"/>
                      </a:lnTo>
                      <a:lnTo>
                        <a:pt x="16811" y="8399"/>
                      </a:lnTo>
                      <a:cubicBezTo>
                        <a:pt x="20271"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B4A165-3AA6-E800-156A-F5C740910FAD}"/>
                    </a:ext>
                  </a:extLst>
                </p:cNvPr>
                <p:cNvSpPr/>
                <p:nvPr/>
              </p:nvSpPr>
              <p:spPr>
                <a:xfrm>
                  <a:off x="1998886" y="3176358"/>
                  <a:ext cx="37576" cy="53853"/>
                </a:xfrm>
                <a:custGeom>
                  <a:avLst/>
                  <a:gdLst>
                    <a:gd name="connsiteX0" fmla="*/ 9889 w 37576"/>
                    <a:gd name="connsiteY0" fmla="*/ 45454 h 53853"/>
                    <a:gd name="connsiteX1" fmla="*/ 9889 w 37576"/>
                    <a:gd name="connsiteY1" fmla="*/ 30632 h 53853"/>
                    <a:gd name="connsiteX2" fmla="*/ 26205 w 37576"/>
                    <a:gd name="connsiteY2" fmla="*/ 30632 h 53853"/>
                    <a:gd name="connsiteX3" fmla="*/ 24227 w 37576"/>
                    <a:gd name="connsiteY3" fmla="*/ 22233 h 53853"/>
                    <a:gd name="connsiteX4" fmla="*/ 9889 w 37576"/>
                    <a:gd name="connsiteY4" fmla="*/ 22233 h 53853"/>
                    <a:gd name="connsiteX5" fmla="*/ 9889 w 37576"/>
                    <a:gd name="connsiteY5" fmla="*/ 7905 h 53853"/>
                    <a:gd name="connsiteX6" fmla="*/ 33621 w 37576"/>
                    <a:gd name="connsiteY6" fmla="*/ 7905 h 53853"/>
                    <a:gd name="connsiteX7" fmla="*/ 32138 w 37576"/>
                    <a:gd name="connsiteY7" fmla="*/ 0 h 53853"/>
                    <a:gd name="connsiteX8" fmla="*/ 0 w 37576"/>
                    <a:gd name="connsiteY8" fmla="*/ 0 h 53853"/>
                    <a:gd name="connsiteX9" fmla="*/ 0 w 37576"/>
                    <a:gd name="connsiteY9" fmla="*/ 53853 h 53853"/>
                    <a:gd name="connsiteX10" fmla="*/ 37577 w 37576"/>
                    <a:gd name="connsiteY10" fmla="*/ 53853 h 53853"/>
                    <a:gd name="connsiteX11" fmla="*/ 35599 w 37576"/>
                    <a:gd name="connsiteY11" fmla="*/ 45454 h 53853"/>
                    <a:gd name="connsiteX12" fmla="*/ 9889 w 37576"/>
                    <a:gd name="connsiteY12"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454"/>
                      </a:moveTo>
                      <a:lnTo>
                        <a:pt x="9889" y="30632"/>
                      </a:lnTo>
                      <a:lnTo>
                        <a:pt x="26205" y="30632"/>
                      </a:lnTo>
                      <a:lnTo>
                        <a:pt x="24227" y="22233"/>
                      </a:lnTo>
                      <a:lnTo>
                        <a:pt x="9889" y="22233"/>
                      </a:lnTo>
                      <a:lnTo>
                        <a:pt x="9889" y="7905"/>
                      </a:lnTo>
                      <a:lnTo>
                        <a:pt x="33621" y="7905"/>
                      </a:lnTo>
                      <a:lnTo>
                        <a:pt x="32138" y="0"/>
                      </a:lnTo>
                      <a:lnTo>
                        <a:pt x="0" y="0"/>
                      </a:lnTo>
                      <a:lnTo>
                        <a:pt x="0" y="53853"/>
                      </a:lnTo>
                      <a:lnTo>
                        <a:pt x="37577" y="53853"/>
                      </a:lnTo>
                      <a:lnTo>
                        <a:pt x="35599" y="45454"/>
                      </a:lnTo>
                      <a:lnTo>
                        <a:pt x="9889" y="45454"/>
                      </a:lnTo>
                      <a:close/>
                    </a:path>
                  </a:pathLst>
                </a:custGeom>
                <a:solidFill>
                  <a:srgbClr val="FFFFFF"/>
                </a:solidFill>
                <a:ln w="4944"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06ADCABC-F840-4F30-4AC7-9CE996409ADD}"/>
                    </a:ext>
                  </a:extLst>
                </p:cNvPr>
                <p:cNvSpPr/>
                <p:nvPr/>
              </p:nvSpPr>
              <p:spPr>
                <a:xfrm>
                  <a:off x="2041901" y="3174876"/>
                  <a:ext cx="36093" cy="55829"/>
                </a:xfrm>
                <a:custGeom>
                  <a:avLst/>
                  <a:gdLst>
                    <a:gd name="connsiteX0" fmla="*/ 31149 w 36093"/>
                    <a:gd name="connsiteY0" fmla="*/ 30632 h 55829"/>
                    <a:gd name="connsiteX1" fmla="*/ 20272 w 36093"/>
                    <a:gd name="connsiteY1" fmla="*/ 23715 h 55829"/>
                    <a:gd name="connsiteX2" fmla="*/ 13350 w 36093"/>
                    <a:gd name="connsiteY2" fmla="*/ 19763 h 55829"/>
                    <a:gd name="connsiteX3" fmla="*/ 10383 w 36093"/>
                    <a:gd name="connsiteY3" fmla="*/ 14822 h 55829"/>
                    <a:gd name="connsiteX4" fmla="*/ 12855 w 36093"/>
                    <a:gd name="connsiteY4" fmla="*/ 10869 h 55829"/>
                    <a:gd name="connsiteX5" fmla="*/ 18788 w 36093"/>
                    <a:gd name="connsiteY5" fmla="*/ 9387 h 55829"/>
                    <a:gd name="connsiteX6" fmla="*/ 25216 w 36093"/>
                    <a:gd name="connsiteY6" fmla="*/ 10375 h 55829"/>
                    <a:gd name="connsiteX7" fmla="*/ 30655 w 36093"/>
                    <a:gd name="connsiteY7" fmla="*/ 12846 h 55829"/>
                    <a:gd name="connsiteX8" fmla="*/ 34115 w 36093"/>
                    <a:gd name="connsiteY8" fmla="*/ 4447 h 55829"/>
                    <a:gd name="connsiteX9" fmla="*/ 27194 w 36093"/>
                    <a:gd name="connsiteY9" fmla="*/ 1482 h 55829"/>
                    <a:gd name="connsiteX10" fmla="*/ 19283 w 36093"/>
                    <a:gd name="connsiteY10" fmla="*/ 0 h 55829"/>
                    <a:gd name="connsiteX11" fmla="*/ 5439 w 36093"/>
                    <a:gd name="connsiteY11" fmla="*/ 3952 h 55829"/>
                    <a:gd name="connsiteX12" fmla="*/ 494 w 36093"/>
                    <a:gd name="connsiteY12" fmla="*/ 14328 h 55829"/>
                    <a:gd name="connsiteX13" fmla="*/ 5439 w 36093"/>
                    <a:gd name="connsiteY13" fmla="*/ 25198 h 55829"/>
                    <a:gd name="connsiteX14" fmla="*/ 16316 w 36093"/>
                    <a:gd name="connsiteY14" fmla="*/ 32114 h 55829"/>
                    <a:gd name="connsiteX15" fmla="*/ 23238 w 36093"/>
                    <a:gd name="connsiteY15" fmla="*/ 36067 h 55829"/>
                    <a:gd name="connsiteX16" fmla="*/ 26205 w 36093"/>
                    <a:gd name="connsiteY16" fmla="*/ 41008 h 55829"/>
                    <a:gd name="connsiteX17" fmla="*/ 23732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2 w 36093"/>
                    <a:gd name="connsiteY23" fmla="*/ 55830 h 55829"/>
                    <a:gd name="connsiteX24" fmla="*/ 30655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2" y="25691"/>
                        <a:pt x="20272" y="23715"/>
                      </a:cubicBezTo>
                      <a:cubicBezTo>
                        <a:pt x="17305" y="22233"/>
                        <a:pt x="15327" y="20751"/>
                        <a:pt x="13350" y="19763"/>
                      </a:cubicBezTo>
                      <a:cubicBezTo>
                        <a:pt x="11372" y="18775"/>
                        <a:pt x="10383" y="16798"/>
                        <a:pt x="10383" y="14822"/>
                      </a:cubicBezTo>
                      <a:cubicBezTo>
                        <a:pt x="10383" y="12846"/>
                        <a:pt x="11372" y="11364"/>
                        <a:pt x="12855" y="10869"/>
                      </a:cubicBezTo>
                      <a:cubicBezTo>
                        <a:pt x="14338" y="10375"/>
                        <a:pt x="16316" y="9387"/>
                        <a:pt x="18788" y="9387"/>
                      </a:cubicBezTo>
                      <a:cubicBezTo>
                        <a:pt x="21260" y="9387"/>
                        <a:pt x="23238" y="9387"/>
                        <a:pt x="25216" y="10375"/>
                      </a:cubicBezTo>
                      <a:cubicBezTo>
                        <a:pt x="27194" y="10869"/>
                        <a:pt x="28677" y="11858"/>
                        <a:pt x="30655" y="12846"/>
                      </a:cubicBezTo>
                      <a:lnTo>
                        <a:pt x="34115" y="4447"/>
                      </a:lnTo>
                      <a:cubicBezTo>
                        <a:pt x="32138" y="3458"/>
                        <a:pt x="29666" y="2470"/>
                        <a:pt x="27194" y="1482"/>
                      </a:cubicBezTo>
                      <a:cubicBezTo>
                        <a:pt x="24721" y="494"/>
                        <a:pt x="21755" y="0"/>
                        <a:pt x="19283" y="0"/>
                      </a:cubicBezTo>
                      <a:cubicBezTo>
                        <a:pt x="13350" y="0"/>
                        <a:pt x="8900" y="1482"/>
                        <a:pt x="5439" y="3952"/>
                      </a:cubicBezTo>
                      <a:cubicBezTo>
                        <a:pt x="2472" y="6917"/>
                        <a:pt x="494" y="10375"/>
                        <a:pt x="494" y="14328"/>
                      </a:cubicBezTo>
                      <a:cubicBezTo>
                        <a:pt x="494" y="18775"/>
                        <a:pt x="1978" y="22727"/>
                        <a:pt x="5439" y="25198"/>
                      </a:cubicBezTo>
                      <a:cubicBezTo>
                        <a:pt x="8900" y="27668"/>
                        <a:pt x="12361" y="30138"/>
                        <a:pt x="16316" y="32114"/>
                      </a:cubicBezTo>
                      <a:cubicBezTo>
                        <a:pt x="18788" y="33597"/>
                        <a:pt x="21260" y="34585"/>
                        <a:pt x="23238" y="36067"/>
                      </a:cubicBezTo>
                      <a:cubicBezTo>
                        <a:pt x="25216" y="37549"/>
                        <a:pt x="26205" y="39031"/>
                        <a:pt x="26205" y="41008"/>
                      </a:cubicBezTo>
                      <a:cubicBezTo>
                        <a:pt x="26205" y="42984"/>
                        <a:pt x="25216" y="44466"/>
                        <a:pt x="23732" y="45454"/>
                      </a:cubicBezTo>
                      <a:cubicBezTo>
                        <a:pt x="22249" y="46442"/>
                        <a:pt x="19777" y="46937"/>
                        <a:pt x="16316" y="46937"/>
                      </a:cubicBezTo>
                      <a:cubicBezTo>
                        <a:pt x="12855" y="46937"/>
                        <a:pt x="11866" y="46937"/>
                        <a:pt x="8900" y="45454"/>
                      </a:cubicBezTo>
                      <a:cubicBezTo>
                        <a:pt x="6427" y="44466"/>
                        <a:pt x="4450" y="43972"/>
                        <a:pt x="2472" y="42984"/>
                      </a:cubicBezTo>
                      <a:lnTo>
                        <a:pt x="0" y="51383"/>
                      </a:lnTo>
                      <a:cubicBezTo>
                        <a:pt x="989" y="52371"/>
                        <a:pt x="3461" y="53359"/>
                        <a:pt x="6922" y="54348"/>
                      </a:cubicBezTo>
                      <a:cubicBezTo>
                        <a:pt x="10383" y="55336"/>
                        <a:pt x="13350" y="55830"/>
                        <a:pt x="15822" y="55830"/>
                      </a:cubicBezTo>
                      <a:cubicBezTo>
                        <a:pt x="22249" y="55830"/>
                        <a:pt x="27194" y="54348"/>
                        <a:pt x="30655" y="51877"/>
                      </a:cubicBezTo>
                      <a:cubicBezTo>
                        <a:pt x="34115" y="49407"/>
                        <a:pt x="35599" y="45454"/>
                        <a:pt x="36093" y="41502"/>
                      </a:cubicBezTo>
                      <a:cubicBezTo>
                        <a:pt x="36093" y="37055"/>
                        <a:pt x="34610" y="33102"/>
                        <a:pt x="31149" y="30632"/>
                      </a:cubicBezTo>
                      <a:close/>
                    </a:path>
                  </a:pathLst>
                </a:custGeom>
                <a:solidFill>
                  <a:srgbClr val="FFFFFF"/>
                </a:solidFill>
                <a:ln w="4944"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F9CF8B08-3243-9A2A-BC04-CF27D3A98432}"/>
                    </a:ext>
                  </a:extLst>
                </p:cNvPr>
                <p:cNvSpPr/>
                <p:nvPr/>
              </p:nvSpPr>
              <p:spPr>
                <a:xfrm>
                  <a:off x="2081950" y="3176358"/>
                  <a:ext cx="45487" cy="53853"/>
                </a:xfrm>
                <a:custGeom>
                  <a:avLst/>
                  <a:gdLst>
                    <a:gd name="connsiteX0" fmla="*/ 0 w 45487"/>
                    <a:gd name="connsiteY0" fmla="*/ 0 h 53853"/>
                    <a:gd name="connsiteX1" fmla="*/ 0 w 45487"/>
                    <a:gd name="connsiteY1" fmla="*/ 7905 h 53853"/>
                    <a:gd name="connsiteX2" fmla="*/ 16316 w 45487"/>
                    <a:gd name="connsiteY2" fmla="*/ 7905 h 53853"/>
                    <a:gd name="connsiteX3" fmla="*/ 16316 w 45487"/>
                    <a:gd name="connsiteY3" fmla="*/ 53853 h 53853"/>
                    <a:gd name="connsiteX4" fmla="*/ 26699 w 45487"/>
                    <a:gd name="connsiteY4" fmla="*/ 53853 h 53853"/>
                    <a:gd name="connsiteX5" fmla="*/ 26699 w 45487"/>
                    <a:gd name="connsiteY5" fmla="*/ 7905 h 53853"/>
                    <a:gd name="connsiteX6" fmla="*/ 45487 w 45487"/>
                    <a:gd name="connsiteY6" fmla="*/ 7905 h 53853"/>
                    <a:gd name="connsiteX7" fmla="*/ 43510 w 45487"/>
                    <a:gd name="connsiteY7" fmla="*/ 0 h 53853"/>
                    <a:gd name="connsiteX8" fmla="*/ 0 w 45487"/>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87" h="53853">
                      <a:moveTo>
                        <a:pt x="0" y="0"/>
                      </a:moveTo>
                      <a:lnTo>
                        <a:pt x="0" y="7905"/>
                      </a:lnTo>
                      <a:lnTo>
                        <a:pt x="16316" y="7905"/>
                      </a:lnTo>
                      <a:lnTo>
                        <a:pt x="16316" y="53853"/>
                      </a:lnTo>
                      <a:lnTo>
                        <a:pt x="26699" y="53853"/>
                      </a:lnTo>
                      <a:lnTo>
                        <a:pt x="26699" y="7905"/>
                      </a:lnTo>
                      <a:lnTo>
                        <a:pt x="45487" y="7905"/>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3686B2F9-A1C3-5002-7A36-0EA8351E16F8}"/>
                    </a:ext>
                  </a:extLst>
                </p:cNvPr>
                <p:cNvSpPr/>
                <p:nvPr/>
              </p:nvSpPr>
              <p:spPr>
                <a:xfrm>
                  <a:off x="2700478" y="3308768"/>
                  <a:ext cx="37576" cy="53853"/>
                </a:xfrm>
                <a:custGeom>
                  <a:avLst/>
                  <a:gdLst>
                    <a:gd name="connsiteX0" fmla="*/ 10383 w 37576"/>
                    <a:gd name="connsiteY0" fmla="*/ 45948 h 53853"/>
                    <a:gd name="connsiteX1" fmla="*/ 10383 w 37576"/>
                    <a:gd name="connsiteY1" fmla="*/ 30632 h 53853"/>
                    <a:gd name="connsiteX2" fmla="*/ 26205 w 37576"/>
                    <a:gd name="connsiteY2" fmla="*/ 30632 h 53853"/>
                    <a:gd name="connsiteX3" fmla="*/ 24721 w 37576"/>
                    <a:gd name="connsiteY3" fmla="*/ 22727 h 53853"/>
                    <a:gd name="connsiteX4" fmla="*/ 10383 w 37576"/>
                    <a:gd name="connsiteY4" fmla="*/ 22727 h 53853"/>
                    <a:gd name="connsiteX5" fmla="*/ 10383 w 37576"/>
                    <a:gd name="connsiteY5" fmla="*/ 7905 h 53853"/>
                    <a:gd name="connsiteX6" fmla="*/ 33621 w 37576"/>
                    <a:gd name="connsiteY6" fmla="*/ 7905 h 53853"/>
                    <a:gd name="connsiteX7" fmla="*/ 32138 w 37576"/>
                    <a:gd name="connsiteY7" fmla="*/ 0 h 53853"/>
                    <a:gd name="connsiteX8" fmla="*/ 0 w 37576"/>
                    <a:gd name="connsiteY8" fmla="*/ 0 h 53853"/>
                    <a:gd name="connsiteX9" fmla="*/ 0 w 37576"/>
                    <a:gd name="connsiteY9" fmla="*/ 53853 h 53853"/>
                    <a:gd name="connsiteX10" fmla="*/ 37576 w 37576"/>
                    <a:gd name="connsiteY10" fmla="*/ 53853 h 53853"/>
                    <a:gd name="connsiteX11" fmla="*/ 36093 w 37576"/>
                    <a:gd name="connsiteY11" fmla="*/ 45948 h 53853"/>
                    <a:gd name="connsiteX12" fmla="*/ 1038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8"/>
                      </a:moveTo>
                      <a:lnTo>
                        <a:pt x="10383" y="30632"/>
                      </a:lnTo>
                      <a:lnTo>
                        <a:pt x="26205" y="30632"/>
                      </a:lnTo>
                      <a:lnTo>
                        <a:pt x="24721" y="22727"/>
                      </a:lnTo>
                      <a:lnTo>
                        <a:pt x="10383" y="22727"/>
                      </a:lnTo>
                      <a:lnTo>
                        <a:pt x="10383" y="7905"/>
                      </a:lnTo>
                      <a:lnTo>
                        <a:pt x="33621" y="7905"/>
                      </a:lnTo>
                      <a:lnTo>
                        <a:pt x="32138" y="0"/>
                      </a:lnTo>
                      <a:lnTo>
                        <a:pt x="0" y="0"/>
                      </a:lnTo>
                      <a:lnTo>
                        <a:pt x="0" y="53853"/>
                      </a:lnTo>
                      <a:lnTo>
                        <a:pt x="37576" y="53853"/>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C8456EC3-5100-7224-B444-B571D734173A}"/>
                    </a:ext>
                  </a:extLst>
                </p:cNvPr>
                <p:cNvSpPr/>
                <p:nvPr/>
              </p:nvSpPr>
              <p:spPr>
                <a:xfrm>
                  <a:off x="2746460" y="3308768"/>
                  <a:ext cx="35598" cy="53853"/>
                </a:xfrm>
                <a:custGeom>
                  <a:avLst/>
                  <a:gdLst>
                    <a:gd name="connsiteX0" fmla="*/ 10383 w 35598"/>
                    <a:gd name="connsiteY0" fmla="*/ 45948 h 53853"/>
                    <a:gd name="connsiteX1" fmla="*/ 10383 w 35598"/>
                    <a:gd name="connsiteY1" fmla="*/ 0 h 53853"/>
                    <a:gd name="connsiteX2" fmla="*/ 0 w 35598"/>
                    <a:gd name="connsiteY2" fmla="*/ 0 h 53853"/>
                    <a:gd name="connsiteX3" fmla="*/ 0 w 35598"/>
                    <a:gd name="connsiteY3" fmla="*/ 53853 h 53853"/>
                    <a:gd name="connsiteX4" fmla="*/ 35599 w 35598"/>
                    <a:gd name="connsiteY4" fmla="*/ 53853 h 53853"/>
                    <a:gd name="connsiteX5" fmla="*/ 34115 w 35598"/>
                    <a:gd name="connsiteY5" fmla="*/ 45948 h 53853"/>
                    <a:gd name="connsiteX6" fmla="*/ 10383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10383" y="45948"/>
                      </a:moveTo>
                      <a:lnTo>
                        <a:pt x="10383" y="0"/>
                      </a:lnTo>
                      <a:lnTo>
                        <a:pt x="0" y="0"/>
                      </a:lnTo>
                      <a:lnTo>
                        <a:pt x="0" y="53853"/>
                      </a:lnTo>
                      <a:lnTo>
                        <a:pt x="35599" y="53853"/>
                      </a:lnTo>
                      <a:lnTo>
                        <a:pt x="34115"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90CDC7DB-5B39-4E8F-3BD5-9D9CBE38E893}"/>
                    </a:ext>
                  </a:extLst>
                </p:cNvPr>
                <p:cNvSpPr/>
                <p:nvPr/>
              </p:nvSpPr>
              <p:spPr>
                <a:xfrm>
                  <a:off x="2788486" y="3307780"/>
                  <a:ext cx="44498" cy="54841"/>
                </a:xfrm>
                <a:custGeom>
                  <a:avLst/>
                  <a:gdLst>
                    <a:gd name="connsiteX0" fmla="*/ 0 w 44498"/>
                    <a:gd name="connsiteY0" fmla="*/ 988 h 54841"/>
                    <a:gd name="connsiteX1" fmla="*/ 0 w 44498"/>
                    <a:gd name="connsiteY1" fmla="*/ 54842 h 54841"/>
                    <a:gd name="connsiteX2" fmla="*/ 10383 w 44498"/>
                    <a:gd name="connsiteY2" fmla="*/ 54842 h 54841"/>
                    <a:gd name="connsiteX3" fmla="*/ 10383 w 44498"/>
                    <a:gd name="connsiteY3" fmla="*/ 38043 h 54841"/>
                    <a:gd name="connsiteX4" fmla="*/ 15327 w 44498"/>
                    <a:gd name="connsiteY4" fmla="*/ 32114 h 54841"/>
                    <a:gd name="connsiteX5" fmla="*/ 31643 w 44498"/>
                    <a:gd name="connsiteY5" fmla="*/ 54842 h 54841"/>
                    <a:gd name="connsiteX6" fmla="*/ 44498 w 44498"/>
                    <a:gd name="connsiteY6" fmla="*/ 54842 h 54841"/>
                    <a:gd name="connsiteX7" fmla="*/ 22249 w 44498"/>
                    <a:gd name="connsiteY7" fmla="*/ 24209 h 54841"/>
                    <a:gd name="connsiteX8" fmla="*/ 38071 w 44498"/>
                    <a:gd name="connsiteY8" fmla="*/ 5435 h 54841"/>
                    <a:gd name="connsiteX9" fmla="*/ 30160 w 44498"/>
                    <a:gd name="connsiteY9" fmla="*/ 0 h 54841"/>
                    <a:gd name="connsiteX10" fmla="*/ 10383 w 44498"/>
                    <a:gd name="connsiteY10" fmla="*/ 23715 h 54841"/>
                    <a:gd name="connsiteX11" fmla="*/ 10383 w 44498"/>
                    <a:gd name="connsiteY11" fmla="*/ 988 h 54841"/>
                    <a:gd name="connsiteX12" fmla="*/ 0 w 44498"/>
                    <a:gd name="connsiteY12" fmla="*/ 988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98" h="54841">
                      <a:moveTo>
                        <a:pt x="0" y="988"/>
                      </a:moveTo>
                      <a:lnTo>
                        <a:pt x="0" y="54842"/>
                      </a:lnTo>
                      <a:lnTo>
                        <a:pt x="10383" y="54842"/>
                      </a:lnTo>
                      <a:lnTo>
                        <a:pt x="10383" y="38043"/>
                      </a:lnTo>
                      <a:lnTo>
                        <a:pt x="15327" y="32114"/>
                      </a:lnTo>
                      <a:lnTo>
                        <a:pt x="31643" y="54842"/>
                      </a:lnTo>
                      <a:lnTo>
                        <a:pt x="44498" y="54842"/>
                      </a:lnTo>
                      <a:lnTo>
                        <a:pt x="22249" y="24209"/>
                      </a:lnTo>
                      <a:lnTo>
                        <a:pt x="38071" y="5435"/>
                      </a:lnTo>
                      <a:lnTo>
                        <a:pt x="30160" y="0"/>
                      </a:lnTo>
                      <a:lnTo>
                        <a:pt x="10383" y="23715"/>
                      </a:lnTo>
                      <a:lnTo>
                        <a:pt x="10383" y="988"/>
                      </a:lnTo>
                      <a:lnTo>
                        <a:pt x="0" y="988"/>
                      </a:lnTo>
                      <a:close/>
                    </a:path>
                  </a:pathLst>
                </a:custGeom>
                <a:solidFill>
                  <a:srgbClr val="FFFFFF"/>
                </a:solidFill>
                <a:ln w="4944" cap="flat">
                  <a:noFill/>
                  <a:prstDash val="solid"/>
                  <a:miter/>
                </a:ln>
              </p:spPr>
              <p:txBody>
                <a:bodyPr rtlCol="0" anchor="ctr"/>
                <a:lstStyle/>
                <a:p>
                  <a:endParaRPr lang="en-US"/>
                </a:p>
              </p:txBody>
            </p:sp>
          </p:grpSp>
        </p:grpSp>
        <p:grpSp>
          <p:nvGrpSpPr>
            <p:cNvPr id="272" name="Group 271">
              <a:extLst>
                <a:ext uri="{FF2B5EF4-FFF2-40B4-BE49-F238E27FC236}">
                  <a16:creationId xmlns:a16="http://schemas.microsoft.com/office/drawing/2014/main" id="{ED96E0D4-BF7B-3425-FA9F-9FD6F0A0F6B7}"/>
                </a:ext>
              </a:extLst>
            </p:cNvPr>
            <p:cNvGrpSpPr/>
            <p:nvPr/>
          </p:nvGrpSpPr>
          <p:grpSpPr>
            <a:xfrm>
              <a:off x="485189" y="2647746"/>
              <a:ext cx="2876084" cy="3117077"/>
              <a:chOff x="299680" y="3245372"/>
              <a:chExt cx="2876084" cy="3117077"/>
            </a:xfrm>
          </p:grpSpPr>
          <p:grpSp>
            <p:nvGrpSpPr>
              <p:cNvPr id="273" name="Graphic 2002">
                <a:extLst>
                  <a:ext uri="{FF2B5EF4-FFF2-40B4-BE49-F238E27FC236}">
                    <a16:creationId xmlns:a16="http://schemas.microsoft.com/office/drawing/2014/main" id="{C58C322E-125C-BB06-7CAF-EFE7ED6FD70D}"/>
                  </a:ext>
                </a:extLst>
              </p:cNvPr>
              <p:cNvGrpSpPr/>
              <p:nvPr/>
            </p:nvGrpSpPr>
            <p:grpSpPr>
              <a:xfrm>
                <a:off x="299680" y="3245372"/>
                <a:ext cx="2876084" cy="3117077"/>
                <a:chOff x="299680" y="3245372"/>
                <a:chExt cx="2876084" cy="3117077"/>
              </a:xfrm>
              <a:solidFill>
                <a:srgbClr val="0044B5"/>
              </a:solidFill>
            </p:grpSpPr>
            <p:sp>
              <p:nvSpPr>
                <p:cNvPr id="376" name="Freeform 375">
                  <a:extLst>
                    <a:ext uri="{FF2B5EF4-FFF2-40B4-BE49-F238E27FC236}">
                      <a16:creationId xmlns:a16="http://schemas.microsoft.com/office/drawing/2014/main" id="{CF93DD67-A756-6653-7ECC-18191BABB976}"/>
                    </a:ext>
                  </a:extLst>
                </p:cNvPr>
                <p:cNvSpPr/>
                <p:nvPr/>
              </p:nvSpPr>
              <p:spPr>
                <a:xfrm>
                  <a:off x="303636" y="3245372"/>
                  <a:ext cx="692198" cy="751972"/>
                </a:xfrm>
                <a:custGeom>
                  <a:avLst/>
                  <a:gdLst>
                    <a:gd name="connsiteX0" fmla="*/ 555242 w 692198"/>
                    <a:gd name="connsiteY0" fmla="*/ 751972 h 751972"/>
                    <a:gd name="connsiteX1" fmla="*/ 492450 w 692198"/>
                    <a:gd name="connsiteY1" fmla="*/ 670945 h 751972"/>
                    <a:gd name="connsiteX2" fmla="*/ 337200 w 692198"/>
                    <a:gd name="connsiteY2" fmla="*/ 662546 h 751972"/>
                    <a:gd name="connsiteX3" fmla="*/ 340661 w 692198"/>
                    <a:gd name="connsiteY3" fmla="*/ 644759 h 751972"/>
                    <a:gd name="connsiteX4" fmla="*/ 0 w 692198"/>
                    <a:gd name="connsiteY4" fmla="*/ 643771 h 751972"/>
                    <a:gd name="connsiteX5" fmla="*/ 3955 w 692198"/>
                    <a:gd name="connsiteY5" fmla="*/ 4447 h 751972"/>
                    <a:gd name="connsiteX6" fmla="*/ 92952 w 692198"/>
                    <a:gd name="connsiteY6" fmla="*/ 10870 h 751972"/>
                    <a:gd name="connsiteX7" fmla="*/ 95425 w 692198"/>
                    <a:gd name="connsiteY7" fmla="*/ 0 h 751972"/>
                    <a:gd name="connsiteX8" fmla="*/ 129540 w 692198"/>
                    <a:gd name="connsiteY8" fmla="*/ 0 h 751972"/>
                    <a:gd name="connsiteX9" fmla="*/ 146845 w 692198"/>
                    <a:gd name="connsiteY9" fmla="*/ 14822 h 751972"/>
                    <a:gd name="connsiteX10" fmla="*/ 524588 w 692198"/>
                    <a:gd name="connsiteY10" fmla="*/ 23221 h 751972"/>
                    <a:gd name="connsiteX11" fmla="*/ 524093 w 692198"/>
                    <a:gd name="connsiteY11" fmla="*/ 8893 h 751972"/>
                    <a:gd name="connsiteX12" fmla="*/ 692199 w 692198"/>
                    <a:gd name="connsiteY12" fmla="*/ 7411 h 751972"/>
                    <a:gd name="connsiteX13" fmla="*/ 689726 w 692198"/>
                    <a:gd name="connsiteY13" fmla="*/ 567685 h 751972"/>
                    <a:gd name="connsiteX14" fmla="*/ 555242 w 692198"/>
                    <a:gd name="connsiteY14" fmla="*/ 751972 h 75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2198" h="751972">
                      <a:moveTo>
                        <a:pt x="555242" y="751972"/>
                      </a:moveTo>
                      <a:lnTo>
                        <a:pt x="492450" y="670945"/>
                      </a:lnTo>
                      <a:lnTo>
                        <a:pt x="337200" y="662546"/>
                      </a:lnTo>
                      <a:lnTo>
                        <a:pt x="340661" y="644759"/>
                      </a:lnTo>
                      <a:lnTo>
                        <a:pt x="0" y="643771"/>
                      </a:lnTo>
                      <a:lnTo>
                        <a:pt x="3955" y="4447"/>
                      </a:lnTo>
                      <a:lnTo>
                        <a:pt x="92952" y="10870"/>
                      </a:lnTo>
                      <a:lnTo>
                        <a:pt x="95425" y="0"/>
                      </a:lnTo>
                      <a:lnTo>
                        <a:pt x="129540" y="0"/>
                      </a:lnTo>
                      <a:lnTo>
                        <a:pt x="146845" y="14822"/>
                      </a:lnTo>
                      <a:lnTo>
                        <a:pt x="524588" y="23221"/>
                      </a:lnTo>
                      <a:lnTo>
                        <a:pt x="524093" y="8893"/>
                      </a:lnTo>
                      <a:lnTo>
                        <a:pt x="692199" y="7411"/>
                      </a:lnTo>
                      <a:lnTo>
                        <a:pt x="689726" y="567685"/>
                      </a:lnTo>
                      <a:lnTo>
                        <a:pt x="555242" y="751972"/>
                      </a:lnTo>
                      <a:close/>
                    </a:path>
                  </a:pathLst>
                </a:custGeom>
                <a:solidFill>
                  <a:srgbClr val="0044B5"/>
                </a:solidFill>
                <a:ln w="9889" cap="rnd">
                  <a:solidFill>
                    <a:srgbClr val="F9F9F9"/>
                  </a:solidFill>
                  <a:prstDash val="solid"/>
                  <a:round/>
                </a:ln>
              </p:spPr>
              <p:txBody>
                <a:bodyPr rtlCol="0" anchor="ctr"/>
                <a:lstStyle/>
                <a:p>
                  <a:endParaRPr lang="en-US"/>
                </a:p>
              </p:txBody>
            </p:sp>
            <p:sp>
              <p:nvSpPr>
                <p:cNvPr id="377" name="Freeform 376">
                  <a:extLst>
                    <a:ext uri="{FF2B5EF4-FFF2-40B4-BE49-F238E27FC236}">
                      <a16:creationId xmlns:a16="http://schemas.microsoft.com/office/drawing/2014/main" id="{D8A71390-3A9A-B885-7E9F-09D77785174B}"/>
                    </a:ext>
                  </a:extLst>
                </p:cNvPr>
                <p:cNvSpPr/>
                <p:nvPr/>
              </p:nvSpPr>
              <p:spPr>
                <a:xfrm>
                  <a:off x="777792" y="3809598"/>
                  <a:ext cx="622978" cy="904145"/>
                </a:xfrm>
                <a:custGeom>
                  <a:avLst/>
                  <a:gdLst>
                    <a:gd name="connsiteX0" fmla="*/ 22249 w 622978"/>
                    <a:gd name="connsiteY0" fmla="*/ 883394 h 904145"/>
                    <a:gd name="connsiteX1" fmla="*/ 8405 w 622978"/>
                    <a:gd name="connsiteY1" fmla="*/ 562250 h 904145"/>
                    <a:gd name="connsiteX2" fmla="*/ 0 w 622978"/>
                    <a:gd name="connsiteY2" fmla="*/ 302370 h 904145"/>
                    <a:gd name="connsiteX3" fmla="*/ 81086 w 622978"/>
                    <a:gd name="connsiteY3" fmla="*/ 187746 h 904145"/>
                    <a:gd name="connsiteX4" fmla="*/ 215570 w 622978"/>
                    <a:gd name="connsiteY4" fmla="*/ 3458 h 904145"/>
                    <a:gd name="connsiteX5" fmla="*/ 622979 w 622978"/>
                    <a:gd name="connsiteY5" fmla="*/ 0 h 904145"/>
                    <a:gd name="connsiteX6" fmla="*/ 620507 w 622978"/>
                    <a:gd name="connsiteY6" fmla="*/ 904145 h 904145"/>
                    <a:gd name="connsiteX7" fmla="*/ 22249 w 622978"/>
                    <a:gd name="connsiteY7" fmla="*/ 883394 h 9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978" h="904145">
                      <a:moveTo>
                        <a:pt x="22249" y="883394"/>
                      </a:moveTo>
                      <a:lnTo>
                        <a:pt x="8405" y="562250"/>
                      </a:lnTo>
                      <a:lnTo>
                        <a:pt x="0" y="302370"/>
                      </a:lnTo>
                      <a:lnTo>
                        <a:pt x="81086" y="187746"/>
                      </a:lnTo>
                      <a:lnTo>
                        <a:pt x="215570" y="3458"/>
                      </a:lnTo>
                      <a:lnTo>
                        <a:pt x="622979" y="0"/>
                      </a:lnTo>
                      <a:lnTo>
                        <a:pt x="620507" y="904145"/>
                      </a:lnTo>
                      <a:lnTo>
                        <a:pt x="22249" y="883394"/>
                      </a:lnTo>
                      <a:close/>
                    </a:path>
                  </a:pathLst>
                </a:custGeom>
                <a:solidFill>
                  <a:srgbClr val="0044B5"/>
                </a:solidFill>
                <a:ln w="9889" cap="rnd">
                  <a:solidFill>
                    <a:srgbClr val="F9F9F9"/>
                  </a:solidFill>
                  <a:prstDash val="solid"/>
                  <a:round/>
                </a:ln>
              </p:spPr>
              <p:txBody>
                <a:bodyPr rtlCol="0" anchor="ctr"/>
                <a:lstStyle/>
                <a:p>
                  <a:endParaRPr lang="en-US"/>
                </a:p>
              </p:txBody>
            </p:sp>
            <p:sp>
              <p:nvSpPr>
                <p:cNvPr id="378" name="Freeform 377">
                  <a:extLst>
                    <a:ext uri="{FF2B5EF4-FFF2-40B4-BE49-F238E27FC236}">
                      <a16:creationId xmlns:a16="http://schemas.microsoft.com/office/drawing/2014/main" id="{4B0659EE-8FCA-684E-10AA-AA620548CC01}"/>
                    </a:ext>
                  </a:extLst>
                </p:cNvPr>
                <p:cNvSpPr/>
                <p:nvPr/>
              </p:nvSpPr>
              <p:spPr>
                <a:xfrm>
                  <a:off x="1398298" y="3809598"/>
                  <a:ext cx="641272" cy="1140309"/>
                </a:xfrm>
                <a:custGeom>
                  <a:avLst/>
                  <a:gdLst>
                    <a:gd name="connsiteX0" fmla="*/ 320389 w 641272"/>
                    <a:gd name="connsiteY0" fmla="*/ 1140310 h 1140309"/>
                    <a:gd name="connsiteX1" fmla="*/ 283307 w 641272"/>
                    <a:gd name="connsiteY1" fmla="*/ 1118571 h 1140309"/>
                    <a:gd name="connsiteX2" fmla="*/ 272924 w 641272"/>
                    <a:gd name="connsiteY2" fmla="*/ 1138828 h 1140309"/>
                    <a:gd name="connsiteX3" fmla="*/ 259575 w 641272"/>
                    <a:gd name="connsiteY3" fmla="*/ 1139322 h 1140309"/>
                    <a:gd name="connsiteX4" fmla="*/ 182444 w 641272"/>
                    <a:gd name="connsiteY4" fmla="*/ 1082504 h 1140309"/>
                    <a:gd name="connsiteX5" fmla="*/ 169094 w 641272"/>
                    <a:gd name="connsiteY5" fmla="*/ 1048907 h 1140309"/>
                    <a:gd name="connsiteX6" fmla="*/ 177994 w 641272"/>
                    <a:gd name="connsiteY6" fmla="*/ 1010370 h 1140309"/>
                    <a:gd name="connsiteX7" fmla="*/ 151789 w 641272"/>
                    <a:gd name="connsiteY7" fmla="*/ 1008394 h 1140309"/>
                    <a:gd name="connsiteX8" fmla="*/ 149317 w 641272"/>
                    <a:gd name="connsiteY8" fmla="*/ 961457 h 1140309"/>
                    <a:gd name="connsiteX9" fmla="*/ 114707 w 641272"/>
                    <a:gd name="connsiteY9" fmla="*/ 963928 h 1140309"/>
                    <a:gd name="connsiteX10" fmla="*/ 100863 w 641272"/>
                    <a:gd name="connsiteY10" fmla="*/ 921932 h 1140309"/>
                    <a:gd name="connsiteX11" fmla="*/ 75647 w 641272"/>
                    <a:gd name="connsiteY11" fmla="*/ 916497 h 1140309"/>
                    <a:gd name="connsiteX12" fmla="*/ 60815 w 641272"/>
                    <a:gd name="connsiteY12" fmla="*/ 885865 h 1140309"/>
                    <a:gd name="connsiteX13" fmla="*/ 41037 w 641272"/>
                    <a:gd name="connsiteY13" fmla="*/ 873019 h 1140309"/>
                    <a:gd name="connsiteX14" fmla="*/ 0 w 641272"/>
                    <a:gd name="connsiteY14" fmla="*/ 904145 h 1140309"/>
                    <a:gd name="connsiteX15" fmla="*/ 2472 w 641272"/>
                    <a:gd name="connsiteY15" fmla="*/ 0 h 1140309"/>
                    <a:gd name="connsiteX16" fmla="*/ 23733 w 641272"/>
                    <a:gd name="connsiteY16" fmla="*/ 22727 h 1140309"/>
                    <a:gd name="connsiteX17" fmla="*/ 24227 w 641272"/>
                    <a:gd name="connsiteY17" fmla="*/ 139821 h 1140309"/>
                    <a:gd name="connsiteX18" fmla="*/ 46476 w 641272"/>
                    <a:gd name="connsiteY18" fmla="*/ 186758 h 1140309"/>
                    <a:gd name="connsiteX19" fmla="*/ 36588 w 641272"/>
                    <a:gd name="connsiteY19" fmla="*/ 215908 h 1140309"/>
                    <a:gd name="connsiteX20" fmla="*/ 90975 w 641272"/>
                    <a:gd name="connsiteY20" fmla="*/ 254445 h 1140309"/>
                    <a:gd name="connsiteX21" fmla="*/ 134484 w 641272"/>
                    <a:gd name="connsiteY21" fmla="*/ 263833 h 1140309"/>
                    <a:gd name="connsiteX22" fmla="*/ 110752 w 641272"/>
                    <a:gd name="connsiteY22" fmla="*/ 276184 h 1140309"/>
                    <a:gd name="connsiteX23" fmla="*/ 110752 w 641272"/>
                    <a:gd name="connsiteY23" fmla="*/ 289030 h 1140309"/>
                    <a:gd name="connsiteX24" fmla="*/ 144373 w 641272"/>
                    <a:gd name="connsiteY24" fmla="*/ 304346 h 1140309"/>
                    <a:gd name="connsiteX25" fmla="*/ 148328 w 641272"/>
                    <a:gd name="connsiteY25" fmla="*/ 327567 h 1140309"/>
                    <a:gd name="connsiteX26" fmla="*/ 93941 w 641272"/>
                    <a:gd name="connsiteY26" fmla="*/ 324603 h 1140309"/>
                    <a:gd name="connsiteX27" fmla="*/ 115202 w 641272"/>
                    <a:gd name="connsiteY27" fmla="*/ 361164 h 1140309"/>
                    <a:gd name="connsiteX28" fmla="*/ 189860 w 641272"/>
                    <a:gd name="connsiteY28" fmla="*/ 338931 h 1140309"/>
                    <a:gd name="connsiteX29" fmla="*/ 221009 w 641272"/>
                    <a:gd name="connsiteY29" fmla="*/ 358200 h 1140309"/>
                    <a:gd name="connsiteX30" fmla="*/ 239797 w 641272"/>
                    <a:gd name="connsiteY30" fmla="*/ 332014 h 1140309"/>
                    <a:gd name="connsiteX31" fmla="*/ 255125 w 641272"/>
                    <a:gd name="connsiteY31" fmla="*/ 344366 h 1140309"/>
                    <a:gd name="connsiteX32" fmla="*/ 267980 w 641272"/>
                    <a:gd name="connsiteY32" fmla="*/ 336955 h 1140309"/>
                    <a:gd name="connsiteX33" fmla="*/ 284296 w 641272"/>
                    <a:gd name="connsiteY33" fmla="*/ 304840 h 1140309"/>
                    <a:gd name="connsiteX34" fmla="*/ 309512 w 641272"/>
                    <a:gd name="connsiteY34" fmla="*/ 313733 h 1140309"/>
                    <a:gd name="connsiteX35" fmla="*/ 323356 w 641272"/>
                    <a:gd name="connsiteY35" fmla="*/ 335967 h 1140309"/>
                    <a:gd name="connsiteX36" fmla="*/ 355988 w 641272"/>
                    <a:gd name="connsiteY36" fmla="*/ 322627 h 1140309"/>
                    <a:gd name="connsiteX37" fmla="*/ 366371 w 641272"/>
                    <a:gd name="connsiteY37" fmla="*/ 280631 h 1140309"/>
                    <a:gd name="connsiteX38" fmla="*/ 366371 w 641272"/>
                    <a:gd name="connsiteY38" fmla="*/ 302864 h 1140309"/>
                    <a:gd name="connsiteX39" fmla="*/ 383181 w 641272"/>
                    <a:gd name="connsiteY39" fmla="*/ 306817 h 1140309"/>
                    <a:gd name="connsiteX40" fmla="*/ 383676 w 641272"/>
                    <a:gd name="connsiteY40" fmla="*/ 324109 h 1140309"/>
                    <a:gd name="connsiteX41" fmla="*/ 417297 w 641272"/>
                    <a:gd name="connsiteY41" fmla="*/ 309781 h 1140309"/>
                    <a:gd name="connsiteX42" fmla="*/ 416802 w 641272"/>
                    <a:gd name="connsiteY42" fmla="*/ 326085 h 1140309"/>
                    <a:gd name="connsiteX43" fmla="*/ 399003 w 641272"/>
                    <a:gd name="connsiteY43" fmla="*/ 324109 h 1140309"/>
                    <a:gd name="connsiteX44" fmla="*/ 420758 w 641272"/>
                    <a:gd name="connsiteY44" fmla="*/ 359682 h 1140309"/>
                    <a:gd name="connsiteX45" fmla="*/ 448940 w 641272"/>
                    <a:gd name="connsiteY45" fmla="*/ 307805 h 1140309"/>
                    <a:gd name="connsiteX46" fmla="*/ 496405 w 641272"/>
                    <a:gd name="connsiteY46" fmla="*/ 308299 h 1140309"/>
                    <a:gd name="connsiteX47" fmla="*/ 515688 w 641272"/>
                    <a:gd name="connsiteY47" fmla="*/ 291006 h 1140309"/>
                    <a:gd name="connsiteX48" fmla="*/ 543376 w 641272"/>
                    <a:gd name="connsiteY48" fmla="*/ 300394 h 1140309"/>
                    <a:gd name="connsiteX49" fmla="*/ 564636 w 641272"/>
                    <a:gd name="connsiteY49" fmla="*/ 261362 h 1140309"/>
                    <a:gd name="connsiteX50" fmla="*/ 585402 w 641272"/>
                    <a:gd name="connsiteY50" fmla="*/ 261856 h 1140309"/>
                    <a:gd name="connsiteX51" fmla="*/ 613090 w 641272"/>
                    <a:gd name="connsiteY51" fmla="*/ 231718 h 1140309"/>
                    <a:gd name="connsiteX52" fmla="*/ 641272 w 641272"/>
                    <a:gd name="connsiteY52" fmla="*/ 224801 h 1140309"/>
                    <a:gd name="connsiteX53" fmla="*/ 635834 w 641272"/>
                    <a:gd name="connsiteY53" fmla="*/ 458495 h 1140309"/>
                    <a:gd name="connsiteX54" fmla="*/ 634351 w 641272"/>
                    <a:gd name="connsiteY54" fmla="*/ 687249 h 1140309"/>
                    <a:gd name="connsiteX55" fmla="*/ 320389 w 641272"/>
                    <a:gd name="connsiteY55" fmla="*/ 1140310 h 114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41272" h="1140309">
                      <a:moveTo>
                        <a:pt x="320389" y="1140310"/>
                      </a:moveTo>
                      <a:lnTo>
                        <a:pt x="283307" y="1118571"/>
                      </a:lnTo>
                      <a:lnTo>
                        <a:pt x="272924" y="1138828"/>
                      </a:lnTo>
                      <a:lnTo>
                        <a:pt x="259575" y="1139322"/>
                      </a:lnTo>
                      <a:lnTo>
                        <a:pt x="182444" y="1082504"/>
                      </a:lnTo>
                      <a:lnTo>
                        <a:pt x="169094" y="1048907"/>
                      </a:lnTo>
                      <a:lnTo>
                        <a:pt x="177994" y="1010370"/>
                      </a:lnTo>
                      <a:lnTo>
                        <a:pt x="151789" y="1008394"/>
                      </a:lnTo>
                      <a:lnTo>
                        <a:pt x="149317" y="961457"/>
                      </a:lnTo>
                      <a:lnTo>
                        <a:pt x="114707" y="963928"/>
                      </a:lnTo>
                      <a:lnTo>
                        <a:pt x="100863" y="921932"/>
                      </a:lnTo>
                      <a:lnTo>
                        <a:pt x="75647" y="916497"/>
                      </a:lnTo>
                      <a:lnTo>
                        <a:pt x="60815" y="885865"/>
                      </a:lnTo>
                      <a:lnTo>
                        <a:pt x="41037" y="873019"/>
                      </a:lnTo>
                      <a:lnTo>
                        <a:pt x="0" y="904145"/>
                      </a:lnTo>
                      <a:lnTo>
                        <a:pt x="2472" y="0"/>
                      </a:lnTo>
                      <a:lnTo>
                        <a:pt x="23733" y="22727"/>
                      </a:lnTo>
                      <a:lnTo>
                        <a:pt x="24227" y="139821"/>
                      </a:lnTo>
                      <a:lnTo>
                        <a:pt x="46476" y="186758"/>
                      </a:lnTo>
                      <a:lnTo>
                        <a:pt x="36588" y="215908"/>
                      </a:lnTo>
                      <a:lnTo>
                        <a:pt x="90975" y="254445"/>
                      </a:lnTo>
                      <a:lnTo>
                        <a:pt x="134484" y="263833"/>
                      </a:lnTo>
                      <a:lnTo>
                        <a:pt x="110752" y="276184"/>
                      </a:lnTo>
                      <a:lnTo>
                        <a:pt x="110752" y="289030"/>
                      </a:lnTo>
                      <a:lnTo>
                        <a:pt x="144373" y="304346"/>
                      </a:lnTo>
                      <a:lnTo>
                        <a:pt x="148328" y="327567"/>
                      </a:lnTo>
                      <a:lnTo>
                        <a:pt x="93941" y="324603"/>
                      </a:lnTo>
                      <a:lnTo>
                        <a:pt x="115202" y="361164"/>
                      </a:lnTo>
                      <a:lnTo>
                        <a:pt x="189860" y="338931"/>
                      </a:lnTo>
                      <a:lnTo>
                        <a:pt x="221009" y="358200"/>
                      </a:lnTo>
                      <a:lnTo>
                        <a:pt x="239797" y="332014"/>
                      </a:lnTo>
                      <a:lnTo>
                        <a:pt x="255125" y="344366"/>
                      </a:lnTo>
                      <a:lnTo>
                        <a:pt x="267980" y="336955"/>
                      </a:lnTo>
                      <a:lnTo>
                        <a:pt x="284296" y="304840"/>
                      </a:lnTo>
                      <a:lnTo>
                        <a:pt x="309512" y="313733"/>
                      </a:lnTo>
                      <a:lnTo>
                        <a:pt x="323356" y="335967"/>
                      </a:lnTo>
                      <a:lnTo>
                        <a:pt x="355988" y="322627"/>
                      </a:lnTo>
                      <a:lnTo>
                        <a:pt x="366371" y="280631"/>
                      </a:lnTo>
                      <a:lnTo>
                        <a:pt x="366371" y="302864"/>
                      </a:lnTo>
                      <a:lnTo>
                        <a:pt x="383181" y="306817"/>
                      </a:lnTo>
                      <a:lnTo>
                        <a:pt x="383676" y="324109"/>
                      </a:lnTo>
                      <a:lnTo>
                        <a:pt x="417297" y="309781"/>
                      </a:lnTo>
                      <a:lnTo>
                        <a:pt x="416802" y="326085"/>
                      </a:lnTo>
                      <a:lnTo>
                        <a:pt x="399003" y="324109"/>
                      </a:lnTo>
                      <a:lnTo>
                        <a:pt x="420758" y="359682"/>
                      </a:lnTo>
                      <a:lnTo>
                        <a:pt x="448940" y="307805"/>
                      </a:lnTo>
                      <a:lnTo>
                        <a:pt x="496405" y="308299"/>
                      </a:lnTo>
                      <a:lnTo>
                        <a:pt x="515688" y="291006"/>
                      </a:lnTo>
                      <a:lnTo>
                        <a:pt x="543376" y="300394"/>
                      </a:lnTo>
                      <a:lnTo>
                        <a:pt x="564636" y="261362"/>
                      </a:lnTo>
                      <a:lnTo>
                        <a:pt x="585402" y="261856"/>
                      </a:lnTo>
                      <a:lnTo>
                        <a:pt x="613090" y="231718"/>
                      </a:lnTo>
                      <a:lnTo>
                        <a:pt x="641272" y="224801"/>
                      </a:lnTo>
                      <a:lnTo>
                        <a:pt x="635834" y="458495"/>
                      </a:lnTo>
                      <a:lnTo>
                        <a:pt x="634351" y="687249"/>
                      </a:lnTo>
                      <a:lnTo>
                        <a:pt x="320389" y="1140310"/>
                      </a:lnTo>
                      <a:close/>
                    </a:path>
                  </a:pathLst>
                </a:custGeom>
                <a:solidFill>
                  <a:srgbClr val="0044B5"/>
                </a:solidFill>
                <a:ln w="9889" cap="rnd">
                  <a:solidFill>
                    <a:srgbClr val="F9F9F9"/>
                  </a:solidFill>
                  <a:prstDash val="solid"/>
                  <a:round/>
                </a:ln>
              </p:spPr>
              <p:txBody>
                <a:bodyPr rtlCol="0" anchor="ctr"/>
                <a:lstStyle/>
                <a:p>
                  <a:endParaRPr lang="en-US"/>
                </a:p>
              </p:txBody>
            </p:sp>
            <p:sp>
              <p:nvSpPr>
                <p:cNvPr id="379" name="Freeform 378">
                  <a:extLst>
                    <a:ext uri="{FF2B5EF4-FFF2-40B4-BE49-F238E27FC236}">
                      <a16:creationId xmlns:a16="http://schemas.microsoft.com/office/drawing/2014/main" id="{028346CD-851F-B1F3-4E62-5E99E16EC4DF}"/>
                    </a:ext>
                  </a:extLst>
                </p:cNvPr>
                <p:cNvSpPr/>
                <p:nvPr/>
              </p:nvSpPr>
              <p:spPr>
                <a:xfrm>
                  <a:off x="303636" y="3889143"/>
                  <a:ext cx="555242" cy="487151"/>
                </a:xfrm>
                <a:custGeom>
                  <a:avLst/>
                  <a:gdLst>
                    <a:gd name="connsiteX0" fmla="*/ 482561 w 555242"/>
                    <a:gd name="connsiteY0" fmla="*/ 482705 h 487151"/>
                    <a:gd name="connsiteX1" fmla="*/ 3461 w 555242"/>
                    <a:gd name="connsiteY1" fmla="*/ 487151 h 487151"/>
                    <a:gd name="connsiteX2" fmla="*/ 2967 w 555242"/>
                    <a:gd name="connsiteY2" fmla="*/ 411065 h 487151"/>
                    <a:gd name="connsiteX3" fmla="*/ 0 w 555242"/>
                    <a:gd name="connsiteY3" fmla="*/ 0 h 487151"/>
                    <a:gd name="connsiteX4" fmla="*/ 340661 w 555242"/>
                    <a:gd name="connsiteY4" fmla="*/ 988 h 487151"/>
                    <a:gd name="connsiteX5" fmla="*/ 337200 w 555242"/>
                    <a:gd name="connsiteY5" fmla="*/ 18775 h 487151"/>
                    <a:gd name="connsiteX6" fmla="*/ 492450 w 555242"/>
                    <a:gd name="connsiteY6" fmla="*/ 27174 h 487151"/>
                    <a:gd name="connsiteX7" fmla="*/ 555242 w 555242"/>
                    <a:gd name="connsiteY7" fmla="*/ 108201 h 487151"/>
                    <a:gd name="connsiteX8" fmla="*/ 474156 w 555242"/>
                    <a:gd name="connsiteY8" fmla="*/ 222825 h 487151"/>
                    <a:gd name="connsiteX9" fmla="*/ 482561 w 555242"/>
                    <a:gd name="connsiteY9" fmla="*/ 482705 h 4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242" h="487151">
                      <a:moveTo>
                        <a:pt x="482561" y="482705"/>
                      </a:moveTo>
                      <a:lnTo>
                        <a:pt x="3461" y="487151"/>
                      </a:lnTo>
                      <a:lnTo>
                        <a:pt x="2967" y="411065"/>
                      </a:lnTo>
                      <a:lnTo>
                        <a:pt x="0" y="0"/>
                      </a:lnTo>
                      <a:lnTo>
                        <a:pt x="340661" y="988"/>
                      </a:lnTo>
                      <a:lnTo>
                        <a:pt x="337200" y="18775"/>
                      </a:lnTo>
                      <a:lnTo>
                        <a:pt x="492450" y="27174"/>
                      </a:lnTo>
                      <a:lnTo>
                        <a:pt x="555242" y="108201"/>
                      </a:lnTo>
                      <a:lnTo>
                        <a:pt x="474156" y="222825"/>
                      </a:lnTo>
                      <a:lnTo>
                        <a:pt x="482561" y="482705"/>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0" name="Freeform 379">
                  <a:extLst>
                    <a:ext uri="{FF2B5EF4-FFF2-40B4-BE49-F238E27FC236}">
                      <a16:creationId xmlns:a16="http://schemas.microsoft.com/office/drawing/2014/main" id="{DAB96244-7D05-26F4-5171-AA80F4CF3403}"/>
                    </a:ext>
                  </a:extLst>
                </p:cNvPr>
                <p:cNvSpPr/>
                <p:nvPr/>
              </p:nvSpPr>
              <p:spPr>
                <a:xfrm>
                  <a:off x="1711271" y="4268094"/>
                  <a:ext cx="872664" cy="962939"/>
                </a:xfrm>
                <a:custGeom>
                  <a:avLst/>
                  <a:gdLst>
                    <a:gd name="connsiteX0" fmla="*/ 639789 w 872664"/>
                    <a:gd name="connsiteY0" fmla="*/ 916497 h 962939"/>
                    <a:gd name="connsiteX1" fmla="*/ 612101 w 872664"/>
                    <a:gd name="connsiteY1" fmla="*/ 880430 h 962939"/>
                    <a:gd name="connsiteX2" fmla="*/ 568592 w 872664"/>
                    <a:gd name="connsiteY2" fmla="*/ 870055 h 962939"/>
                    <a:gd name="connsiteX3" fmla="*/ 554748 w 872664"/>
                    <a:gd name="connsiteY3" fmla="*/ 916991 h 962939"/>
                    <a:gd name="connsiteX4" fmla="*/ 533982 w 872664"/>
                    <a:gd name="connsiteY4" fmla="*/ 939718 h 962939"/>
                    <a:gd name="connsiteX5" fmla="*/ 500361 w 872664"/>
                    <a:gd name="connsiteY5" fmla="*/ 938730 h 962939"/>
                    <a:gd name="connsiteX6" fmla="*/ 454379 w 872664"/>
                    <a:gd name="connsiteY6" fmla="*/ 962939 h 962939"/>
                    <a:gd name="connsiteX7" fmla="*/ 442018 w 872664"/>
                    <a:gd name="connsiteY7" fmla="*/ 951576 h 962939"/>
                    <a:gd name="connsiteX8" fmla="*/ 445479 w 872664"/>
                    <a:gd name="connsiteY8" fmla="*/ 911556 h 962939"/>
                    <a:gd name="connsiteX9" fmla="*/ 420263 w 872664"/>
                    <a:gd name="connsiteY9" fmla="*/ 926378 h 962939"/>
                    <a:gd name="connsiteX10" fmla="*/ 400981 w 872664"/>
                    <a:gd name="connsiteY10" fmla="*/ 895746 h 962939"/>
                    <a:gd name="connsiteX11" fmla="*/ 343133 w 872664"/>
                    <a:gd name="connsiteY11" fmla="*/ 896734 h 962939"/>
                    <a:gd name="connsiteX12" fmla="*/ 294679 w 872664"/>
                    <a:gd name="connsiteY12" fmla="*/ 857209 h 962939"/>
                    <a:gd name="connsiteX13" fmla="*/ 263035 w 872664"/>
                    <a:gd name="connsiteY13" fmla="*/ 884877 h 962939"/>
                    <a:gd name="connsiteX14" fmla="*/ 246719 w 872664"/>
                    <a:gd name="connsiteY14" fmla="*/ 847328 h 962939"/>
                    <a:gd name="connsiteX15" fmla="*/ 222987 w 872664"/>
                    <a:gd name="connsiteY15" fmla="*/ 845845 h 962939"/>
                    <a:gd name="connsiteX16" fmla="*/ 211121 w 872664"/>
                    <a:gd name="connsiteY16" fmla="*/ 814719 h 962939"/>
                    <a:gd name="connsiteX17" fmla="*/ 182938 w 872664"/>
                    <a:gd name="connsiteY17" fmla="*/ 810766 h 962939"/>
                    <a:gd name="connsiteX18" fmla="*/ 173050 w 872664"/>
                    <a:gd name="connsiteY18" fmla="*/ 796438 h 962939"/>
                    <a:gd name="connsiteX19" fmla="*/ 130529 w 872664"/>
                    <a:gd name="connsiteY19" fmla="*/ 804343 h 962939"/>
                    <a:gd name="connsiteX20" fmla="*/ 108280 w 872664"/>
                    <a:gd name="connsiteY20" fmla="*/ 828553 h 962939"/>
                    <a:gd name="connsiteX21" fmla="*/ 75153 w 872664"/>
                    <a:gd name="connsiteY21" fmla="*/ 815213 h 962939"/>
                    <a:gd name="connsiteX22" fmla="*/ 66253 w 872664"/>
                    <a:gd name="connsiteY22" fmla="*/ 796932 h 962939"/>
                    <a:gd name="connsiteX23" fmla="*/ 42521 w 872664"/>
                    <a:gd name="connsiteY23" fmla="*/ 791004 h 962939"/>
                    <a:gd name="connsiteX24" fmla="*/ 34115 w 872664"/>
                    <a:gd name="connsiteY24" fmla="*/ 761853 h 962939"/>
                    <a:gd name="connsiteX25" fmla="*/ 11372 w 872664"/>
                    <a:gd name="connsiteY25" fmla="*/ 761359 h 962939"/>
                    <a:gd name="connsiteX26" fmla="*/ 0 w 872664"/>
                    <a:gd name="connsiteY26" fmla="*/ 717882 h 962939"/>
                    <a:gd name="connsiteX27" fmla="*/ 7416 w 872664"/>
                    <a:gd name="connsiteY27" fmla="*/ 681815 h 962939"/>
                    <a:gd name="connsiteX28" fmla="*/ 321378 w 872664"/>
                    <a:gd name="connsiteY28" fmla="*/ 228754 h 962939"/>
                    <a:gd name="connsiteX29" fmla="*/ 322861 w 872664"/>
                    <a:gd name="connsiteY29" fmla="*/ 0 h 962939"/>
                    <a:gd name="connsiteX30" fmla="*/ 872665 w 872664"/>
                    <a:gd name="connsiteY30" fmla="*/ 12846 h 962939"/>
                    <a:gd name="connsiteX31" fmla="*/ 872170 w 872664"/>
                    <a:gd name="connsiteY31" fmla="*/ 326579 h 962939"/>
                    <a:gd name="connsiteX32" fmla="*/ 820255 w 872664"/>
                    <a:gd name="connsiteY32" fmla="*/ 509879 h 962939"/>
                    <a:gd name="connsiteX33" fmla="*/ 639789 w 872664"/>
                    <a:gd name="connsiteY33" fmla="*/ 916497 h 96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664" h="962939">
                      <a:moveTo>
                        <a:pt x="639789" y="916497"/>
                      </a:moveTo>
                      <a:lnTo>
                        <a:pt x="612101" y="880430"/>
                      </a:lnTo>
                      <a:lnTo>
                        <a:pt x="568592" y="870055"/>
                      </a:lnTo>
                      <a:lnTo>
                        <a:pt x="554748" y="916991"/>
                      </a:lnTo>
                      <a:lnTo>
                        <a:pt x="533982" y="939718"/>
                      </a:lnTo>
                      <a:lnTo>
                        <a:pt x="500361" y="938730"/>
                      </a:lnTo>
                      <a:lnTo>
                        <a:pt x="454379" y="962939"/>
                      </a:lnTo>
                      <a:lnTo>
                        <a:pt x="442018" y="951576"/>
                      </a:lnTo>
                      <a:lnTo>
                        <a:pt x="445479" y="911556"/>
                      </a:lnTo>
                      <a:lnTo>
                        <a:pt x="420263" y="926378"/>
                      </a:lnTo>
                      <a:lnTo>
                        <a:pt x="400981" y="895746"/>
                      </a:lnTo>
                      <a:lnTo>
                        <a:pt x="343133" y="896734"/>
                      </a:lnTo>
                      <a:lnTo>
                        <a:pt x="294679" y="857209"/>
                      </a:lnTo>
                      <a:lnTo>
                        <a:pt x="263035" y="884877"/>
                      </a:lnTo>
                      <a:lnTo>
                        <a:pt x="246719" y="847328"/>
                      </a:lnTo>
                      <a:lnTo>
                        <a:pt x="222987" y="845845"/>
                      </a:lnTo>
                      <a:lnTo>
                        <a:pt x="211121" y="814719"/>
                      </a:lnTo>
                      <a:lnTo>
                        <a:pt x="182938" y="810766"/>
                      </a:lnTo>
                      <a:lnTo>
                        <a:pt x="173050" y="796438"/>
                      </a:lnTo>
                      <a:lnTo>
                        <a:pt x="130529" y="804343"/>
                      </a:lnTo>
                      <a:lnTo>
                        <a:pt x="108280" y="828553"/>
                      </a:lnTo>
                      <a:lnTo>
                        <a:pt x="75153" y="815213"/>
                      </a:lnTo>
                      <a:lnTo>
                        <a:pt x="66253" y="796932"/>
                      </a:lnTo>
                      <a:lnTo>
                        <a:pt x="42521" y="791004"/>
                      </a:lnTo>
                      <a:lnTo>
                        <a:pt x="34115" y="761853"/>
                      </a:lnTo>
                      <a:lnTo>
                        <a:pt x="11372" y="761359"/>
                      </a:lnTo>
                      <a:lnTo>
                        <a:pt x="0" y="717882"/>
                      </a:lnTo>
                      <a:lnTo>
                        <a:pt x="7416" y="681815"/>
                      </a:lnTo>
                      <a:lnTo>
                        <a:pt x="321378" y="228754"/>
                      </a:lnTo>
                      <a:lnTo>
                        <a:pt x="322861" y="0"/>
                      </a:lnTo>
                      <a:lnTo>
                        <a:pt x="872665" y="12846"/>
                      </a:lnTo>
                      <a:lnTo>
                        <a:pt x="872170" y="326579"/>
                      </a:lnTo>
                      <a:lnTo>
                        <a:pt x="820255" y="509879"/>
                      </a:lnTo>
                      <a:lnTo>
                        <a:pt x="639789" y="916497"/>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1" name="Freeform 380">
                  <a:extLst>
                    <a:ext uri="{FF2B5EF4-FFF2-40B4-BE49-F238E27FC236}">
                      <a16:creationId xmlns:a16="http://schemas.microsoft.com/office/drawing/2014/main" id="{3FE75318-555F-BE0F-B0F7-86ED817EC08C}"/>
                    </a:ext>
                  </a:extLst>
                </p:cNvPr>
                <p:cNvSpPr/>
                <p:nvPr/>
              </p:nvSpPr>
              <p:spPr>
                <a:xfrm>
                  <a:off x="302152" y="4371848"/>
                  <a:ext cx="497888" cy="665015"/>
                </a:xfrm>
                <a:custGeom>
                  <a:avLst/>
                  <a:gdLst>
                    <a:gd name="connsiteX0" fmla="*/ 211121 w 497888"/>
                    <a:gd name="connsiteY0" fmla="*/ 664028 h 665015"/>
                    <a:gd name="connsiteX1" fmla="*/ 0 w 497888"/>
                    <a:gd name="connsiteY1" fmla="*/ 665016 h 665015"/>
                    <a:gd name="connsiteX2" fmla="*/ 2967 w 497888"/>
                    <a:gd name="connsiteY2" fmla="*/ 386856 h 665015"/>
                    <a:gd name="connsiteX3" fmla="*/ 4944 w 497888"/>
                    <a:gd name="connsiteY3" fmla="*/ 4446 h 665015"/>
                    <a:gd name="connsiteX4" fmla="*/ 484045 w 497888"/>
                    <a:gd name="connsiteY4" fmla="*/ 0 h 665015"/>
                    <a:gd name="connsiteX5" fmla="*/ 497888 w 497888"/>
                    <a:gd name="connsiteY5" fmla="*/ 321144 h 665015"/>
                    <a:gd name="connsiteX6" fmla="*/ 491955 w 497888"/>
                    <a:gd name="connsiteY6" fmla="*/ 419958 h 665015"/>
                    <a:gd name="connsiteX7" fmla="*/ 211121 w 497888"/>
                    <a:gd name="connsiteY7" fmla="*/ 664028 h 66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888" h="665015">
                      <a:moveTo>
                        <a:pt x="211121" y="664028"/>
                      </a:moveTo>
                      <a:lnTo>
                        <a:pt x="0" y="665016"/>
                      </a:lnTo>
                      <a:lnTo>
                        <a:pt x="2967" y="386856"/>
                      </a:lnTo>
                      <a:lnTo>
                        <a:pt x="4944" y="4446"/>
                      </a:lnTo>
                      <a:lnTo>
                        <a:pt x="484045" y="0"/>
                      </a:lnTo>
                      <a:lnTo>
                        <a:pt x="497888" y="321144"/>
                      </a:lnTo>
                      <a:lnTo>
                        <a:pt x="491955" y="419958"/>
                      </a:lnTo>
                      <a:lnTo>
                        <a:pt x="211121" y="664028"/>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2" name="Freeform 381">
                  <a:extLst>
                    <a:ext uri="{FF2B5EF4-FFF2-40B4-BE49-F238E27FC236}">
                      <a16:creationId xmlns:a16="http://schemas.microsoft.com/office/drawing/2014/main" id="{2A1971CB-2A4E-212B-4E58-552C137BD9FD}"/>
                    </a:ext>
                  </a:extLst>
                </p:cNvPr>
                <p:cNvSpPr/>
                <p:nvPr/>
              </p:nvSpPr>
              <p:spPr>
                <a:xfrm>
                  <a:off x="2245252" y="4594673"/>
                  <a:ext cx="930512" cy="870548"/>
                </a:xfrm>
                <a:custGeom>
                  <a:avLst/>
                  <a:gdLst>
                    <a:gd name="connsiteX0" fmla="*/ 0 w 930512"/>
                    <a:gd name="connsiteY0" fmla="*/ 783098 h 870548"/>
                    <a:gd name="connsiteX1" fmla="*/ 80097 w 930512"/>
                    <a:gd name="connsiteY1" fmla="*/ 655629 h 870548"/>
                    <a:gd name="connsiteX2" fmla="*/ 105807 w 930512"/>
                    <a:gd name="connsiteY2" fmla="*/ 589918 h 870548"/>
                    <a:gd name="connsiteX3" fmla="*/ 286273 w 930512"/>
                    <a:gd name="connsiteY3" fmla="*/ 183299 h 870548"/>
                    <a:gd name="connsiteX4" fmla="*/ 338188 w 930512"/>
                    <a:gd name="connsiteY4" fmla="*/ 0 h 870548"/>
                    <a:gd name="connsiteX5" fmla="*/ 359943 w 930512"/>
                    <a:gd name="connsiteY5" fmla="*/ 13340 h 870548"/>
                    <a:gd name="connsiteX6" fmla="*/ 930513 w 930512"/>
                    <a:gd name="connsiteY6" fmla="*/ 8399 h 870548"/>
                    <a:gd name="connsiteX7" fmla="*/ 859315 w 930512"/>
                    <a:gd name="connsiteY7" fmla="*/ 143280 h 870548"/>
                    <a:gd name="connsiteX8" fmla="*/ 824705 w 930512"/>
                    <a:gd name="connsiteY8" fmla="*/ 150691 h 870548"/>
                    <a:gd name="connsiteX9" fmla="*/ 814816 w 930512"/>
                    <a:gd name="connsiteY9" fmla="*/ 168971 h 870548"/>
                    <a:gd name="connsiteX10" fmla="*/ 818278 w 930512"/>
                    <a:gd name="connsiteY10" fmla="*/ 223319 h 870548"/>
                    <a:gd name="connsiteX11" fmla="*/ 786140 w 930512"/>
                    <a:gd name="connsiteY11" fmla="*/ 272232 h 870548"/>
                    <a:gd name="connsiteX12" fmla="*/ 775262 w 930512"/>
                    <a:gd name="connsiteY12" fmla="*/ 315216 h 870548"/>
                    <a:gd name="connsiteX13" fmla="*/ 741641 w 930512"/>
                    <a:gd name="connsiteY13" fmla="*/ 327073 h 870548"/>
                    <a:gd name="connsiteX14" fmla="*/ 699615 w 930512"/>
                    <a:gd name="connsiteY14" fmla="*/ 375986 h 870548"/>
                    <a:gd name="connsiteX15" fmla="*/ 685771 w 930512"/>
                    <a:gd name="connsiteY15" fmla="*/ 460472 h 870548"/>
                    <a:gd name="connsiteX16" fmla="*/ 662533 w 930512"/>
                    <a:gd name="connsiteY16" fmla="*/ 513831 h 870548"/>
                    <a:gd name="connsiteX17" fmla="*/ 672916 w 930512"/>
                    <a:gd name="connsiteY17" fmla="*/ 518772 h 870548"/>
                    <a:gd name="connsiteX18" fmla="*/ 660555 w 930512"/>
                    <a:gd name="connsiteY18" fmla="*/ 556321 h 870548"/>
                    <a:gd name="connsiteX19" fmla="*/ 664511 w 930512"/>
                    <a:gd name="connsiteY19" fmla="*/ 629443 h 870548"/>
                    <a:gd name="connsiteX20" fmla="*/ 604685 w 930512"/>
                    <a:gd name="connsiteY20" fmla="*/ 658593 h 870548"/>
                    <a:gd name="connsiteX21" fmla="*/ 585402 w 930512"/>
                    <a:gd name="connsiteY21" fmla="*/ 708988 h 870548"/>
                    <a:gd name="connsiteX22" fmla="*/ 564142 w 930512"/>
                    <a:gd name="connsiteY22" fmla="*/ 736656 h 870548"/>
                    <a:gd name="connsiteX23" fmla="*/ 564636 w 930512"/>
                    <a:gd name="connsiteY23" fmla="*/ 782110 h 870548"/>
                    <a:gd name="connsiteX24" fmla="*/ 550298 w 930512"/>
                    <a:gd name="connsiteY24" fmla="*/ 792486 h 870548"/>
                    <a:gd name="connsiteX25" fmla="*/ 550792 w 930512"/>
                    <a:gd name="connsiteY25" fmla="*/ 826576 h 870548"/>
                    <a:gd name="connsiteX26" fmla="*/ 535465 w 930512"/>
                    <a:gd name="connsiteY26" fmla="*/ 841398 h 870548"/>
                    <a:gd name="connsiteX27" fmla="*/ 532004 w 930512"/>
                    <a:gd name="connsiteY27" fmla="*/ 870549 h 870548"/>
                    <a:gd name="connsiteX28" fmla="*/ 304567 w 930512"/>
                    <a:gd name="connsiteY28" fmla="*/ 867090 h 870548"/>
                    <a:gd name="connsiteX29" fmla="*/ 265013 w 930512"/>
                    <a:gd name="connsiteY29" fmla="*/ 851280 h 870548"/>
                    <a:gd name="connsiteX30" fmla="*/ 227437 w 930512"/>
                    <a:gd name="connsiteY30" fmla="*/ 859679 h 870548"/>
                    <a:gd name="connsiteX31" fmla="*/ 218043 w 930512"/>
                    <a:gd name="connsiteY31" fmla="*/ 815213 h 870548"/>
                    <a:gd name="connsiteX32" fmla="*/ 183433 w 930512"/>
                    <a:gd name="connsiteY32" fmla="*/ 780134 h 870548"/>
                    <a:gd name="connsiteX33" fmla="*/ 0 w 930512"/>
                    <a:gd name="connsiteY33" fmla="*/ 783098 h 87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0512" h="870548">
                      <a:moveTo>
                        <a:pt x="0" y="783098"/>
                      </a:moveTo>
                      <a:lnTo>
                        <a:pt x="80097" y="655629"/>
                      </a:lnTo>
                      <a:lnTo>
                        <a:pt x="105807" y="589918"/>
                      </a:lnTo>
                      <a:lnTo>
                        <a:pt x="286273" y="183299"/>
                      </a:lnTo>
                      <a:lnTo>
                        <a:pt x="338188" y="0"/>
                      </a:lnTo>
                      <a:lnTo>
                        <a:pt x="359943" y="13340"/>
                      </a:lnTo>
                      <a:lnTo>
                        <a:pt x="930513" y="8399"/>
                      </a:lnTo>
                      <a:lnTo>
                        <a:pt x="859315" y="143280"/>
                      </a:lnTo>
                      <a:lnTo>
                        <a:pt x="824705" y="150691"/>
                      </a:lnTo>
                      <a:lnTo>
                        <a:pt x="814816" y="168971"/>
                      </a:lnTo>
                      <a:lnTo>
                        <a:pt x="818278" y="223319"/>
                      </a:lnTo>
                      <a:lnTo>
                        <a:pt x="786140" y="272232"/>
                      </a:lnTo>
                      <a:lnTo>
                        <a:pt x="775262" y="315216"/>
                      </a:lnTo>
                      <a:lnTo>
                        <a:pt x="741641" y="327073"/>
                      </a:lnTo>
                      <a:lnTo>
                        <a:pt x="699615" y="375986"/>
                      </a:lnTo>
                      <a:lnTo>
                        <a:pt x="685771" y="460472"/>
                      </a:lnTo>
                      <a:lnTo>
                        <a:pt x="662533" y="513831"/>
                      </a:lnTo>
                      <a:lnTo>
                        <a:pt x="672916" y="518772"/>
                      </a:lnTo>
                      <a:lnTo>
                        <a:pt x="660555" y="556321"/>
                      </a:lnTo>
                      <a:lnTo>
                        <a:pt x="664511" y="629443"/>
                      </a:lnTo>
                      <a:lnTo>
                        <a:pt x="604685" y="658593"/>
                      </a:lnTo>
                      <a:lnTo>
                        <a:pt x="585402" y="708988"/>
                      </a:lnTo>
                      <a:lnTo>
                        <a:pt x="564142" y="736656"/>
                      </a:lnTo>
                      <a:lnTo>
                        <a:pt x="564636" y="782110"/>
                      </a:lnTo>
                      <a:lnTo>
                        <a:pt x="550298" y="792486"/>
                      </a:lnTo>
                      <a:lnTo>
                        <a:pt x="550792" y="826576"/>
                      </a:lnTo>
                      <a:lnTo>
                        <a:pt x="535465" y="841398"/>
                      </a:lnTo>
                      <a:lnTo>
                        <a:pt x="532004" y="870549"/>
                      </a:lnTo>
                      <a:lnTo>
                        <a:pt x="304567" y="867090"/>
                      </a:lnTo>
                      <a:lnTo>
                        <a:pt x="265013" y="851280"/>
                      </a:lnTo>
                      <a:lnTo>
                        <a:pt x="227437" y="859679"/>
                      </a:lnTo>
                      <a:lnTo>
                        <a:pt x="218043" y="815213"/>
                      </a:lnTo>
                      <a:lnTo>
                        <a:pt x="183433" y="780134"/>
                      </a:lnTo>
                      <a:lnTo>
                        <a:pt x="0" y="783098"/>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3" name="Freeform 382">
                  <a:extLst>
                    <a:ext uri="{FF2B5EF4-FFF2-40B4-BE49-F238E27FC236}">
                      <a16:creationId xmlns:a16="http://schemas.microsoft.com/office/drawing/2014/main" id="{65375CFF-0898-E959-4841-DEC82D4177A2}"/>
                    </a:ext>
                  </a:extLst>
                </p:cNvPr>
                <p:cNvSpPr/>
                <p:nvPr/>
              </p:nvSpPr>
              <p:spPr>
                <a:xfrm>
                  <a:off x="1130318" y="4682617"/>
                  <a:ext cx="1220741" cy="1127464"/>
                </a:xfrm>
                <a:custGeom>
                  <a:avLst/>
                  <a:gdLst>
                    <a:gd name="connsiteX0" fmla="*/ 21755 w 1220741"/>
                    <a:gd name="connsiteY0" fmla="*/ 963928 h 1127464"/>
                    <a:gd name="connsiteX1" fmla="*/ 0 w 1220741"/>
                    <a:gd name="connsiteY1" fmla="*/ 915509 h 1127464"/>
                    <a:gd name="connsiteX2" fmla="*/ 47959 w 1220741"/>
                    <a:gd name="connsiteY2" fmla="*/ 916497 h 1127464"/>
                    <a:gd name="connsiteX3" fmla="*/ 55376 w 1220741"/>
                    <a:gd name="connsiteY3" fmla="*/ 907110 h 1127464"/>
                    <a:gd name="connsiteX4" fmla="*/ 68725 w 1220741"/>
                    <a:gd name="connsiteY4" fmla="*/ 867584 h 1127464"/>
                    <a:gd name="connsiteX5" fmla="*/ 48948 w 1220741"/>
                    <a:gd name="connsiteY5" fmla="*/ 841398 h 1127464"/>
                    <a:gd name="connsiteX6" fmla="*/ 143878 w 1220741"/>
                    <a:gd name="connsiteY6" fmla="*/ 800391 h 1127464"/>
                    <a:gd name="connsiteX7" fmla="*/ 126573 w 1220741"/>
                    <a:gd name="connsiteY7" fmla="*/ 770253 h 1127464"/>
                    <a:gd name="connsiteX8" fmla="*/ 141406 w 1220741"/>
                    <a:gd name="connsiteY8" fmla="*/ 695648 h 1127464"/>
                    <a:gd name="connsiteX9" fmla="*/ 162667 w 1220741"/>
                    <a:gd name="connsiteY9" fmla="*/ 683297 h 1127464"/>
                    <a:gd name="connsiteX10" fmla="*/ 124101 w 1220741"/>
                    <a:gd name="connsiteY10" fmla="*/ 668969 h 1127464"/>
                    <a:gd name="connsiteX11" fmla="*/ 154261 w 1220741"/>
                    <a:gd name="connsiteY11" fmla="*/ 632408 h 1127464"/>
                    <a:gd name="connsiteX12" fmla="*/ 174038 w 1220741"/>
                    <a:gd name="connsiteY12" fmla="*/ 519266 h 1127464"/>
                    <a:gd name="connsiteX13" fmla="*/ 212109 w 1220741"/>
                    <a:gd name="connsiteY13" fmla="*/ 493574 h 1127464"/>
                    <a:gd name="connsiteX14" fmla="*/ 247708 w 1220741"/>
                    <a:gd name="connsiteY14" fmla="*/ 447626 h 1127464"/>
                    <a:gd name="connsiteX15" fmla="*/ 255619 w 1220741"/>
                    <a:gd name="connsiteY15" fmla="*/ 265809 h 1127464"/>
                    <a:gd name="connsiteX16" fmla="*/ 208154 w 1220741"/>
                    <a:gd name="connsiteY16" fmla="*/ 225295 h 1127464"/>
                    <a:gd name="connsiteX17" fmla="*/ 164644 w 1220741"/>
                    <a:gd name="connsiteY17" fmla="*/ 224307 h 1127464"/>
                    <a:gd name="connsiteX18" fmla="*/ 160194 w 1220741"/>
                    <a:gd name="connsiteY18" fmla="*/ 177865 h 1127464"/>
                    <a:gd name="connsiteX19" fmla="*/ 167611 w 1220741"/>
                    <a:gd name="connsiteY19" fmla="*/ 154643 h 1127464"/>
                    <a:gd name="connsiteX20" fmla="*/ 244247 w 1220741"/>
                    <a:gd name="connsiteY20" fmla="*/ 113636 h 1127464"/>
                    <a:gd name="connsiteX21" fmla="*/ 262541 w 1220741"/>
                    <a:gd name="connsiteY21" fmla="*/ 82016 h 1127464"/>
                    <a:gd name="connsiteX22" fmla="*/ 267980 w 1220741"/>
                    <a:gd name="connsiteY22" fmla="*/ 31126 h 1127464"/>
                    <a:gd name="connsiteX23" fmla="*/ 309017 w 1220741"/>
                    <a:gd name="connsiteY23" fmla="*/ 0 h 1127464"/>
                    <a:gd name="connsiteX24" fmla="*/ 328794 w 1220741"/>
                    <a:gd name="connsiteY24" fmla="*/ 12846 h 1127464"/>
                    <a:gd name="connsiteX25" fmla="*/ 343627 w 1220741"/>
                    <a:gd name="connsiteY25" fmla="*/ 43478 h 1127464"/>
                    <a:gd name="connsiteX26" fmla="*/ 368843 w 1220741"/>
                    <a:gd name="connsiteY26" fmla="*/ 48913 h 1127464"/>
                    <a:gd name="connsiteX27" fmla="*/ 382687 w 1220741"/>
                    <a:gd name="connsiteY27" fmla="*/ 90909 h 1127464"/>
                    <a:gd name="connsiteX28" fmla="*/ 417297 w 1220741"/>
                    <a:gd name="connsiteY28" fmla="*/ 88438 h 1127464"/>
                    <a:gd name="connsiteX29" fmla="*/ 419769 w 1220741"/>
                    <a:gd name="connsiteY29" fmla="*/ 135375 h 1127464"/>
                    <a:gd name="connsiteX30" fmla="*/ 445974 w 1220741"/>
                    <a:gd name="connsiteY30" fmla="*/ 137351 h 1127464"/>
                    <a:gd name="connsiteX31" fmla="*/ 437074 w 1220741"/>
                    <a:gd name="connsiteY31" fmla="*/ 175889 h 1127464"/>
                    <a:gd name="connsiteX32" fmla="*/ 450423 w 1220741"/>
                    <a:gd name="connsiteY32" fmla="*/ 209485 h 1127464"/>
                    <a:gd name="connsiteX33" fmla="*/ 527554 w 1220741"/>
                    <a:gd name="connsiteY33" fmla="*/ 266303 h 1127464"/>
                    <a:gd name="connsiteX34" fmla="*/ 540904 w 1220741"/>
                    <a:gd name="connsiteY34" fmla="*/ 265809 h 1127464"/>
                    <a:gd name="connsiteX35" fmla="*/ 551287 w 1220741"/>
                    <a:gd name="connsiteY35" fmla="*/ 245552 h 1127464"/>
                    <a:gd name="connsiteX36" fmla="*/ 588369 w 1220741"/>
                    <a:gd name="connsiteY36" fmla="*/ 267291 h 1127464"/>
                    <a:gd name="connsiteX37" fmla="*/ 580952 w 1220741"/>
                    <a:gd name="connsiteY37" fmla="*/ 303358 h 1127464"/>
                    <a:gd name="connsiteX38" fmla="*/ 592324 w 1220741"/>
                    <a:gd name="connsiteY38" fmla="*/ 346836 h 1127464"/>
                    <a:gd name="connsiteX39" fmla="*/ 615068 w 1220741"/>
                    <a:gd name="connsiteY39" fmla="*/ 347330 h 1127464"/>
                    <a:gd name="connsiteX40" fmla="*/ 623473 w 1220741"/>
                    <a:gd name="connsiteY40" fmla="*/ 376480 h 1127464"/>
                    <a:gd name="connsiteX41" fmla="*/ 647206 w 1220741"/>
                    <a:gd name="connsiteY41" fmla="*/ 382409 h 1127464"/>
                    <a:gd name="connsiteX42" fmla="*/ 656105 w 1220741"/>
                    <a:gd name="connsiteY42" fmla="*/ 400690 h 1127464"/>
                    <a:gd name="connsiteX43" fmla="*/ 689232 w 1220741"/>
                    <a:gd name="connsiteY43" fmla="*/ 414029 h 1127464"/>
                    <a:gd name="connsiteX44" fmla="*/ 711481 w 1220741"/>
                    <a:gd name="connsiteY44" fmla="*/ 389820 h 1127464"/>
                    <a:gd name="connsiteX45" fmla="*/ 754002 w 1220741"/>
                    <a:gd name="connsiteY45" fmla="*/ 381915 h 1127464"/>
                    <a:gd name="connsiteX46" fmla="*/ 763890 w 1220741"/>
                    <a:gd name="connsiteY46" fmla="*/ 396243 h 1127464"/>
                    <a:gd name="connsiteX47" fmla="*/ 792073 w 1220741"/>
                    <a:gd name="connsiteY47" fmla="*/ 400195 h 1127464"/>
                    <a:gd name="connsiteX48" fmla="*/ 803939 w 1220741"/>
                    <a:gd name="connsiteY48" fmla="*/ 431322 h 1127464"/>
                    <a:gd name="connsiteX49" fmla="*/ 827672 w 1220741"/>
                    <a:gd name="connsiteY49" fmla="*/ 432804 h 1127464"/>
                    <a:gd name="connsiteX50" fmla="*/ 843988 w 1220741"/>
                    <a:gd name="connsiteY50" fmla="*/ 470353 h 1127464"/>
                    <a:gd name="connsiteX51" fmla="*/ 875631 w 1220741"/>
                    <a:gd name="connsiteY51" fmla="*/ 442685 h 1127464"/>
                    <a:gd name="connsiteX52" fmla="*/ 924085 w 1220741"/>
                    <a:gd name="connsiteY52" fmla="*/ 482211 h 1127464"/>
                    <a:gd name="connsiteX53" fmla="*/ 981933 w 1220741"/>
                    <a:gd name="connsiteY53" fmla="*/ 481223 h 1127464"/>
                    <a:gd name="connsiteX54" fmla="*/ 1001216 w 1220741"/>
                    <a:gd name="connsiteY54" fmla="*/ 511855 h 1127464"/>
                    <a:gd name="connsiteX55" fmla="*/ 1026432 w 1220741"/>
                    <a:gd name="connsiteY55" fmla="*/ 497033 h 1127464"/>
                    <a:gd name="connsiteX56" fmla="*/ 1022970 w 1220741"/>
                    <a:gd name="connsiteY56" fmla="*/ 537052 h 1127464"/>
                    <a:gd name="connsiteX57" fmla="*/ 1035331 w 1220741"/>
                    <a:gd name="connsiteY57" fmla="*/ 548416 h 1127464"/>
                    <a:gd name="connsiteX58" fmla="*/ 1081313 w 1220741"/>
                    <a:gd name="connsiteY58" fmla="*/ 524207 h 1127464"/>
                    <a:gd name="connsiteX59" fmla="*/ 1114934 w 1220741"/>
                    <a:gd name="connsiteY59" fmla="*/ 525195 h 1127464"/>
                    <a:gd name="connsiteX60" fmla="*/ 1135700 w 1220741"/>
                    <a:gd name="connsiteY60" fmla="*/ 502468 h 1127464"/>
                    <a:gd name="connsiteX61" fmla="*/ 1149544 w 1220741"/>
                    <a:gd name="connsiteY61" fmla="*/ 455531 h 1127464"/>
                    <a:gd name="connsiteX62" fmla="*/ 1193054 w 1220741"/>
                    <a:gd name="connsiteY62" fmla="*/ 465906 h 1127464"/>
                    <a:gd name="connsiteX63" fmla="*/ 1220741 w 1220741"/>
                    <a:gd name="connsiteY63" fmla="*/ 501974 h 1127464"/>
                    <a:gd name="connsiteX64" fmla="*/ 1195031 w 1220741"/>
                    <a:gd name="connsiteY64" fmla="*/ 567685 h 1127464"/>
                    <a:gd name="connsiteX65" fmla="*/ 1114934 w 1220741"/>
                    <a:gd name="connsiteY65" fmla="*/ 695154 h 1127464"/>
                    <a:gd name="connsiteX66" fmla="*/ 1016049 w 1220741"/>
                    <a:gd name="connsiteY66" fmla="*/ 878948 h 1127464"/>
                    <a:gd name="connsiteX67" fmla="*/ 988855 w 1220741"/>
                    <a:gd name="connsiteY67" fmla="*/ 904145 h 1127464"/>
                    <a:gd name="connsiteX68" fmla="*/ 955234 w 1220741"/>
                    <a:gd name="connsiteY68" fmla="*/ 985173 h 1127464"/>
                    <a:gd name="connsiteX69" fmla="*/ 935457 w 1220741"/>
                    <a:gd name="connsiteY69" fmla="*/ 1008888 h 1127464"/>
                    <a:gd name="connsiteX70" fmla="*/ 900353 w 1220741"/>
                    <a:gd name="connsiteY70" fmla="*/ 1001477 h 1127464"/>
                    <a:gd name="connsiteX71" fmla="*/ 851899 w 1220741"/>
                    <a:gd name="connsiteY71" fmla="*/ 1036555 h 1127464"/>
                    <a:gd name="connsiteX72" fmla="*/ 801961 w 1220741"/>
                    <a:gd name="connsiteY72" fmla="*/ 1127464 h 1127464"/>
                    <a:gd name="connsiteX73" fmla="*/ 745102 w 1220741"/>
                    <a:gd name="connsiteY73" fmla="*/ 1123512 h 1127464"/>
                    <a:gd name="connsiteX74" fmla="*/ 723347 w 1220741"/>
                    <a:gd name="connsiteY74" fmla="*/ 1072623 h 1127464"/>
                    <a:gd name="connsiteX75" fmla="*/ 658577 w 1220741"/>
                    <a:gd name="connsiteY75" fmla="*/ 1017781 h 1127464"/>
                    <a:gd name="connsiteX76" fmla="*/ 633362 w 1220741"/>
                    <a:gd name="connsiteY76" fmla="*/ 1012840 h 1127464"/>
                    <a:gd name="connsiteX77" fmla="*/ 590841 w 1220741"/>
                    <a:gd name="connsiteY77" fmla="*/ 962445 h 1127464"/>
                    <a:gd name="connsiteX78" fmla="*/ 562164 w 1220741"/>
                    <a:gd name="connsiteY78" fmla="*/ 952564 h 1127464"/>
                    <a:gd name="connsiteX79" fmla="*/ 514699 w 1220741"/>
                    <a:gd name="connsiteY79" fmla="*/ 953552 h 1127464"/>
                    <a:gd name="connsiteX80" fmla="*/ 504811 w 1220741"/>
                    <a:gd name="connsiteY80" fmla="*/ 980726 h 1127464"/>
                    <a:gd name="connsiteX81" fmla="*/ 479100 w 1220741"/>
                    <a:gd name="connsiteY81" fmla="*/ 975785 h 1127464"/>
                    <a:gd name="connsiteX82" fmla="*/ 399497 w 1220741"/>
                    <a:gd name="connsiteY82" fmla="*/ 1052366 h 1127464"/>
                    <a:gd name="connsiteX83" fmla="*/ 379720 w 1220741"/>
                    <a:gd name="connsiteY83" fmla="*/ 1033097 h 1127464"/>
                    <a:gd name="connsiteX84" fmla="*/ 360932 w 1220741"/>
                    <a:gd name="connsiteY84" fmla="*/ 1050884 h 1127464"/>
                    <a:gd name="connsiteX85" fmla="*/ 320883 w 1220741"/>
                    <a:gd name="connsiteY85" fmla="*/ 1049401 h 1127464"/>
                    <a:gd name="connsiteX86" fmla="*/ 309017 w 1220741"/>
                    <a:gd name="connsiteY86" fmla="*/ 1003947 h 1127464"/>
                    <a:gd name="connsiteX87" fmla="*/ 289240 w 1220741"/>
                    <a:gd name="connsiteY87" fmla="*/ 1010864 h 1127464"/>
                    <a:gd name="connsiteX88" fmla="*/ 279352 w 1220741"/>
                    <a:gd name="connsiteY88" fmla="*/ 996536 h 1127464"/>
                    <a:gd name="connsiteX89" fmla="*/ 240786 w 1220741"/>
                    <a:gd name="connsiteY89" fmla="*/ 998512 h 1127464"/>
                    <a:gd name="connsiteX90" fmla="*/ 233370 w 1220741"/>
                    <a:gd name="connsiteY90" fmla="*/ 981714 h 1127464"/>
                    <a:gd name="connsiteX91" fmla="*/ 197771 w 1220741"/>
                    <a:gd name="connsiteY91" fmla="*/ 965410 h 1127464"/>
                    <a:gd name="connsiteX92" fmla="*/ 163656 w 1220741"/>
                    <a:gd name="connsiteY92" fmla="*/ 973315 h 1127464"/>
                    <a:gd name="connsiteX93" fmla="*/ 126573 w 1220741"/>
                    <a:gd name="connsiteY93" fmla="*/ 961457 h 1127464"/>
                    <a:gd name="connsiteX94" fmla="*/ 21755 w 1220741"/>
                    <a:gd name="connsiteY94" fmla="*/ 963928 h 11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20741" h="1127464">
                      <a:moveTo>
                        <a:pt x="21755" y="963928"/>
                      </a:moveTo>
                      <a:lnTo>
                        <a:pt x="0" y="915509"/>
                      </a:lnTo>
                      <a:lnTo>
                        <a:pt x="47959" y="916497"/>
                      </a:lnTo>
                      <a:lnTo>
                        <a:pt x="55376" y="907110"/>
                      </a:lnTo>
                      <a:lnTo>
                        <a:pt x="68725" y="867584"/>
                      </a:lnTo>
                      <a:lnTo>
                        <a:pt x="48948" y="841398"/>
                      </a:lnTo>
                      <a:lnTo>
                        <a:pt x="143878" y="800391"/>
                      </a:lnTo>
                      <a:lnTo>
                        <a:pt x="126573" y="770253"/>
                      </a:lnTo>
                      <a:lnTo>
                        <a:pt x="141406" y="695648"/>
                      </a:lnTo>
                      <a:lnTo>
                        <a:pt x="162667" y="683297"/>
                      </a:lnTo>
                      <a:lnTo>
                        <a:pt x="124101" y="668969"/>
                      </a:lnTo>
                      <a:lnTo>
                        <a:pt x="154261" y="632408"/>
                      </a:lnTo>
                      <a:lnTo>
                        <a:pt x="174038" y="519266"/>
                      </a:lnTo>
                      <a:lnTo>
                        <a:pt x="212109" y="493574"/>
                      </a:lnTo>
                      <a:lnTo>
                        <a:pt x="247708" y="447626"/>
                      </a:lnTo>
                      <a:lnTo>
                        <a:pt x="255619" y="265809"/>
                      </a:lnTo>
                      <a:lnTo>
                        <a:pt x="208154" y="225295"/>
                      </a:lnTo>
                      <a:lnTo>
                        <a:pt x="164644" y="224307"/>
                      </a:lnTo>
                      <a:lnTo>
                        <a:pt x="160194" y="177865"/>
                      </a:lnTo>
                      <a:lnTo>
                        <a:pt x="167611" y="154643"/>
                      </a:lnTo>
                      <a:lnTo>
                        <a:pt x="244247" y="113636"/>
                      </a:lnTo>
                      <a:lnTo>
                        <a:pt x="262541" y="82016"/>
                      </a:lnTo>
                      <a:lnTo>
                        <a:pt x="267980" y="31126"/>
                      </a:lnTo>
                      <a:lnTo>
                        <a:pt x="309017" y="0"/>
                      </a:lnTo>
                      <a:lnTo>
                        <a:pt x="328794" y="12846"/>
                      </a:lnTo>
                      <a:lnTo>
                        <a:pt x="343627" y="43478"/>
                      </a:lnTo>
                      <a:lnTo>
                        <a:pt x="368843" y="48913"/>
                      </a:lnTo>
                      <a:lnTo>
                        <a:pt x="382687" y="90909"/>
                      </a:lnTo>
                      <a:lnTo>
                        <a:pt x="417297" y="88438"/>
                      </a:lnTo>
                      <a:lnTo>
                        <a:pt x="419769" y="135375"/>
                      </a:lnTo>
                      <a:lnTo>
                        <a:pt x="445974" y="137351"/>
                      </a:lnTo>
                      <a:lnTo>
                        <a:pt x="437074" y="175889"/>
                      </a:lnTo>
                      <a:lnTo>
                        <a:pt x="450423" y="209485"/>
                      </a:lnTo>
                      <a:lnTo>
                        <a:pt x="527554" y="266303"/>
                      </a:lnTo>
                      <a:lnTo>
                        <a:pt x="540904" y="265809"/>
                      </a:lnTo>
                      <a:lnTo>
                        <a:pt x="551287" y="245552"/>
                      </a:lnTo>
                      <a:lnTo>
                        <a:pt x="588369" y="267291"/>
                      </a:lnTo>
                      <a:lnTo>
                        <a:pt x="580952" y="303358"/>
                      </a:lnTo>
                      <a:lnTo>
                        <a:pt x="592324" y="346836"/>
                      </a:lnTo>
                      <a:lnTo>
                        <a:pt x="615068" y="347330"/>
                      </a:lnTo>
                      <a:lnTo>
                        <a:pt x="623473" y="376480"/>
                      </a:lnTo>
                      <a:lnTo>
                        <a:pt x="647206" y="382409"/>
                      </a:lnTo>
                      <a:lnTo>
                        <a:pt x="656105" y="400690"/>
                      </a:lnTo>
                      <a:lnTo>
                        <a:pt x="689232" y="414029"/>
                      </a:lnTo>
                      <a:lnTo>
                        <a:pt x="711481" y="389820"/>
                      </a:lnTo>
                      <a:lnTo>
                        <a:pt x="754002" y="381915"/>
                      </a:lnTo>
                      <a:lnTo>
                        <a:pt x="763890" y="396243"/>
                      </a:lnTo>
                      <a:lnTo>
                        <a:pt x="792073" y="400195"/>
                      </a:lnTo>
                      <a:lnTo>
                        <a:pt x="803939" y="431322"/>
                      </a:lnTo>
                      <a:lnTo>
                        <a:pt x="827672" y="432804"/>
                      </a:lnTo>
                      <a:lnTo>
                        <a:pt x="843988" y="470353"/>
                      </a:lnTo>
                      <a:lnTo>
                        <a:pt x="875631" y="442685"/>
                      </a:lnTo>
                      <a:lnTo>
                        <a:pt x="924085" y="482211"/>
                      </a:lnTo>
                      <a:lnTo>
                        <a:pt x="981933" y="481223"/>
                      </a:lnTo>
                      <a:lnTo>
                        <a:pt x="1001216" y="511855"/>
                      </a:lnTo>
                      <a:lnTo>
                        <a:pt x="1026432" y="497033"/>
                      </a:lnTo>
                      <a:lnTo>
                        <a:pt x="1022970" y="537052"/>
                      </a:lnTo>
                      <a:lnTo>
                        <a:pt x="1035331" y="548416"/>
                      </a:lnTo>
                      <a:lnTo>
                        <a:pt x="1081313" y="524207"/>
                      </a:lnTo>
                      <a:lnTo>
                        <a:pt x="1114934" y="525195"/>
                      </a:lnTo>
                      <a:lnTo>
                        <a:pt x="1135700" y="502468"/>
                      </a:lnTo>
                      <a:lnTo>
                        <a:pt x="1149544" y="455531"/>
                      </a:lnTo>
                      <a:lnTo>
                        <a:pt x="1193054" y="465906"/>
                      </a:lnTo>
                      <a:lnTo>
                        <a:pt x="1220741" y="501974"/>
                      </a:lnTo>
                      <a:lnTo>
                        <a:pt x="1195031" y="567685"/>
                      </a:lnTo>
                      <a:lnTo>
                        <a:pt x="1114934" y="695154"/>
                      </a:lnTo>
                      <a:lnTo>
                        <a:pt x="1016049" y="878948"/>
                      </a:lnTo>
                      <a:lnTo>
                        <a:pt x="988855" y="904145"/>
                      </a:lnTo>
                      <a:lnTo>
                        <a:pt x="955234" y="985173"/>
                      </a:lnTo>
                      <a:lnTo>
                        <a:pt x="935457" y="1008888"/>
                      </a:lnTo>
                      <a:lnTo>
                        <a:pt x="900353" y="1001477"/>
                      </a:lnTo>
                      <a:lnTo>
                        <a:pt x="851899" y="1036555"/>
                      </a:lnTo>
                      <a:lnTo>
                        <a:pt x="801961" y="1127464"/>
                      </a:lnTo>
                      <a:lnTo>
                        <a:pt x="745102" y="1123512"/>
                      </a:lnTo>
                      <a:lnTo>
                        <a:pt x="723347" y="1072623"/>
                      </a:lnTo>
                      <a:lnTo>
                        <a:pt x="658577" y="1017781"/>
                      </a:lnTo>
                      <a:lnTo>
                        <a:pt x="633362" y="1012840"/>
                      </a:lnTo>
                      <a:lnTo>
                        <a:pt x="590841" y="962445"/>
                      </a:lnTo>
                      <a:lnTo>
                        <a:pt x="562164" y="952564"/>
                      </a:lnTo>
                      <a:lnTo>
                        <a:pt x="514699" y="953552"/>
                      </a:lnTo>
                      <a:lnTo>
                        <a:pt x="504811" y="980726"/>
                      </a:lnTo>
                      <a:lnTo>
                        <a:pt x="479100" y="975785"/>
                      </a:lnTo>
                      <a:lnTo>
                        <a:pt x="399497" y="1052366"/>
                      </a:lnTo>
                      <a:lnTo>
                        <a:pt x="379720" y="1033097"/>
                      </a:lnTo>
                      <a:lnTo>
                        <a:pt x="360932" y="1050884"/>
                      </a:lnTo>
                      <a:lnTo>
                        <a:pt x="320883" y="1049401"/>
                      </a:lnTo>
                      <a:lnTo>
                        <a:pt x="309017" y="1003947"/>
                      </a:lnTo>
                      <a:lnTo>
                        <a:pt x="289240" y="1010864"/>
                      </a:lnTo>
                      <a:lnTo>
                        <a:pt x="279352" y="996536"/>
                      </a:lnTo>
                      <a:lnTo>
                        <a:pt x="240786" y="998512"/>
                      </a:lnTo>
                      <a:lnTo>
                        <a:pt x="233370" y="981714"/>
                      </a:lnTo>
                      <a:lnTo>
                        <a:pt x="197771" y="965410"/>
                      </a:lnTo>
                      <a:lnTo>
                        <a:pt x="163656" y="973315"/>
                      </a:lnTo>
                      <a:lnTo>
                        <a:pt x="126573" y="961457"/>
                      </a:lnTo>
                      <a:lnTo>
                        <a:pt x="21755" y="963928"/>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4" name="Freeform 383">
                  <a:extLst>
                    <a:ext uri="{FF2B5EF4-FFF2-40B4-BE49-F238E27FC236}">
                      <a16:creationId xmlns:a16="http://schemas.microsoft.com/office/drawing/2014/main" id="{C4EB86EC-7BD8-717C-39F0-7E6C4695D1C4}"/>
                    </a:ext>
                  </a:extLst>
                </p:cNvPr>
                <p:cNvSpPr/>
                <p:nvPr/>
              </p:nvSpPr>
              <p:spPr>
                <a:xfrm>
                  <a:off x="513273" y="4692993"/>
                  <a:ext cx="885025" cy="833493"/>
                </a:xfrm>
                <a:custGeom>
                  <a:avLst/>
                  <a:gdLst>
                    <a:gd name="connsiteX0" fmla="*/ 665994 w 885025"/>
                    <a:gd name="connsiteY0" fmla="*/ 831023 h 833493"/>
                    <a:gd name="connsiteX1" fmla="*/ 599741 w 885025"/>
                    <a:gd name="connsiteY1" fmla="*/ 833493 h 833493"/>
                    <a:gd name="connsiteX2" fmla="*/ 517666 w 885025"/>
                    <a:gd name="connsiteY2" fmla="*/ 792486 h 833493"/>
                    <a:gd name="connsiteX3" fmla="*/ 527554 w 885025"/>
                    <a:gd name="connsiteY3" fmla="*/ 766300 h 833493"/>
                    <a:gd name="connsiteX4" fmla="*/ 583919 w 885025"/>
                    <a:gd name="connsiteY4" fmla="*/ 748019 h 833493"/>
                    <a:gd name="connsiteX5" fmla="*/ 587874 w 885025"/>
                    <a:gd name="connsiteY5" fmla="*/ 736162 h 833493"/>
                    <a:gd name="connsiteX6" fmla="*/ 241775 w 885025"/>
                    <a:gd name="connsiteY6" fmla="*/ 600293 h 833493"/>
                    <a:gd name="connsiteX7" fmla="*/ 0 w 885025"/>
                    <a:gd name="connsiteY7" fmla="*/ 342883 h 833493"/>
                    <a:gd name="connsiteX8" fmla="*/ 280835 w 885025"/>
                    <a:gd name="connsiteY8" fmla="*/ 98814 h 833493"/>
                    <a:gd name="connsiteX9" fmla="*/ 286768 w 885025"/>
                    <a:gd name="connsiteY9" fmla="*/ 0 h 833493"/>
                    <a:gd name="connsiteX10" fmla="*/ 885025 w 885025"/>
                    <a:gd name="connsiteY10" fmla="*/ 20751 h 833493"/>
                    <a:gd name="connsiteX11" fmla="*/ 879587 w 885025"/>
                    <a:gd name="connsiteY11" fmla="*/ 71640 h 833493"/>
                    <a:gd name="connsiteX12" fmla="*/ 861293 w 885025"/>
                    <a:gd name="connsiteY12" fmla="*/ 103260 h 833493"/>
                    <a:gd name="connsiteX13" fmla="*/ 784656 w 885025"/>
                    <a:gd name="connsiteY13" fmla="*/ 144268 h 833493"/>
                    <a:gd name="connsiteX14" fmla="*/ 777240 w 885025"/>
                    <a:gd name="connsiteY14" fmla="*/ 167489 h 833493"/>
                    <a:gd name="connsiteX15" fmla="*/ 781690 w 885025"/>
                    <a:gd name="connsiteY15" fmla="*/ 213932 h 833493"/>
                    <a:gd name="connsiteX16" fmla="*/ 825200 w 885025"/>
                    <a:gd name="connsiteY16" fmla="*/ 214920 h 833493"/>
                    <a:gd name="connsiteX17" fmla="*/ 872665 w 885025"/>
                    <a:gd name="connsiteY17" fmla="*/ 255433 h 833493"/>
                    <a:gd name="connsiteX18" fmla="*/ 864754 w 885025"/>
                    <a:gd name="connsiteY18" fmla="*/ 437251 h 833493"/>
                    <a:gd name="connsiteX19" fmla="*/ 829155 w 885025"/>
                    <a:gd name="connsiteY19" fmla="*/ 483199 h 833493"/>
                    <a:gd name="connsiteX20" fmla="*/ 791084 w 885025"/>
                    <a:gd name="connsiteY20" fmla="*/ 508890 h 833493"/>
                    <a:gd name="connsiteX21" fmla="*/ 771307 w 885025"/>
                    <a:gd name="connsiteY21" fmla="*/ 622032 h 833493"/>
                    <a:gd name="connsiteX22" fmla="*/ 741147 w 885025"/>
                    <a:gd name="connsiteY22" fmla="*/ 658593 h 833493"/>
                    <a:gd name="connsiteX23" fmla="*/ 779712 w 885025"/>
                    <a:gd name="connsiteY23" fmla="*/ 672921 h 833493"/>
                    <a:gd name="connsiteX24" fmla="*/ 758452 w 885025"/>
                    <a:gd name="connsiteY24" fmla="*/ 685273 h 833493"/>
                    <a:gd name="connsiteX25" fmla="*/ 743619 w 885025"/>
                    <a:gd name="connsiteY25" fmla="*/ 759877 h 833493"/>
                    <a:gd name="connsiteX26" fmla="*/ 760924 w 885025"/>
                    <a:gd name="connsiteY26" fmla="*/ 790015 h 833493"/>
                    <a:gd name="connsiteX27" fmla="*/ 665994 w 885025"/>
                    <a:gd name="connsiteY27" fmla="*/ 831023 h 8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5025" h="833493">
                      <a:moveTo>
                        <a:pt x="665994" y="831023"/>
                      </a:moveTo>
                      <a:lnTo>
                        <a:pt x="599741" y="833493"/>
                      </a:lnTo>
                      <a:lnTo>
                        <a:pt x="517666" y="792486"/>
                      </a:lnTo>
                      <a:lnTo>
                        <a:pt x="527554" y="766300"/>
                      </a:lnTo>
                      <a:lnTo>
                        <a:pt x="583919" y="748019"/>
                      </a:lnTo>
                      <a:lnTo>
                        <a:pt x="587874" y="736162"/>
                      </a:lnTo>
                      <a:lnTo>
                        <a:pt x="241775" y="600293"/>
                      </a:lnTo>
                      <a:lnTo>
                        <a:pt x="0" y="342883"/>
                      </a:lnTo>
                      <a:lnTo>
                        <a:pt x="280835" y="98814"/>
                      </a:lnTo>
                      <a:lnTo>
                        <a:pt x="286768" y="0"/>
                      </a:lnTo>
                      <a:lnTo>
                        <a:pt x="885025" y="20751"/>
                      </a:lnTo>
                      <a:lnTo>
                        <a:pt x="879587" y="71640"/>
                      </a:lnTo>
                      <a:lnTo>
                        <a:pt x="861293" y="103260"/>
                      </a:lnTo>
                      <a:lnTo>
                        <a:pt x="784656" y="144268"/>
                      </a:lnTo>
                      <a:lnTo>
                        <a:pt x="777240" y="167489"/>
                      </a:lnTo>
                      <a:lnTo>
                        <a:pt x="781690" y="213932"/>
                      </a:lnTo>
                      <a:lnTo>
                        <a:pt x="825200" y="214920"/>
                      </a:lnTo>
                      <a:lnTo>
                        <a:pt x="872665" y="255433"/>
                      </a:lnTo>
                      <a:lnTo>
                        <a:pt x="864754" y="437251"/>
                      </a:lnTo>
                      <a:lnTo>
                        <a:pt x="829155" y="483199"/>
                      </a:lnTo>
                      <a:lnTo>
                        <a:pt x="791084" y="508890"/>
                      </a:lnTo>
                      <a:lnTo>
                        <a:pt x="771307" y="622032"/>
                      </a:lnTo>
                      <a:lnTo>
                        <a:pt x="741147" y="658593"/>
                      </a:lnTo>
                      <a:lnTo>
                        <a:pt x="779712" y="672921"/>
                      </a:lnTo>
                      <a:lnTo>
                        <a:pt x="758452" y="685273"/>
                      </a:lnTo>
                      <a:lnTo>
                        <a:pt x="743619" y="759877"/>
                      </a:lnTo>
                      <a:lnTo>
                        <a:pt x="760924" y="790015"/>
                      </a:lnTo>
                      <a:lnTo>
                        <a:pt x="665994" y="831023"/>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5" name="Freeform 384">
                  <a:extLst>
                    <a:ext uri="{FF2B5EF4-FFF2-40B4-BE49-F238E27FC236}">
                      <a16:creationId xmlns:a16="http://schemas.microsoft.com/office/drawing/2014/main" id="{9C49805D-4CD7-C78A-962E-1FA2DCCD61B1}"/>
                    </a:ext>
                  </a:extLst>
                </p:cNvPr>
                <p:cNvSpPr/>
                <p:nvPr/>
              </p:nvSpPr>
              <p:spPr>
                <a:xfrm>
                  <a:off x="299680" y="5035876"/>
                  <a:ext cx="902824" cy="920449"/>
                </a:xfrm>
                <a:custGeom>
                  <a:avLst/>
                  <a:gdLst>
                    <a:gd name="connsiteX0" fmla="*/ 693682 w 902824"/>
                    <a:gd name="connsiteY0" fmla="*/ 872031 h 920449"/>
                    <a:gd name="connsiteX1" fmla="*/ 645228 w 902824"/>
                    <a:gd name="connsiteY1" fmla="*/ 868572 h 920449"/>
                    <a:gd name="connsiteX2" fmla="*/ 628417 w 902824"/>
                    <a:gd name="connsiteY2" fmla="*/ 834976 h 920449"/>
                    <a:gd name="connsiteX3" fmla="*/ 604190 w 902824"/>
                    <a:gd name="connsiteY3" fmla="*/ 834976 h 920449"/>
                    <a:gd name="connsiteX4" fmla="*/ 593313 w 902824"/>
                    <a:gd name="connsiteY4" fmla="*/ 819165 h 920449"/>
                    <a:gd name="connsiteX5" fmla="*/ 546837 w 902824"/>
                    <a:gd name="connsiteY5" fmla="*/ 860173 h 920449"/>
                    <a:gd name="connsiteX6" fmla="*/ 499372 w 902824"/>
                    <a:gd name="connsiteY6" fmla="*/ 854244 h 920449"/>
                    <a:gd name="connsiteX7" fmla="*/ 478111 w 902824"/>
                    <a:gd name="connsiteY7" fmla="*/ 827071 h 920449"/>
                    <a:gd name="connsiteX8" fmla="*/ 442513 w 902824"/>
                    <a:gd name="connsiteY8" fmla="*/ 833493 h 920449"/>
                    <a:gd name="connsiteX9" fmla="*/ 392575 w 902824"/>
                    <a:gd name="connsiteY9" fmla="*/ 819165 h 920449"/>
                    <a:gd name="connsiteX10" fmla="*/ 350549 w 902824"/>
                    <a:gd name="connsiteY10" fmla="*/ 828553 h 920449"/>
                    <a:gd name="connsiteX11" fmla="*/ 297645 w 902824"/>
                    <a:gd name="connsiteY11" fmla="*/ 800391 h 920449"/>
                    <a:gd name="connsiteX12" fmla="*/ 282813 w 902824"/>
                    <a:gd name="connsiteY12" fmla="*/ 816201 h 920449"/>
                    <a:gd name="connsiteX13" fmla="*/ 227437 w 902824"/>
                    <a:gd name="connsiteY13" fmla="*/ 821636 h 920449"/>
                    <a:gd name="connsiteX14" fmla="*/ 217054 w 902824"/>
                    <a:gd name="connsiteY14" fmla="*/ 846339 h 920449"/>
                    <a:gd name="connsiteX15" fmla="*/ 176511 w 902824"/>
                    <a:gd name="connsiteY15" fmla="*/ 851774 h 920449"/>
                    <a:gd name="connsiteX16" fmla="*/ 134979 w 902824"/>
                    <a:gd name="connsiteY16" fmla="*/ 878948 h 920449"/>
                    <a:gd name="connsiteX17" fmla="*/ 78120 w 902824"/>
                    <a:gd name="connsiteY17" fmla="*/ 874995 h 920449"/>
                    <a:gd name="connsiteX18" fmla="*/ 51420 w 902824"/>
                    <a:gd name="connsiteY18" fmla="*/ 920449 h 920449"/>
                    <a:gd name="connsiteX19" fmla="*/ 1978 w 902824"/>
                    <a:gd name="connsiteY19" fmla="*/ 910568 h 920449"/>
                    <a:gd name="connsiteX20" fmla="*/ 1483 w 902824"/>
                    <a:gd name="connsiteY20" fmla="*/ 798415 h 920449"/>
                    <a:gd name="connsiteX21" fmla="*/ 0 w 902824"/>
                    <a:gd name="connsiteY21" fmla="*/ 554839 h 920449"/>
                    <a:gd name="connsiteX22" fmla="*/ 3461 w 902824"/>
                    <a:gd name="connsiteY22" fmla="*/ 133893 h 920449"/>
                    <a:gd name="connsiteX23" fmla="*/ 2472 w 902824"/>
                    <a:gd name="connsiteY23" fmla="*/ 988 h 920449"/>
                    <a:gd name="connsiteX24" fmla="*/ 213593 w 902824"/>
                    <a:gd name="connsiteY24" fmla="*/ 0 h 920449"/>
                    <a:gd name="connsiteX25" fmla="*/ 455368 w 902824"/>
                    <a:gd name="connsiteY25" fmla="*/ 257410 h 920449"/>
                    <a:gd name="connsiteX26" fmla="*/ 801467 w 902824"/>
                    <a:gd name="connsiteY26" fmla="*/ 393279 h 920449"/>
                    <a:gd name="connsiteX27" fmla="*/ 797512 w 902824"/>
                    <a:gd name="connsiteY27" fmla="*/ 405136 h 920449"/>
                    <a:gd name="connsiteX28" fmla="*/ 741147 w 902824"/>
                    <a:gd name="connsiteY28" fmla="*/ 423417 h 920449"/>
                    <a:gd name="connsiteX29" fmla="*/ 731258 w 902824"/>
                    <a:gd name="connsiteY29" fmla="*/ 449602 h 920449"/>
                    <a:gd name="connsiteX30" fmla="*/ 813333 w 902824"/>
                    <a:gd name="connsiteY30" fmla="*/ 490610 h 920449"/>
                    <a:gd name="connsiteX31" fmla="*/ 879586 w 902824"/>
                    <a:gd name="connsiteY31" fmla="*/ 488140 h 920449"/>
                    <a:gd name="connsiteX32" fmla="*/ 899364 w 902824"/>
                    <a:gd name="connsiteY32" fmla="*/ 514325 h 920449"/>
                    <a:gd name="connsiteX33" fmla="*/ 886014 w 902824"/>
                    <a:gd name="connsiteY33" fmla="*/ 553851 h 920449"/>
                    <a:gd name="connsiteX34" fmla="*/ 878598 w 902824"/>
                    <a:gd name="connsiteY34" fmla="*/ 563238 h 920449"/>
                    <a:gd name="connsiteX35" fmla="*/ 830638 w 902824"/>
                    <a:gd name="connsiteY35" fmla="*/ 562250 h 920449"/>
                    <a:gd name="connsiteX36" fmla="*/ 852393 w 902824"/>
                    <a:gd name="connsiteY36" fmla="*/ 610669 h 920449"/>
                    <a:gd name="connsiteX37" fmla="*/ 849426 w 902824"/>
                    <a:gd name="connsiteY37" fmla="*/ 624997 h 920449"/>
                    <a:gd name="connsiteX38" fmla="*/ 902825 w 902824"/>
                    <a:gd name="connsiteY38" fmla="*/ 667981 h 920449"/>
                    <a:gd name="connsiteX39" fmla="*/ 889969 w 902824"/>
                    <a:gd name="connsiteY39" fmla="*/ 701083 h 920449"/>
                    <a:gd name="connsiteX40" fmla="*/ 839043 w 902824"/>
                    <a:gd name="connsiteY40" fmla="*/ 687249 h 920449"/>
                    <a:gd name="connsiteX41" fmla="*/ 827672 w 902824"/>
                    <a:gd name="connsiteY41" fmla="*/ 702565 h 920449"/>
                    <a:gd name="connsiteX42" fmla="*/ 833110 w 902824"/>
                    <a:gd name="connsiteY42" fmla="*/ 723810 h 920449"/>
                    <a:gd name="connsiteX43" fmla="*/ 857832 w 902824"/>
                    <a:gd name="connsiteY43" fmla="*/ 738138 h 920449"/>
                    <a:gd name="connsiteX44" fmla="*/ 852887 w 902824"/>
                    <a:gd name="connsiteY44" fmla="*/ 762842 h 920449"/>
                    <a:gd name="connsiteX45" fmla="*/ 865743 w 902824"/>
                    <a:gd name="connsiteY45" fmla="*/ 790016 h 920449"/>
                    <a:gd name="connsiteX46" fmla="*/ 818772 w 902824"/>
                    <a:gd name="connsiteY46" fmla="*/ 802367 h 920449"/>
                    <a:gd name="connsiteX47" fmla="*/ 777240 w 902824"/>
                    <a:gd name="connsiteY47" fmla="*/ 856221 h 920449"/>
                    <a:gd name="connsiteX48" fmla="*/ 705548 w 902824"/>
                    <a:gd name="connsiteY48" fmla="*/ 822624 h 920449"/>
                    <a:gd name="connsiteX49" fmla="*/ 693682 w 902824"/>
                    <a:gd name="connsiteY49" fmla="*/ 872031 h 9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2824" h="920449">
                      <a:moveTo>
                        <a:pt x="693682" y="872031"/>
                      </a:moveTo>
                      <a:lnTo>
                        <a:pt x="645228" y="868572"/>
                      </a:lnTo>
                      <a:lnTo>
                        <a:pt x="628417" y="834976"/>
                      </a:lnTo>
                      <a:lnTo>
                        <a:pt x="604190" y="834976"/>
                      </a:lnTo>
                      <a:lnTo>
                        <a:pt x="593313" y="819165"/>
                      </a:lnTo>
                      <a:lnTo>
                        <a:pt x="546837" y="860173"/>
                      </a:lnTo>
                      <a:lnTo>
                        <a:pt x="499372" y="854244"/>
                      </a:lnTo>
                      <a:lnTo>
                        <a:pt x="478111" y="827071"/>
                      </a:lnTo>
                      <a:lnTo>
                        <a:pt x="442513" y="833493"/>
                      </a:lnTo>
                      <a:lnTo>
                        <a:pt x="392575" y="819165"/>
                      </a:lnTo>
                      <a:lnTo>
                        <a:pt x="350549" y="828553"/>
                      </a:lnTo>
                      <a:lnTo>
                        <a:pt x="297645" y="800391"/>
                      </a:lnTo>
                      <a:lnTo>
                        <a:pt x="282813" y="816201"/>
                      </a:lnTo>
                      <a:lnTo>
                        <a:pt x="227437" y="821636"/>
                      </a:lnTo>
                      <a:lnTo>
                        <a:pt x="217054" y="846339"/>
                      </a:lnTo>
                      <a:lnTo>
                        <a:pt x="176511" y="851774"/>
                      </a:lnTo>
                      <a:lnTo>
                        <a:pt x="134979" y="878948"/>
                      </a:lnTo>
                      <a:lnTo>
                        <a:pt x="78120" y="874995"/>
                      </a:lnTo>
                      <a:lnTo>
                        <a:pt x="51420" y="920449"/>
                      </a:lnTo>
                      <a:lnTo>
                        <a:pt x="1978" y="910568"/>
                      </a:lnTo>
                      <a:lnTo>
                        <a:pt x="1483" y="798415"/>
                      </a:lnTo>
                      <a:lnTo>
                        <a:pt x="0" y="554839"/>
                      </a:lnTo>
                      <a:lnTo>
                        <a:pt x="3461" y="133893"/>
                      </a:lnTo>
                      <a:lnTo>
                        <a:pt x="2472" y="988"/>
                      </a:lnTo>
                      <a:lnTo>
                        <a:pt x="213593" y="0"/>
                      </a:lnTo>
                      <a:lnTo>
                        <a:pt x="455368" y="257410"/>
                      </a:lnTo>
                      <a:lnTo>
                        <a:pt x="801467" y="393279"/>
                      </a:lnTo>
                      <a:lnTo>
                        <a:pt x="797512" y="405136"/>
                      </a:lnTo>
                      <a:lnTo>
                        <a:pt x="741147" y="423417"/>
                      </a:lnTo>
                      <a:lnTo>
                        <a:pt x="731258" y="449602"/>
                      </a:lnTo>
                      <a:lnTo>
                        <a:pt x="813333" y="490610"/>
                      </a:lnTo>
                      <a:lnTo>
                        <a:pt x="879586" y="488140"/>
                      </a:lnTo>
                      <a:lnTo>
                        <a:pt x="899364" y="514325"/>
                      </a:lnTo>
                      <a:lnTo>
                        <a:pt x="886014" y="553851"/>
                      </a:lnTo>
                      <a:lnTo>
                        <a:pt x="878598" y="563238"/>
                      </a:lnTo>
                      <a:lnTo>
                        <a:pt x="830638" y="562250"/>
                      </a:lnTo>
                      <a:lnTo>
                        <a:pt x="852393" y="610669"/>
                      </a:lnTo>
                      <a:lnTo>
                        <a:pt x="849426" y="624997"/>
                      </a:lnTo>
                      <a:lnTo>
                        <a:pt x="902825" y="667981"/>
                      </a:lnTo>
                      <a:lnTo>
                        <a:pt x="889969" y="701083"/>
                      </a:lnTo>
                      <a:lnTo>
                        <a:pt x="839043" y="687249"/>
                      </a:lnTo>
                      <a:lnTo>
                        <a:pt x="827672" y="702565"/>
                      </a:lnTo>
                      <a:lnTo>
                        <a:pt x="833110" y="723810"/>
                      </a:lnTo>
                      <a:lnTo>
                        <a:pt x="857832" y="738138"/>
                      </a:lnTo>
                      <a:lnTo>
                        <a:pt x="852887" y="762842"/>
                      </a:lnTo>
                      <a:lnTo>
                        <a:pt x="865743" y="790016"/>
                      </a:lnTo>
                      <a:lnTo>
                        <a:pt x="818772" y="802367"/>
                      </a:lnTo>
                      <a:lnTo>
                        <a:pt x="777240" y="856221"/>
                      </a:lnTo>
                      <a:lnTo>
                        <a:pt x="705548" y="822624"/>
                      </a:lnTo>
                      <a:lnTo>
                        <a:pt x="693682" y="872031"/>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6" name="Freeform 385">
                  <a:extLst>
                    <a:ext uri="{FF2B5EF4-FFF2-40B4-BE49-F238E27FC236}">
                      <a16:creationId xmlns:a16="http://schemas.microsoft.com/office/drawing/2014/main" id="{9A46C2F9-C55D-BD5F-D2C7-92586A9EFEC4}"/>
                    </a:ext>
                  </a:extLst>
                </p:cNvPr>
                <p:cNvSpPr/>
                <p:nvPr/>
              </p:nvSpPr>
              <p:spPr>
                <a:xfrm>
                  <a:off x="1773569" y="5374807"/>
                  <a:ext cx="1003687" cy="987642"/>
                </a:xfrm>
                <a:custGeom>
                  <a:avLst/>
                  <a:gdLst>
                    <a:gd name="connsiteX0" fmla="*/ 646711 w 1003687"/>
                    <a:gd name="connsiteY0" fmla="*/ 982208 h 987642"/>
                    <a:gd name="connsiteX1" fmla="*/ 26699 w 1003687"/>
                    <a:gd name="connsiteY1" fmla="*/ 987643 h 987642"/>
                    <a:gd name="connsiteX2" fmla="*/ 11866 w 1003687"/>
                    <a:gd name="connsiteY2" fmla="*/ 956516 h 987642"/>
                    <a:gd name="connsiteX3" fmla="*/ 30654 w 1003687"/>
                    <a:gd name="connsiteY3" fmla="*/ 904639 h 987642"/>
                    <a:gd name="connsiteX4" fmla="*/ 26205 w 1003687"/>
                    <a:gd name="connsiteY4" fmla="*/ 878948 h 987642"/>
                    <a:gd name="connsiteX5" fmla="*/ 72186 w 1003687"/>
                    <a:gd name="connsiteY5" fmla="*/ 859185 h 987642"/>
                    <a:gd name="connsiteX6" fmla="*/ 81581 w 1003687"/>
                    <a:gd name="connsiteY6" fmla="*/ 829541 h 987642"/>
                    <a:gd name="connsiteX7" fmla="*/ 62298 w 1003687"/>
                    <a:gd name="connsiteY7" fmla="*/ 808296 h 987642"/>
                    <a:gd name="connsiteX8" fmla="*/ 37577 w 1003687"/>
                    <a:gd name="connsiteY8" fmla="*/ 802367 h 987642"/>
                    <a:gd name="connsiteX9" fmla="*/ 40049 w 1003687"/>
                    <a:gd name="connsiteY9" fmla="*/ 775193 h 987642"/>
                    <a:gd name="connsiteX10" fmla="*/ 0 w 1003687"/>
                    <a:gd name="connsiteY10" fmla="*/ 749996 h 987642"/>
                    <a:gd name="connsiteX11" fmla="*/ 32632 w 1003687"/>
                    <a:gd name="connsiteY11" fmla="*/ 642289 h 987642"/>
                    <a:gd name="connsiteX12" fmla="*/ 158711 w 1003687"/>
                    <a:gd name="connsiteY12" fmla="*/ 435274 h 987642"/>
                    <a:gd name="connsiteX13" fmla="*/ 208648 w 1003687"/>
                    <a:gd name="connsiteY13" fmla="*/ 344365 h 987642"/>
                    <a:gd name="connsiteX14" fmla="*/ 257102 w 1003687"/>
                    <a:gd name="connsiteY14" fmla="*/ 309287 h 987642"/>
                    <a:gd name="connsiteX15" fmla="*/ 292207 w 1003687"/>
                    <a:gd name="connsiteY15" fmla="*/ 316698 h 987642"/>
                    <a:gd name="connsiteX16" fmla="*/ 311984 w 1003687"/>
                    <a:gd name="connsiteY16" fmla="*/ 292983 h 987642"/>
                    <a:gd name="connsiteX17" fmla="*/ 345605 w 1003687"/>
                    <a:gd name="connsiteY17" fmla="*/ 211955 h 987642"/>
                    <a:gd name="connsiteX18" fmla="*/ 372798 w 1003687"/>
                    <a:gd name="connsiteY18" fmla="*/ 186758 h 987642"/>
                    <a:gd name="connsiteX19" fmla="*/ 471684 w 1003687"/>
                    <a:gd name="connsiteY19" fmla="*/ 2964 h 987642"/>
                    <a:gd name="connsiteX20" fmla="*/ 655116 w 1003687"/>
                    <a:gd name="connsiteY20" fmla="*/ 0 h 987642"/>
                    <a:gd name="connsiteX21" fmla="*/ 689726 w 1003687"/>
                    <a:gd name="connsiteY21" fmla="*/ 35079 h 987642"/>
                    <a:gd name="connsiteX22" fmla="*/ 699120 w 1003687"/>
                    <a:gd name="connsiteY22" fmla="*/ 79545 h 987642"/>
                    <a:gd name="connsiteX23" fmla="*/ 736697 w 1003687"/>
                    <a:gd name="connsiteY23" fmla="*/ 71146 h 987642"/>
                    <a:gd name="connsiteX24" fmla="*/ 776251 w 1003687"/>
                    <a:gd name="connsiteY24" fmla="*/ 86956 h 987642"/>
                    <a:gd name="connsiteX25" fmla="*/ 1003688 w 1003687"/>
                    <a:gd name="connsiteY25" fmla="*/ 90414 h 987642"/>
                    <a:gd name="connsiteX26" fmla="*/ 905297 w 1003687"/>
                    <a:gd name="connsiteY26" fmla="*/ 382903 h 987642"/>
                    <a:gd name="connsiteX27" fmla="*/ 887992 w 1003687"/>
                    <a:gd name="connsiteY27" fmla="*/ 367587 h 987642"/>
                    <a:gd name="connsiteX28" fmla="*/ 867720 w 1003687"/>
                    <a:gd name="connsiteY28" fmla="*/ 401678 h 987642"/>
                    <a:gd name="connsiteX29" fmla="*/ 878103 w 1003687"/>
                    <a:gd name="connsiteY29" fmla="*/ 809778 h 987642"/>
                    <a:gd name="connsiteX30" fmla="*/ 796028 w 1003687"/>
                    <a:gd name="connsiteY30" fmla="*/ 980726 h 987642"/>
                    <a:gd name="connsiteX31" fmla="*/ 646711 w 1003687"/>
                    <a:gd name="connsiteY31" fmla="*/ 982208 h 98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3687" h="987642">
                      <a:moveTo>
                        <a:pt x="646711" y="982208"/>
                      </a:moveTo>
                      <a:lnTo>
                        <a:pt x="26699" y="987643"/>
                      </a:lnTo>
                      <a:lnTo>
                        <a:pt x="11866" y="956516"/>
                      </a:lnTo>
                      <a:lnTo>
                        <a:pt x="30654" y="904639"/>
                      </a:lnTo>
                      <a:lnTo>
                        <a:pt x="26205" y="878948"/>
                      </a:lnTo>
                      <a:lnTo>
                        <a:pt x="72186" y="859185"/>
                      </a:lnTo>
                      <a:lnTo>
                        <a:pt x="81581" y="829541"/>
                      </a:lnTo>
                      <a:lnTo>
                        <a:pt x="62298" y="808296"/>
                      </a:lnTo>
                      <a:lnTo>
                        <a:pt x="37577" y="802367"/>
                      </a:lnTo>
                      <a:lnTo>
                        <a:pt x="40049" y="775193"/>
                      </a:lnTo>
                      <a:lnTo>
                        <a:pt x="0" y="749996"/>
                      </a:lnTo>
                      <a:lnTo>
                        <a:pt x="32632" y="642289"/>
                      </a:lnTo>
                      <a:lnTo>
                        <a:pt x="158711" y="435274"/>
                      </a:lnTo>
                      <a:lnTo>
                        <a:pt x="208648" y="344365"/>
                      </a:lnTo>
                      <a:lnTo>
                        <a:pt x="257102" y="309287"/>
                      </a:lnTo>
                      <a:lnTo>
                        <a:pt x="292207" y="316698"/>
                      </a:lnTo>
                      <a:lnTo>
                        <a:pt x="311984" y="292983"/>
                      </a:lnTo>
                      <a:lnTo>
                        <a:pt x="345605" y="211955"/>
                      </a:lnTo>
                      <a:lnTo>
                        <a:pt x="372798" y="186758"/>
                      </a:lnTo>
                      <a:lnTo>
                        <a:pt x="471684" y="2964"/>
                      </a:lnTo>
                      <a:lnTo>
                        <a:pt x="655116" y="0"/>
                      </a:lnTo>
                      <a:lnTo>
                        <a:pt x="689726" y="35079"/>
                      </a:lnTo>
                      <a:lnTo>
                        <a:pt x="699120" y="79545"/>
                      </a:lnTo>
                      <a:lnTo>
                        <a:pt x="736697" y="71146"/>
                      </a:lnTo>
                      <a:lnTo>
                        <a:pt x="776251" y="86956"/>
                      </a:lnTo>
                      <a:lnTo>
                        <a:pt x="1003688" y="90414"/>
                      </a:lnTo>
                      <a:lnTo>
                        <a:pt x="905297" y="382903"/>
                      </a:lnTo>
                      <a:lnTo>
                        <a:pt x="887992" y="367587"/>
                      </a:lnTo>
                      <a:lnTo>
                        <a:pt x="867720" y="401678"/>
                      </a:lnTo>
                      <a:lnTo>
                        <a:pt x="878103" y="809778"/>
                      </a:lnTo>
                      <a:lnTo>
                        <a:pt x="796028" y="980726"/>
                      </a:lnTo>
                      <a:lnTo>
                        <a:pt x="646711" y="982208"/>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7" name="Freeform 386">
                  <a:extLst>
                    <a:ext uri="{FF2B5EF4-FFF2-40B4-BE49-F238E27FC236}">
                      <a16:creationId xmlns:a16="http://schemas.microsoft.com/office/drawing/2014/main" id="{B02F43F3-516E-3517-FCB7-5646374F4863}"/>
                    </a:ext>
                  </a:extLst>
                </p:cNvPr>
                <p:cNvSpPr/>
                <p:nvPr/>
              </p:nvSpPr>
              <p:spPr>
                <a:xfrm>
                  <a:off x="978035" y="5635181"/>
                  <a:ext cx="954245" cy="727268"/>
                </a:xfrm>
                <a:custGeom>
                  <a:avLst/>
                  <a:gdLst>
                    <a:gd name="connsiteX0" fmla="*/ 710492 w 954245"/>
                    <a:gd name="connsiteY0" fmla="*/ 725293 h 727268"/>
                    <a:gd name="connsiteX1" fmla="*/ 332750 w 954245"/>
                    <a:gd name="connsiteY1" fmla="*/ 722822 h 727268"/>
                    <a:gd name="connsiteX2" fmla="*/ 129046 w 954245"/>
                    <a:gd name="connsiteY2" fmla="*/ 723316 h 727268"/>
                    <a:gd name="connsiteX3" fmla="*/ 139429 w 954245"/>
                    <a:gd name="connsiteY3" fmla="*/ 686755 h 727268"/>
                    <a:gd name="connsiteX4" fmla="*/ 101358 w 954245"/>
                    <a:gd name="connsiteY4" fmla="*/ 662546 h 727268"/>
                    <a:gd name="connsiteX5" fmla="*/ 97402 w 954245"/>
                    <a:gd name="connsiteY5" fmla="*/ 633396 h 727268"/>
                    <a:gd name="connsiteX6" fmla="*/ 102346 w 954245"/>
                    <a:gd name="connsiteY6" fmla="*/ 607210 h 727268"/>
                    <a:gd name="connsiteX7" fmla="*/ 134979 w 954245"/>
                    <a:gd name="connsiteY7" fmla="*/ 596835 h 727268"/>
                    <a:gd name="connsiteX8" fmla="*/ 116190 w 954245"/>
                    <a:gd name="connsiteY8" fmla="*/ 553851 h 727268"/>
                    <a:gd name="connsiteX9" fmla="*/ 123607 w 954245"/>
                    <a:gd name="connsiteY9" fmla="*/ 509879 h 727268"/>
                    <a:gd name="connsiteX10" fmla="*/ 108774 w 954245"/>
                    <a:gd name="connsiteY10" fmla="*/ 492586 h 727268"/>
                    <a:gd name="connsiteX11" fmla="*/ 127562 w 954245"/>
                    <a:gd name="connsiteY11" fmla="*/ 435274 h 727268"/>
                    <a:gd name="connsiteX12" fmla="*/ 111246 w 954245"/>
                    <a:gd name="connsiteY12" fmla="*/ 419958 h 727268"/>
                    <a:gd name="connsiteX13" fmla="*/ 110257 w 954245"/>
                    <a:gd name="connsiteY13" fmla="*/ 378457 h 727268"/>
                    <a:gd name="connsiteX14" fmla="*/ 64276 w 954245"/>
                    <a:gd name="connsiteY14" fmla="*/ 329050 h 727268"/>
                    <a:gd name="connsiteX15" fmla="*/ 6428 w 954245"/>
                    <a:gd name="connsiteY15" fmla="*/ 325591 h 727268"/>
                    <a:gd name="connsiteX16" fmla="*/ 0 w 954245"/>
                    <a:gd name="connsiteY16" fmla="*/ 313240 h 727268"/>
                    <a:gd name="connsiteX17" fmla="*/ 15327 w 954245"/>
                    <a:gd name="connsiteY17" fmla="*/ 272726 h 727268"/>
                    <a:gd name="connsiteX18" fmla="*/ 27194 w 954245"/>
                    <a:gd name="connsiteY18" fmla="*/ 223319 h 727268"/>
                    <a:gd name="connsiteX19" fmla="*/ 98886 w 954245"/>
                    <a:gd name="connsiteY19" fmla="*/ 256916 h 727268"/>
                    <a:gd name="connsiteX20" fmla="*/ 140417 w 954245"/>
                    <a:gd name="connsiteY20" fmla="*/ 203062 h 727268"/>
                    <a:gd name="connsiteX21" fmla="*/ 187388 w 954245"/>
                    <a:gd name="connsiteY21" fmla="*/ 190711 h 727268"/>
                    <a:gd name="connsiteX22" fmla="*/ 174533 w 954245"/>
                    <a:gd name="connsiteY22" fmla="*/ 163537 h 727268"/>
                    <a:gd name="connsiteX23" fmla="*/ 179477 w 954245"/>
                    <a:gd name="connsiteY23" fmla="*/ 138833 h 727268"/>
                    <a:gd name="connsiteX24" fmla="*/ 154756 w 954245"/>
                    <a:gd name="connsiteY24" fmla="*/ 124505 h 727268"/>
                    <a:gd name="connsiteX25" fmla="*/ 149317 w 954245"/>
                    <a:gd name="connsiteY25" fmla="*/ 103260 h 727268"/>
                    <a:gd name="connsiteX26" fmla="*/ 160689 w 954245"/>
                    <a:gd name="connsiteY26" fmla="*/ 87944 h 727268"/>
                    <a:gd name="connsiteX27" fmla="*/ 211615 w 954245"/>
                    <a:gd name="connsiteY27" fmla="*/ 101778 h 727268"/>
                    <a:gd name="connsiteX28" fmla="*/ 224470 w 954245"/>
                    <a:gd name="connsiteY28" fmla="*/ 68676 h 727268"/>
                    <a:gd name="connsiteX29" fmla="*/ 171072 w 954245"/>
                    <a:gd name="connsiteY29" fmla="*/ 25692 h 727268"/>
                    <a:gd name="connsiteX30" fmla="*/ 174038 w 954245"/>
                    <a:gd name="connsiteY30" fmla="*/ 11364 h 727268"/>
                    <a:gd name="connsiteX31" fmla="*/ 278857 w 954245"/>
                    <a:gd name="connsiteY31" fmla="*/ 8893 h 727268"/>
                    <a:gd name="connsiteX32" fmla="*/ 315939 w 954245"/>
                    <a:gd name="connsiteY32" fmla="*/ 20751 h 727268"/>
                    <a:gd name="connsiteX33" fmla="*/ 350055 w 954245"/>
                    <a:gd name="connsiteY33" fmla="*/ 12846 h 727268"/>
                    <a:gd name="connsiteX34" fmla="*/ 385653 w 954245"/>
                    <a:gd name="connsiteY34" fmla="*/ 29150 h 727268"/>
                    <a:gd name="connsiteX35" fmla="*/ 393070 w 954245"/>
                    <a:gd name="connsiteY35" fmla="*/ 45949 h 727268"/>
                    <a:gd name="connsiteX36" fmla="*/ 431635 w 954245"/>
                    <a:gd name="connsiteY36" fmla="*/ 43972 h 727268"/>
                    <a:gd name="connsiteX37" fmla="*/ 441524 w 954245"/>
                    <a:gd name="connsiteY37" fmla="*/ 58300 h 727268"/>
                    <a:gd name="connsiteX38" fmla="*/ 461301 w 954245"/>
                    <a:gd name="connsiteY38" fmla="*/ 51383 h 727268"/>
                    <a:gd name="connsiteX39" fmla="*/ 473167 w 954245"/>
                    <a:gd name="connsiteY39" fmla="*/ 96838 h 727268"/>
                    <a:gd name="connsiteX40" fmla="*/ 513216 w 954245"/>
                    <a:gd name="connsiteY40" fmla="*/ 98320 h 727268"/>
                    <a:gd name="connsiteX41" fmla="*/ 532004 w 954245"/>
                    <a:gd name="connsiteY41" fmla="*/ 80533 h 727268"/>
                    <a:gd name="connsiteX42" fmla="*/ 551781 w 954245"/>
                    <a:gd name="connsiteY42" fmla="*/ 99802 h 727268"/>
                    <a:gd name="connsiteX43" fmla="*/ 631384 w 954245"/>
                    <a:gd name="connsiteY43" fmla="*/ 23221 h 727268"/>
                    <a:gd name="connsiteX44" fmla="*/ 657094 w 954245"/>
                    <a:gd name="connsiteY44" fmla="*/ 28162 h 727268"/>
                    <a:gd name="connsiteX45" fmla="*/ 666983 w 954245"/>
                    <a:gd name="connsiteY45" fmla="*/ 988 h 727268"/>
                    <a:gd name="connsiteX46" fmla="*/ 714448 w 954245"/>
                    <a:gd name="connsiteY46" fmla="*/ 0 h 727268"/>
                    <a:gd name="connsiteX47" fmla="*/ 743125 w 954245"/>
                    <a:gd name="connsiteY47" fmla="*/ 9881 h 727268"/>
                    <a:gd name="connsiteX48" fmla="*/ 785645 w 954245"/>
                    <a:gd name="connsiteY48" fmla="*/ 60276 h 727268"/>
                    <a:gd name="connsiteX49" fmla="*/ 810861 w 954245"/>
                    <a:gd name="connsiteY49" fmla="*/ 65217 h 727268"/>
                    <a:gd name="connsiteX50" fmla="*/ 875631 w 954245"/>
                    <a:gd name="connsiteY50" fmla="*/ 120059 h 727268"/>
                    <a:gd name="connsiteX51" fmla="*/ 897386 w 954245"/>
                    <a:gd name="connsiteY51" fmla="*/ 170948 h 727268"/>
                    <a:gd name="connsiteX52" fmla="*/ 954245 w 954245"/>
                    <a:gd name="connsiteY52" fmla="*/ 174900 h 727268"/>
                    <a:gd name="connsiteX53" fmla="*/ 828166 w 954245"/>
                    <a:gd name="connsiteY53" fmla="*/ 381915 h 727268"/>
                    <a:gd name="connsiteX54" fmla="*/ 795534 w 954245"/>
                    <a:gd name="connsiteY54" fmla="*/ 489622 h 727268"/>
                    <a:gd name="connsiteX55" fmla="*/ 835583 w 954245"/>
                    <a:gd name="connsiteY55" fmla="*/ 514819 h 727268"/>
                    <a:gd name="connsiteX56" fmla="*/ 833110 w 954245"/>
                    <a:gd name="connsiteY56" fmla="*/ 541993 h 727268"/>
                    <a:gd name="connsiteX57" fmla="*/ 857832 w 954245"/>
                    <a:gd name="connsiteY57" fmla="*/ 547922 h 727268"/>
                    <a:gd name="connsiteX58" fmla="*/ 877114 w 954245"/>
                    <a:gd name="connsiteY58" fmla="*/ 569167 h 727268"/>
                    <a:gd name="connsiteX59" fmla="*/ 867720 w 954245"/>
                    <a:gd name="connsiteY59" fmla="*/ 598811 h 727268"/>
                    <a:gd name="connsiteX60" fmla="*/ 821738 w 954245"/>
                    <a:gd name="connsiteY60" fmla="*/ 618574 h 727268"/>
                    <a:gd name="connsiteX61" fmla="*/ 826188 w 954245"/>
                    <a:gd name="connsiteY61" fmla="*/ 644265 h 727268"/>
                    <a:gd name="connsiteX62" fmla="*/ 807400 w 954245"/>
                    <a:gd name="connsiteY62" fmla="*/ 696143 h 727268"/>
                    <a:gd name="connsiteX63" fmla="*/ 822233 w 954245"/>
                    <a:gd name="connsiteY63" fmla="*/ 727269 h 727268"/>
                    <a:gd name="connsiteX64" fmla="*/ 710492 w 954245"/>
                    <a:gd name="connsiteY64" fmla="*/ 725293 h 72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54245" h="727268">
                      <a:moveTo>
                        <a:pt x="710492" y="725293"/>
                      </a:moveTo>
                      <a:lnTo>
                        <a:pt x="332750" y="722822"/>
                      </a:lnTo>
                      <a:lnTo>
                        <a:pt x="129046" y="723316"/>
                      </a:lnTo>
                      <a:lnTo>
                        <a:pt x="139429" y="686755"/>
                      </a:lnTo>
                      <a:lnTo>
                        <a:pt x="101358" y="662546"/>
                      </a:lnTo>
                      <a:lnTo>
                        <a:pt x="97402" y="633396"/>
                      </a:lnTo>
                      <a:lnTo>
                        <a:pt x="102346" y="607210"/>
                      </a:lnTo>
                      <a:lnTo>
                        <a:pt x="134979" y="596835"/>
                      </a:lnTo>
                      <a:lnTo>
                        <a:pt x="116190" y="553851"/>
                      </a:lnTo>
                      <a:lnTo>
                        <a:pt x="123607" y="509879"/>
                      </a:lnTo>
                      <a:lnTo>
                        <a:pt x="108774" y="492586"/>
                      </a:lnTo>
                      <a:lnTo>
                        <a:pt x="127562" y="435274"/>
                      </a:lnTo>
                      <a:lnTo>
                        <a:pt x="111246" y="419958"/>
                      </a:lnTo>
                      <a:lnTo>
                        <a:pt x="110257" y="378457"/>
                      </a:lnTo>
                      <a:lnTo>
                        <a:pt x="64276" y="329050"/>
                      </a:lnTo>
                      <a:lnTo>
                        <a:pt x="6428" y="325591"/>
                      </a:lnTo>
                      <a:lnTo>
                        <a:pt x="0" y="313240"/>
                      </a:lnTo>
                      <a:lnTo>
                        <a:pt x="15327" y="272726"/>
                      </a:lnTo>
                      <a:lnTo>
                        <a:pt x="27194" y="223319"/>
                      </a:lnTo>
                      <a:lnTo>
                        <a:pt x="98886" y="256916"/>
                      </a:lnTo>
                      <a:lnTo>
                        <a:pt x="140417" y="203062"/>
                      </a:lnTo>
                      <a:lnTo>
                        <a:pt x="187388" y="190711"/>
                      </a:lnTo>
                      <a:lnTo>
                        <a:pt x="174533" y="163537"/>
                      </a:lnTo>
                      <a:lnTo>
                        <a:pt x="179477" y="138833"/>
                      </a:lnTo>
                      <a:lnTo>
                        <a:pt x="154756" y="124505"/>
                      </a:lnTo>
                      <a:lnTo>
                        <a:pt x="149317" y="103260"/>
                      </a:lnTo>
                      <a:lnTo>
                        <a:pt x="160689" y="87944"/>
                      </a:lnTo>
                      <a:lnTo>
                        <a:pt x="211615" y="101778"/>
                      </a:lnTo>
                      <a:lnTo>
                        <a:pt x="224470" y="68676"/>
                      </a:lnTo>
                      <a:lnTo>
                        <a:pt x="171072" y="25692"/>
                      </a:lnTo>
                      <a:lnTo>
                        <a:pt x="174038" y="11364"/>
                      </a:lnTo>
                      <a:lnTo>
                        <a:pt x="278857" y="8893"/>
                      </a:lnTo>
                      <a:lnTo>
                        <a:pt x="315939" y="20751"/>
                      </a:lnTo>
                      <a:lnTo>
                        <a:pt x="350055" y="12846"/>
                      </a:lnTo>
                      <a:lnTo>
                        <a:pt x="385653" y="29150"/>
                      </a:lnTo>
                      <a:lnTo>
                        <a:pt x="393070" y="45949"/>
                      </a:lnTo>
                      <a:lnTo>
                        <a:pt x="431635" y="43972"/>
                      </a:lnTo>
                      <a:lnTo>
                        <a:pt x="441524" y="58300"/>
                      </a:lnTo>
                      <a:lnTo>
                        <a:pt x="461301" y="51383"/>
                      </a:lnTo>
                      <a:lnTo>
                        <a:pt x="473167" y="96838"/>
                      </a:lnTo>
                      <a:lnTo>
                        <a:pt x="513216" y="98320"/>
                      </a:lnTo>
                      <a:lnTo>
                        <a:pt x="532004" y="80533"/>
                      </a:lnTo>
                      <a:lnTo>
                        <a:pt x="551781" y="99802"/>
                      </a:lnTo>
                      <a:lnTo>
                        <a:pt x="631384" y="23221"/>
                      </a:lnTo>
                      <a:lnTo>
                        <a:pt x="657094" y="28162"/>
                      </a:lnTo>
                      <a:lnTo>
                        <a:pt x="666983" y="988"/>
                      </a:lnTo>
                      <a:lnTo>
                        <a:pt x="714448" y="0"/>
                      </a:lnTo>
                      <a:lnTo>
                        <a:pt x="743125" y="9881"/>
                      </a:lnTo>
                      <a:lnTo>
                        <a:pt x="785645" y="60276"/>
                      </a:lnTo>
                      <a:lnTo>
                        <a:pt x="810861" y="65217"/>
                      </a:lnTo>
                      <a:lnTo>
                        <a:pt x="875631" y="120059"/>
                      </a:lnTo>
                      <a:lnTo>
                        <a:pt x="897386" y="170948"/>
                      </a:lnTo>
                      <a:lnTo>
                        <a:pt x="954245" y="174900"/>
                      </a:lnTo>
                      <a:lnTo>
                        <a:pt x="828166" y="381915"/>
                      </a:lnTo>
                      <a:lnTo>
                        <a:pt x="795534" y="489622"/>
                      </a:lnTo>
                      <a:lnTo>
                        <a:pt x="835583" y="514819"/>
                      </a:lnTo>
                      <a:lnTo>
                        <a:pt x="833110" y="541993"/>
                      </a:lnTo>
                      <a:lnTo>
                        <a:pt x="857832" y="547922"/>
                      </a:lnTo>
                      <a:lnTo>
                        <a:pt x="877114" y="569167"/>
                      </a:lnTo>
                      <a:lnTo>
                        <a:pt x="867720" y="598811"/>
                      </a:lnTo>
                      <a:lnTo>
                        <a:pt x="821738" y="618574"/>
                      </a:lnTo>
                      <a:lnTo>
                        <a:pt x="826188" y="644265"/>
                      </a:lnTo>
                      <a:lnTo>
                        <a:pt x="807400" y="696143"/>
                      </a:lnTo>
                      <a:lnTo>
                        <a:pt x="822233" y="727269"/>
                      </a:lnTo>
                      <a:lnTo>
                        <a:pt x="710492" y="725293"/>
                      </a:lnTo>
                      <a:close/>
                    </a:path>
                  </a:pathLst>
                </a:custGeom>
                <a:solidFill>
                  <a:srgbClr val="0044B5"/>
                </a:solidFill>
                <a:ln w="9889" cap="rnd">
                  <a:solidFill>
                    <a:srgbClr val="F9F9F9"/>
                  </a:solidFill>
                  <a:prstDash val="solid"/>
                  <a:round/>
                </a:ln>
              </p:spPr>
              <p:txBody>
                <a:bodyPr rtlCol="0" anchor="ctr"/>
                <a:lstStyle/>
                <a:p>
                  <a:endParaRPr lang="en-US"/>
                </a:p>
              </p:txBody>
            </p:sp>
            <p:sp>
              <p:nvSpPr>
                <p:cNvPr id="388" name="Freeform 387">
                  <a:extLst>
                    <a:ext uri="{FF2B5EF4-FFF2-40B4-BE49-F238E27FC236}">
                      <a16:creationId xmlns:a16="http://schemas.microsoft.com/office/drawing/2014/main" id="{D61E520C-172C-460B-7302-CE6DF804C558}"/>
                    </a:ext>
                  </a:extLst>
                </p:cNvPr>
                <p:cNvSpPr/>
                <p:nvPr/>
              </p:nvSpPr>
              <p:spPr>
                <a:xfrm>
                  <a:off x="301658" y="5836267"/>
                  <a:ext cx="815805" cy="525194"/>
                </a:xfrm>
                <a:custGeom>
                  <a:avLst/>
                  <a:gdLst>
                    <a:gd name="connsiteX0" fmla="*/ 805422 w 815805"/>
                    <a:gd name="connsiteY0" fmla="*/ 522230 h 525194"/>
                    <a:gd name="connsiteX1" fmla="*/ 127068 w 815805"/>
                    <a:gd name="connsiteY1" fmla="*/ 525195 h 525194"/>
                    <a:gd name="connsiteX2" fmla="*/ 494 w 815805"/>
                    <a:gd name="connsiteY2" fmla="*/ 522724 h 525194"/>
                    <a:gd name="connsiteX3" fmla="*/ 0 w 815805"/>
                    <a:gd name="connsiteY3" fmla="*/ 110177 h 525194"/>
                    <a:gd name="connsiteX4" fmla="*/ 49443 w 815805"/>
                    <a:gd name="connsiteY4" fmla="*/ 120059 h 525194"/>
                    <a:gd name="connsiteX5" fmla="*/ 76142 w 815805"/>
                    <a:gd name="connsiteY5" fmla="*/ 74605 h 525194"/>
                    <a:gd name="connsiteX6" fmla="*/ 133001 w 815805"/>
                    <a:gd name="connsiteY6" fmla="*/ 78557 h 525194"/>
                    <a:gd name="connsiteX7" fmla="*/ 174533 w 815805"/>
                    <a:gd name="connsiteY7" fmla="*/ 51383 h 525194"/>
                    <a:gd name="connsiteX8" fmla="*/ 215076 w 815805"/>
                    <a:gd name="connsiteY8" fmla="*/ 45948 h 525194"/>
                    <a:gd name="connsiteX9" fmla="*/ 225459 w 815805"/>
                    <a:gd name="connsiteY9" fmla="*/ 21245 h 525194"/>
                    <a:gd name="connsiteX10" fmla="*/ 280835 w 815805"/>
                    <a:gd name="connsiteY10" fmla="*/ 15810 h 525194"/>
                    <a:gd name="connsiteX11" fmla="*/ 295668 w 815805"/>
                    <a:gd name="connsiteY11" fmla="*/ 0 h 525194"/>
                    <a:gd name="connsiteX12" fmla="*/ 348571 w 815805"/>
                    <a:gd name="connsiteY12" fmla="*/ 28162 h 525194"/>
                    <a:gd name="connsiteX13" fmla="*/ 390598 w 815805"/>
                    <a:gd name="connsiteY13" fmla="*/ 18775 h 525194"/>
                    <a:gd name="connsiteX14" fmla="*/ 440535 w 815805"/>
                    <a:gd name="connsiteY14" fmla="*/ 33103 h 525194"/>
                    <a:gd name="connsiteX15" fmla="*/ 476134 w 815805"/>
                    <a:gd name="connsiteY15" fmla="*/ 26680 h 525194"/>
                    <a:gd name="connsiteX16" fmla="*/ 497394 w 815805"/>
                    <a:gd name="connsiteY16" fmla="*/ 53854 h 525194"/>
                    <a:gd name="connsiteX17" fmla="*/ 544859 w 815805"/>
                    <a:gd name="connsiteY17" fmla="*/ 59782 h 525194"/>
                    <a:gd name="connsiteX18" fmla="*/ 591335 w 815805"/>
                    <a:gd name="connsiteY18" fmla="*/ 18775 h 525194"/>
                    <a:gd name="connsiteX19" fmla="*/ 602213 w 815805"/>
                    <a:gd name="connsiteY19" fmla="*/ 34585 h 525194"/>
                    <a:gd name="connsiteX20" fmla="*/ 626440 w 815805"/>
                    <a:gd name="connsiteY20" fmla="*/ 34585 h 525194"/>
                    <a:gd name="connsiteX21" fmla="*/ 643250 w 815805"/>
                    <a:gd name="connsiteY21" fmla="*/ 68181 h 525194"/>
                    <a:gd name="connsiteX22" fmla="*/ 691704 w 815805"/>
                    <a:gd name="connsiteY22" fmla="*/ 71640 h 525194"/>
                    <a:gd name="connsiteX23" fmla="*/ 676377 w 815805"/>
                    <a:gd name="connsiteY23" fmla="*/ 112154 h 525194"/>
                    <a:gd name="connsiteX24" fmla="*/ 682804 w 815805"/>
                    <a:gd name="connsiteY24" fmla="*/ 124505 h 525194"/>
                    <a:gd name="connsiteX25" fmla="*/ 740652 w 815805"/>
                    <a:gd name="connsiteY25" fmla="*/ 127964 h 525194"/>
                    <a:gd name="connsiteX26" fmla="*/ 786634 w 815805"/>
                    <a:gd name="connsiteY26" fmla="*/ 177371 h 525194"/>
                    <a:gd name="connsiteX27" fmla="*/ 787623 w 815805"/>
                    <a:gd name="connsiteY27" fmla="*/ 218872 h 525194"/>
                    <a:gd name="connsiteX28" fmla="*/ 803939 w 815805"/>
                    <a:gd name="connsiteY28" fmla="*/ 234189 h 525194"/>
                    <a:gd name="connsiteX29" fmla="*/ 785151 w 815805"/>
                    <a:gd name="connsiteY29" fmla="*/ 291500 h 525194"/>
                    <a:gd name="connsiteX30" fmla="*/ 799984 w 815805"/>
                    <a:gd name="connsiteY30" fmla="*/ 308793 h 525194"/>
                    <a:gd name="connsiteX31" fmla="*/ 792567 w 815805"/>
                    <a:gd name="connsiteY31" fmla="*/ 352765 h 525194"/>
                    <a:gd name="connsiteX32" fmla="*/ 811356 w 815805"/>
                    <a:gd name="connsiteY32" fmla="*/ 395749 h 525194"/>
                    <a:gd name="connsiteX33" fmla="*/ 778723 w 815805"/>
                    <a:gd name="connsiteY33" fmla="*/ 406124 h 525194"/>
                    <a:gd name="connsiteX34" fmla="*/ 773779 w 815805"/>
                    <a:gd name="connsiteY34" fmla="*/ 432310 h 525194"/>
                    <a:gd name="connsiteX35" fmla="*/ 777734 w 815805"/>
                    <a:gd name="connsiteY35" fmla="*/ 461460 h 525194"/>
                    <a:gd name="connsiteX36" fmla="*/ 815805 w 815805"/>
                    <a:gd name="connsiteY36" fmla="*/ 485669 h 525194"/>
                    <a:gd name="connsiteX37" fmla="*/ 805422 w 815805"/>
                    <a:gd name="connsiteY37" fmla="*/ 522230 h 52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15805" h="525194">
                      <a:moveTo>
                        <a:pt x="805422" y="522230"/>
                      </a:moveTo>
                      <a:lnTo>
                        <a:pt x="127068" y="525195"/>
                      </a:lnTo>
                      <a:lnTo>
                        <a:pt x="494" y="522724"/>
                      </a:lnTo>
                      <a:lnTo>
                        <a:pt x="0" y="110177"/>
                      </a:lnTo>
                      <a:lnTo>
                        <a:pt x="49443" y="120059"/>
                      </a:lnTo>
                      <a:lnTo>
                        <a:pt x="76142" y="74605"/>
                      </a:lnTo>
                      <a:lnTo>
                        <a:pt x="133001" y="78557"/>
                      </a:lnTo>
                      <a:lnTo>
                        <a:pt x="174533" y="51383"/>
                      </a:lnTo>
                      <a:lnTo>
                        <a:pt x="215076" y="45948"/>
                      </a:lnTo>
                      <a:lnTo>
                        <a:pt x="225459" y="21245"/>
                      </a:lnTo>
                      <a:lnTo>
                        <a:pt x="280835" y="15810"/>
                      </a:lnTo>
                      <a:lnTo>
                        <a:pt x="295668" y="0"/>
                      </a:lnTo>
                      <a:lnTo>
                        <a:pt x="348571" y="28162"/>
                      </a:lnTo>
                      <a:lnTo>
                        <a:pt x="390598" y="18775"/>
                      </a:lnTo>
                      <a:lnTo>
                        <a:pt x="440535" y="33103"/>
                      </a:lnTo>
                      <a:lnTo>
                        <a:pt x="476134" y="26680"/>
                      </a:lnTo>
                      <a:lnTo>
                        <a:pt x="497394" y="53854"/>
                      </a:lnTo>
                      <a:lnTo>
                        <a:pt x="544859" y="59782"/>
                      </a:lnTo>
                      <a:lnTo>
                        <a:pt x="591335" y="18775"/>
                      </a:lnTo>
                      <a:lnTo>
                        <a:pt x="602213" y="34585"/>
                      </a:lnTo>
                      <a:lnTo>
                        <a:pt x="626440" y="34585"/>
                      </a:lnTo>
                      <a:lnTo>
                        <a:pt x="643250" y="68181"/>
                      </a:lnTo>
                      <a:lnTo>
                        <a:pt x="691704" y="71640"/>
                      </a:lnTo>
                      <a:lnTo>
                        <a:pt x="676377" y="112154"/>
                      </a:lnTo>
                      <a:lnTo>
                        <a:pt x="682804" y="124505"/>
                      </a:lnTo>
                      <a:lnTo>
                        <a:pt x="740652" y="127964"/>
                      </a:lnTo>
                      <a:lnTo>
                        <a:pt x="786634" y="177371"/>
                      </a:lnTo>
                      <a:lnTo>
                        <a:pt x="787623" y="218872"/>
                      </a:lnTo>
                      <a:lnTo>
                        <a:pt x="803939" y="234189"/>
                      </a:lnTo>
                      <a:lnTo>
                        <a:pt x="785151" y="291500"/>
                      </a:lnTo>
                      <a:lnTo>
                        <a:pt x="799984" y="308793"/>
                      </a:lnTo>
                      <a:lnTo>
                        <a:pt x="792567" y="352765"/>
                      </a:lnTo>
                      <a:lnTo>
                        <a:pt x="811356" y="395749"/>
                      </a:lnTo>
                      <a:lnTo>
                        <a:pt x="778723" y="406124"/>
                      </a:lnTo>
                      <a:lnTo>
                        <a:pt x="773779" y="432310"/>
                      </a:lnTo>
                      <a:lnTo>
                        <a:pt x="777734" y="461460"/>
                      </a:lnTo>
                      <a:lnTo>
                        <a:pt x="815805" y="485669"/>
                      </a:lnTo>
                      <a:lnTo>
                        <a:pt x="805422" y="522230"/>
                      </a:lnTo>
                      <a:close/>
                    </a:path>
                  </a:pathLst>
                </a:custGeom>
                <a:solidFill>
                  <a:srgbClr val="0044B5"/>
                </a:solidFill>
                <a:ln w="9889" cap="rnd">
                  <a:solidFill>
                    <a:srgbClr val="F9F9F9"/>
                  </a:solidFill>
                  <a:prstDash val="solid"/>
                  <a:round/>
                </a:ln>
              </p:spPr>
              <p:txBody>
                <a:bodyPr rtlCol="0" anchor="ctr"/>
                <a:lstStyle/>
                <a:p>
                  <a:endParaRPr lang="en-US"/>
                </a:p>
              </p:txBody>
            </p:sp>
          </p:grpSp>
          <p:grpSp>
            <p:nvGrpSpPr>
              <p:cNvPr id="274" name="Graphic 1337">
                <a:extLst>
                  <a:ext uri="{FF2B5EF4-FFF2-40B4-BE49-F238E27FC236}">
                    <a16:creationId xmlns:a16="http://schemas.microsoft.com/office/drawing/2014/main" id="{75B5E21F-F580-9527-8E7B-10FB509290FC}"/>
                  </a:ext>
                </a:extLst>
              </p:cNvPr>
              <p:cNvGrpSpPr/>
              <p:nvPr/>
            </p:nvGrpSpPr>
            <p:grpSpPr>
              <a:xfrm>
                <a:off x="339093" y="3582976"/>
                <a:ext cx="2481037" cy="2584965"/>
                <a:chOff x="339093" y="3582976"/>
                <a:chExt cx="2481037" cy="2584965"/>
              </a:xfrm>
              <a:solidFill>
                <a:srgbClr val="FFFFFF"/>
              </a:solidFill>
            </p:grpSpPr>
            <p:sp>
              <p:nvSpPr>
                <p:cNvPr id="275" name="Freeform 274">
                  <a:extLst>
                    <a:ext uri="{FF2B5EF4-FFF2-40B4-BE49-F238E27FC236}">
                      <a16:creationId xmlns:a16="http://schemas.microsoft.com/office/drawing/2014/main" id="{08581857-646B-0555-FBAD-91A20658A123}"/>
                    </a:ext>
                  </a:extLst>
                </p:cNvPr>
                <p:cNvSpPr/>
                <p:nvPr/>
              </p:nvSpPr>
              <p:spPr>
                <a:xfrm>
                  <a:off x="339093" y="4154613"/>
                  <a:ext cx="35598" cy="53359"/>
                </a:xfrm>
                <a:custGeom>
                  <a:avLst/>
                  <a:gdLst>
                    <a:gd name="connsiteX0" fmla="*/ 9889 w 35598"/>
                    <a:gd name="connsiteY0" fmla="*/ 45454 h 53359"/>
                    <a:gd name="connsiteX1" fmla="*/ 9889 w 35598"/>
                    <a:gd name="connsiteY1" fmla="*/ 0 h 53359"/>
                    <a:gd name="connsiteX2" fmla="*/ 0 w 35598"/>
                    <a:gd name="connsiteY2" fmla="*/ 0 h 53359"/>
                    <a:gd name="connsiteX3" fmla="*/ 0 w 35598"/>
                    <a:gd name="connsiteY3" fmla="*/ 53359 h 53359"/>
                    <a:gd name="connsiteX4" fmla="*/ 35599 w 35598"/>
                    <a:gd name="connsiteY4" fmla="*/ 53359 h 53359"/>
                    <a:gd name="connsiteX5" fmla="*/ 33621 w 35598"/>
                    <a:gd name="connsiteY5" fmla="*/ 45454 h 53359"/>
                    <a:gd name="connsiteX6" fmla="*/ 9889 w 35598"/>
                    <a:gd name="connsiteY6"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359">
                      <a:moveTo>
                        <a:pt x="9889" y="45454"/>
                      </a:moveTo>
                      <a:lnTo>
                        <a:pt x="9889" y="0"/>
                      </a:lnTo>
                      <a:lnTo>
                        <a:pt x="0" y="0"/>
                      </a:lnTo>
                      <a:lnTo>
                        <a:pt x="0" y="53359"/>
                      </a:lnTo>
                      <a:lnTo>
                        <a:pt x="35599" y="53359"/>
                      </a:lnTo>
                      <a:lnTo>
                        <a:pt x="33621" y="45454"/>
                      </a:lnTo>
                      <a:lnTo>
                        <a:pt x="9889" y="45454"/>
                      </a:lnTo>
                      <a:close/>
                    </a:path>
                  </a:pathLst>
                </a:custGeom>
                <a:solidFill>
                  <a:srgbClr val="FFFFFF"/>
                </a:solidFill>
                <a:ln w="4944"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3F3528A1-D7C8-B2EF-71A6-04242C8A1D13}"/>
                    </a:ext>
                  </a:extLst>
                </p:cNvPr>
                <p:cNvSpPr/>
                <p:nvPr/>
              </p:nvSpPr>
              <p:spPr>
                <a:xfrm>
                  <a:off x="375680" y="4154613"/>
                  <a:ext cx="50926" cy="53853"/>
                </a:xfrm>
                <a:custGeom>
                  <a:avLst/>
                  <a:gdLst>
                    <a:gd name="connsiteX0" fmla="*/ 29666 w 50926"/>
                    <a:gd name="connsiteY0" fmla="*/ 0 h 53853"/>
                    <a:gd name="connsiteX1" fmla="*/ 20766 w 50926"/>
                    <a:gd name="connsiteY1" fmla="*/ 0 h 53853"/>
                    <a:gd name="connsiteX2" fmla="*/ 0 w 50926"/>
                    <a:gd name="connsiteY2" fmla="*/ 53853 h 53853"/>
                    <a:gd name="connsiteX3" fmla="*/ 10383 w 50926"/>
                    <a:gd name="connsiteY3" fmla="*/ 53853 h 53853"/>
                    <a:gd name="connsiteX4" fmla="*/ 15327 w 50926"/>
                    <a:gd name="connsiteY4" fmla="*/ 41008 h 53853"/>
                    <a:gd name="connsiteX5" fmla="*/ 35599 w 50926"/>
                    <a:gd name="connsiteY5" fmla="*/ 41008 h 53853"/>
                    <a:gd name="connsiteX6" fmla="*/ 40543 w 50926"/>
                    <a:gd name="connsiteY6" fmla="*/ 53853 h 53853"/>
                    <a:gd name="connsiteX7" fmla="*/ 50926 w 50926"/>
                    <a:gd name="connsiteY7" fmla="*/ 52371 h 53853"/>
                    <a:gd name="connsiteX8" fmla="*/ 30160 w 50926"/>
                    <a:gd name="connsiteY8" fmla="*/ 0 h 53853"/>
                    <a:gd name="connsiteX9" fmla="*/ 18294 w 50926"/>
                    <a:gd name="connsiteY9" fmla="*/ 32609 h 53853"/>
                    <a:gd name="connsiteX10" fmla="*/ 25216 w 50926"/>
                    <a:gd name="connsiteY10" fmla="*/ 13834 h 53853"/>
                    <a:gd name="connsiteX11" fmla="*/ 32632 w 50926"/>
                    <a:gd name="connsiteY11" fmla="*/ 32609 h 53853"/>
                    <a:gd name="connsiteX12" fmla="*/ 18294 w 50926"/>
                    <a:gd name="connsiteY12" fmla="*/ 3260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9666" y="0"/>
                      </a:moveTo>
                      <a:lnTo>
                        <a:pt x="20766" y="0"/>
                      </a:lnTo>
                      <a:lnTo>
                        <a:pt x="0" y="53853"/>
                      </a:lnTo>
                      <a:lnTo>
                        <a:pt x="10383" y="53853"/>
                      </a:lnTo>
                      <a:lnTo>
                        <a:pt x="15327" y="41008"/>
                      </a:lnTo>
                      <a:lnTo>
                        <a:pt x="35599" y="41008"/>
                      </a:lnTo>
                      <a:lnTo>
                        <a:pt x="40543" y="53853"/>
                      </a:lnTo>
                      <a:lnTo>
                        <a:pt x="50926" y="52371"/>
                      </a:lnTo>
                      <a:lnTo>
                        <a:pt x="30160" y="0"/>
                      </a:lnTo>
                      <a:close/>
                      <a:moveTo>
                        <a:pt x="18294" y="32609"/>
                      </a:moveTo>
                      <a:lnTo>
                        <a:pt x="25216" y="13834"/>
                      </a:lnTo>
                      <a:lnTo>
                        <a:pt x="32632" y="32609"/>
                      </a:lnTo>
                      <a:lnTo>
                        <a:pt x="18294" y="32609"/>
                      </a:lnTo>
                      <a:close/>
                    </a:path>
                  </a:pathLst>
                </a:custGeom>
                <a:solidFill>
                  <a:srgbClr val="FFFFFF"/>
                </a:solidFill>
                <a:ln w="4944"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51AB8C9C-87CE-8DD8-7520-290F281CAD1F}"/>
                    </a:ext>
                  </a:extLst>
                </p:cNvPr>
                <p:cNvSpPr/>
                <p:nvPr/>
              </p:nvSpPr>
              <p:spPr>
                <a:xfrm>
                  <a:off x="427101" y="4154613"/>
                  <a:ext cx="81086" cy="53359"/>
                </a:xfrm>
                <a:custGeom>
                  <a:avLst/>
                  <a:gdLst>
                    <a:gd name="connsiteX0" fmla="*/ 28182 w 81086"/>
                    <a:gd name="connsiteY0" fmla="*/ 53359 h 53359"/>
                    <a:gd name="connsiteX1" fmla="*/ 40543 w 81086"/>
                    <a:gd name="connsiteY1" fmla="*/ 15316 h 53359"/>
                    <a:gd name="connsiteX2" fmla="*/ 52904 w 81086"/>
                    <a:gd name="connsiteY2" fmla="*/ 53359 h 53359"/>
                    <a:gd name="connsiteX3" fmla="*/ 62298 w 81086"/>
                    <a:gd name="connsiteY3" fmla="*/ 53359 h 53359"/>
                    <a:gd name="connsiteX4" fmla="*/ 81086 w 81086"/>
                    <a:gd name="connsiteY4" fmla="*/ 0 h 53359"/>
                    <a:gd name="connsiteX5" fmla="*/ 70703 w 81086"/>
                    <a:gd name="connsiteY5" fmla="*/ 0 h 53359"/>
                    <a:gd name="connsiteX6" fmla="*/ 58342 w 81086"/>
                    <a:gd name="connsiteY6" fmla="*/ 39031 h 53359"/>
                    <a:gd name="connsiteX7" fmla="*/ 45487 w 81086"/>
                    <a:gd name="connsiteY7" fmla="*/ 0 h 53359"/>
                    <a:gd name="connsiteX8" fmla="*/ 35599 w 81086"/>
                    <a:gd name="connsiteY8" fmla="*/ 0 h 53359"/>
                    <a:gd name="connsiteX9" fmla="*/ 23733 w 81086"/>
                    <a:gd name="connsiteY9" fmla="*/ 39031 h 53359"/>
                    <a:gd name="connsiteX10" fmla="*/ 10383 w 81086"/>
                    <a:gd name="connsiteY10" fmla="*/ 0 h 53359"/>
                    <a:gd name="connsiteX11" fmla="*/ 0 w 81086"/>
                    <a:gd name="connsiteY11" fmla="*/ 988 h 53359"/>
                    <a:gd name="connsiteX12" fmla="*/ 18788 w 81086"/>
                    <a:gd name="connsiteY12" fmla="*/ 53359 h 53359"/>
                    <a:gd name="connsiteX13" fmla="*/ 28182 w 81086"/>
                    <a:gd name="connsiteY13" fmla="*/ 53359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86" h="53359">
                      <a:moveTo>
                        <a:pt x="28182" y="53359"/>
                      </a:moveTo>
                      <a:lnTo>
                        <a:pt x="40543" y="15316"/>
                      </a:lnTo>
                      <a:lnTo>
                        <a:pt x="52904" y="53359"/>
                      </a:lnTo>
                      <a:lnTo>
                        <a:pt x="62298" y="53359"/>
                      </a:lnTo>
                      <a:lnTo>
                        <a:pt x="81086" y="0"/>
                      </a:lnTo>
                      <a:lnTo>
                        <a:pt x="70703" y="0"/>
                      </a:lnTo>
                      <a:lnTo>
                        <a:pt x="58342" y="39031"/>
                      </a:lnTo>
                      <a:lnTo>
                        <a:pt x="45487" y="0"/>
                      </a:lnTo>
                      <a:lnTo>
                        <a:pt x="35599" y="0"/>
                      </a:lnTo>
                      <a:lnTo>
                        <a:pt x="23733" y="39031"/>
                      </a:lnTo>
                      <a:lnTo>
                        <a:pt x="10383" y="0"/>
                      </a:lnTo>
                      <a:lnTo>
                        <a:pt x="0" y="988"/>
                      </a:lnTo>
                      <a:lnTo>
                        <a:pt x="18788" y="53359"/>
                      </a:lnTo>
                      <a:lnTo>
                        <a:pt x="28182" y="53359"/>
                      </a:lnTo>
                      <a:close/>
                    </a:path>
                  </a:pathLst>
                </a:custGeom>
                <a:solidFill>
                  <a:srgbClr val="FFFFFF"/>
                </a:solidFill>
                <a:ln w="4944"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312C0C03-6AAC-DFAB-9189-4446553A55C8}"/>
                    </a:ext>
                  </a:extLst>
                </p:cNvPr>
                <p:cNvSpPr/>
                <p:nvPr/>
              </p:nvSpPr>
              <p:spPr>
                <a:xfrm>
                  <a:off x="515109" y="4155107"/>
                  <a:ext cx="42520" cy="53853"/>
                </a:xfrm>
                <a:custGeom>
                  <a:avLst/>
                  <a:gdLst>
                    <a:gd name="connsiteX0" fmla="*/ 10383 w 42520"/>
                    <a:gd name="connsiteY0" fmla="*/ 32609 h 53853"/>
                    <a:gd name="connsiteX1" fmla="*/ 16316 w 42520"/>
                    <a:gd name="connsiteY1" fmla="*/ 32609 h 53853"/>
                    <a:gd name="connsiteX2" fmla="*/ 18294 w 42520"/>
                    <a:gd name="connsiteY2" fmla="*/ 32609 h 53853"/>
                    <a:gd name="connsiteX3" fmla="*/ 20272 w 42520"/>
                    <a:gd name="connsiteY3" fmla="*/ 32609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2 h 53853"/>
                    <a:gd name="connsiteX10" fmla="*/ 16811 w 42520"/>
                    <a:gd name="connsiteY10" fmla="*/ 0 h 53853"/>
                    <a:gd name="connsiteX11" fmla="*/ 0 w 42520"/>
                    <a:gd name="connsiteY11" fmla="*/ 0 h 53853"/>
                    <a:gd name="connsiteX12" fmla="*/ 0 w 42520"/>
                    <a:gd name="connsiteY12" fmla="*/ 53853 h 53853"/>
                    <a:gd name="connsiteX13" fmla="*/ 10383 w 42520"/>
                    <a:gd name="connsiteY13" fmla="*/ 53853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9"/>
                      </a:moveTo>
                      <a:lnTo>
                        <a:pt x="16316" y="32609"/>
                      </a:lnTo>
                      <a:cubicBezTo>
                        <a:pt x="16811" y="32609"/>
                        <a:pt x="17799" y="32609"/>
                        <a:pt x="18294" y="32609"/>
                      </a:cubicBezTo>
                      <a:cubicBezTo>
                        <a:pt x="18788" y="32609"/>
                        <a:pt x="19777" y="32609"/>
                        <a:pt x="20272" y="32609"/>
                      </a:cubicBezTo>
                      <a:lnTo>
                        <a:pt x="31643" y="53359"/>
                      </a:lnTo>
                      <a:lnTo>
                        <a:pt x="42521" y="53359"/>
                      </a:lnTo>
                      <a:lnTo>
                        <a:pt x="29171" y="30138"/>
                      </a:lnTo>
                      <a:cubicBezTo>
                        <a:pt x="31643" y="28656"/>
                        <a:pt x="34115" y="27174"/>
                        <a:pt x="35599" y="24703"/>
                      </a:cubicBezTo>
                      <a:cubicBezTo>
                        <a:pt x="37082" y="22233"/>
                        <a:pt x="38071" y="19269"/>
                        <a:pt x="38071" y="16304"/>
                      </a:cubicBezTo>
                      <a:cubicBezTo>
                        <a:pt x="38071" y="10870"/>
                        <a:pt x="36093" y="6423"/>
                        <a:pt x="31643" y="3952"/>
                      </a:cubicBezTo>
                      <a:cubicBezTo>
                        <a:pt x="27688" y="1482"/>
                        <a:pt x="22249" y="0"/>
                        <a:pt x="16811" y="0"/>
                      </a:cubicBezTo>
                      <a:lnTo>
                        <a:pt x="0" y="0"/>
                      </a:lnTo>
                      <a:lnTo>
                        <a:pt x="0" y="53853"/>
                      </a:lnTo>
                      <a:lnTo>
                        <a:pt x="10383" y="53853"/>
                      </a:lnTo>
                      <a:lnTo>
                        <a:pt x="10383" y="33597"/>
                      </a:lnTo>
                      <a:close/>
                      <a:moveTo>
                        <a:pt x="10383" y="7905"/>
                      </a:moveTo>
                      <a:lnTo>
                        <a:pt x="16811" y="7905"/>
                      </a:lnTo>
                      <a:cubicBezTo>
                        <a:pt x="20272" y="7905"/>
                        <a:pt x="22744" y="8399"/>
                        <a:pt x="24721" y="9881"/>
                      </a:cubicBezTo>
                      <a:cubicBezTo>
                        <a:pt x="26699" y="11364"/>
                        <a:pt x="27688" y="13340"/>
                        <a:pt x="27688" y="16304"/>
                      </a:cubicBezTo>
                      <a:cubicBezTo>
                        <a:pt x="27688" y="19269"/>
                        <a:pt x="26699" y="21245"/>
                        <a:pt x="24721" y="22233"/>
                      </a:cubicBezTo>
                      <a:cubicBezTo>
                        <a:pt x="22744" y="23715"/>
                        <a:pt x="20272"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C06D52DF-5696-D90C-3D91-6E421E88FB89}"/>
                    </a:ext>
                  </a:extLst>
                </p:cNvPr>
                <p:cNvSpPr/>
                <p:nvPr/>
              </p:nvSpPr>
              <p:spPr>
                <a:xfrm>
                  <a:off x="565046" y="4154613"/>
                  <a:ext cx="37576" cy="53359"/>
                </a:xfrm>
                <a:custGeom>
                  <a:avLst/>
                  <a:gdLst>
                    <a:gd name="connsiteX0" fmla="*/ 0 w 37576"/>
                    <a:gd name="connsiteY0" fmla="*/ 53359 h 53359"/>
                    <a:gd name="connsiteX1" fmla="*/ 37577 w 37576"/>
                    <a:gd name="connsiteY1" fmla="*/ 53359 h 53359"/>
                    <a:gd name="connsiteX2" fmla="*/ 36093 w 37576"/>
                    <a:gd name="connsiteY2" fmla="*/ 45454 h 53359"/>
                    <a:gd name="connsiteX3" fmla="*/ 9889 w 37576"/>
                    <a:gd name="connsiteY3" fmla="*/ 45454 h 53359"/>
                    <a:gd name="connsiteX4" fmla="*/ 9889 w 37576"/>
                    <a:gd name="connsiteY4" fmla="*/ 30632 h 53359"/>
                    <a:gd name="connsiteX5" fmla="*/ 26205 w 37576"/>
                    <a:gd name="connsiteY5" fmla="*/ 30632 h 53359"/>
                    <a:gd name="connsiteX6" fmla="*/ 24227 w 37576"/>
                    <a:gd name="connsiteY6" fmla="*/ 22233 h 53359"/>
                    <a:gd name="connsiteX7" fmla="*/ 9889 w 37576"/>
                    <a:gd name="connsiteY7" fmla="*/ 22233 h 53359"/>
                    <a:gd name="connsiteX8" fmla="*/ 9889 w 37576"/>
                    <a:gd name="connsiteY8" fmla="*/ 7905 h 53359"/>
                    <a:gd name="connsiteX9" fmla="*/ 33621 w 37576"/>
                    <a:gd name="connsiteY9" fmla="*/ 7905 h 53359"/>
                    <a:gd name="connsiteX10" fmla="*/ 32138 w 37576"/>
                    <a:gd name="connsiteY10" fmla="*/ 0 h 53359"/>
                    <a:gd name="connsiteX11" fmla="*/ 0 w 37576"/>
                    <a:gd name="connsiteY11" fmla="*/ 0 h 53359"/>
                    <a:gd name="connsiteX12" fmla="*/ 0 w 37576"/>
                    <a:gd name="connsiteY12" fmla="*/ 53359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0" y="53359"/>
                      </a:moveTo>
                      <a:lnTo>
                        <a:pt x="37577" y="53359"/>
                      </a:lnTo>
                      <a:lnTo>
                        <a:pt x="36093" y="45454"/>
                      </a:lnTo>
                      <a:lnTo>
                        <a:pt x="9889" y="45454"/>
                      </a:lnTo>
                      <a:lnTo>
                        <a:pt x="9889" y="30632"/>
                      </a:lnTo>
                      <a:lnTo>
                        <a:pt x="26205" y="30632"/>
                      </a:lnTo>
                      <a:lnTo>
                        <a:pt x="24227" y="22233"/>
                      </a:lnTo>
                      <a:lnTo>
                        <a:pt x="9889" y="22233"/>
                      </a:lnTo>
                      <a:lnTo>
                        <a:pt x="9889" y="7905"/>
                      </a:lnTo>
                      <a:lnTo>
                        <a:pt x="33621" y="7905"/>
                      </a:lnTo>
                      <a:lnTo>
                        <a:pt x="32138" y="0"/>
                      </a:lnTo>
                      <a:lnTo>
                        <a:pt x="0" y="0"/>
                      </a:lnTo>
                      <a:lnTo>
                        <a:pt x="0" y="53359"/>
                      </a:lnTo>
                      <a:close/>
                    </a:path>
                  </a:pathLst>
                </a:custGeom>
                <a:solidFill>
                  <a:srgbClr val="FFFFFF"/>
                </a:solidFill>
                <a:ln w="4944"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B178D953-FAAD-8D94-7D10-E74AE15B64E8}"/>
                    </a:ext>
                  </a:extLst>
                </p:cNvPr>
                <p:cNvSpPr/>
                <p:nvPr/>
              </p:nvSpPr>
              <p:spPr>
                <a:xfrm>
                  <a:off x="611028" y="4154613"/>
                  <a:ext cx="44992" cy="53359"/>
                </a:xfrm>
                <a:custGeom>
                  <a:avLst/>
                  <a:gdLst>
                    <a:gd name="connsiteX0" fmla="*/ 9889 w 44992"/>
                    <a:gd name="connsiteY0" fmla="*/ 17786 h 53359"/>
                    <a:gd name="connsiteX1" fmla="*/ 35104 w 44992"/>
                    <a:gd name="connsiteY1" fmla="*/ 53359 h 53359"/>
                    <a:gd name="connsiteX2" fmla="*/ 44993 w 44992"/>
                    <a:gd name="connsiteY2" fmla="*/ 53359 h 53359"/>
                    <a:gd name="connsiteX3" fmla="*/ 44993 w 44992"/>
                    <a:gd name="connsiteY3" fmla="*/ 0 h 53359"/>
                    <a:gd name="connsiteX4" fmla="*/ 35104 w 44992"/>
                    <a:gd name="connsiteY4" fmla="*/ 0 h 53359"/>
                    <a:gd name="connsiteX5" fmla="*/ 35104 w 44992"/>
                    <a:gd name="connsiteY5" fmla="*/ 35573 h 53359"/>
                    <a:gd name="connsiteX6" fmla="*/ 9889 w 44992"/>
                    <a:gd name="connsiteY6" fmla="*/ 0 h 53359"/>
                    <a:gd name="connsiteX7" fmla="*/ 0 w 44992"/>
                    <a:gd name="connsiteY7" fmla="*/ 0 h 53359"/>
                    <a:gd name="connsiteX8" fmla="*/ 0 w 44992"/>
                    <a:gd name="connsiteY8" fmla="*/ 53359 h 53359"/>
                    <a:gd name="connsiteX9" fmla="*/ 9889 w 44992"/>
                    <a:gd name="connsiteY9" fmla="*/ 53359 h 53359"/>
                    <a:gd name="connsiteX10" fmla="*/ 9889 w 44992"/>
                    <a:gd name="connsiteY10" fmla="*/ 17786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359">
                      <a:moveTo>
                        <a:pt x="9889" y="17786"/>
                      </a:moveTo>
                      <a:lnTo>
                        <a:pt x="35104" y="53359"/>
                      </a:lnTo>
                      <a:lnTo>
                        <a:pt x="44993" y="53359"/>
                      </a:lnTo>
                      <a:lnTo>
                        <a:pt x="44993" y="0"/>
                      </a:lnTo>
                      <a:lnTo>
                        <a:pt x="35104" y="0"/>
                      </a:lnTo>
                      <a:lnTo>
                        <a:pt x="35104" y="35573"/>
                      </a:lnTo>
                      <a:lnTo>
                        <a:pt x="9889" y="0"/>
                      </a:lnTo>
                      <a:lnTo>
                        <a:pt x="0" y="0"/>
                      </a:lnTo>
                      <a:lnTo>
                        <a:pt x="0" y="53359"/>
                      </a:lnTo>
                      <a:lnTo>
                        <a:pt x="9889" y="53359"/>
                      </a:lnTo>
                      <a:lnTo>
                        <a:pt x="9889" y="17786"/>
                      </a:lnTo>
                      <a:close/>
                    </a:path>
                  </a:pathLst>
                </a:custGeom>
                <a:solidFill>
                  <a:srgbClr val="FFFFFF"/>
                </a:solidFill>
                <a:ln w="4944"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48FC4506-E5C9-F38A-DD8B-A8BE868469D4}"/>
                    </a:ext>
                  </a:extLst>
                </p:cNvPr>
                <p:cNvSpPr/>
                <p:nvPr/>
              </p:nvSpPr>
              <p:spPr>
                <a:xfrm>
                  <a:off x="667393" y="4153131"/>
                  <a:ext cx="39554" cy="55829"/>
                </a:xfrm>
                <a:custGeom>
                  <a:avLst/>
                  <a:gdLst>
                    <a:gd name="connsiteX0" fmla="*/ 24227 w 39554"/>
                    <a:gd name="connsiteY0" fmla="*/ 8893 h 55829"/>
                    <a:gd name="connsiteX1" fmla="*/ 30160 w 39554"/>
                    <a:gd name="connsiteY1" fmla="*/ 9387 h 55829"/>
                    <a:gd name="connsiteX2" fmla="*/ 36093 w 39554"/>
                    <a:gd name="connsiteY2" fmla="*/ 10869 h 55829"/>
                    <a:gd name="connsiteX3" fmla="*/ 39060 w 39554"/>
                    <a:gd name="connsiteY3" fmla="*/ 3458 h 55829"/>
                    <a:gd name="connsiteX4" fmla="*/ 31149 w 39554"/>
                    <a:gd name="connsiteY4" fmla="*/ 988 h 55829"/>
                    <a:gd name="connsiteX5" fmla="*/ 24721 w 39554"/>
                    <a:gd name="connsiteY5" fmla="*/ 0 h 55829"/>
                    <a:gd name="connsiteX6" fmla="*/ 6428 w 39554"/>
                    <a:gd name="connsiteY6" fmla="*/ 7905 h 55829"/>
                    <a:gd name="connsiteX7" fmla="*/ 0 w 39554"/>
                    <a:gd name="connsiteY7" fmla="*/ 28162 h 55829"/>
                    <a:gd name="connsiteX8" fmla="*/ 5933 w 39554"/>
                    <a:gd name="connsiteY8" fmla="*/ 47925 h 55829"/>
                    <a:gd name="connsiteX9" fmla="*/ 24227 w 39554"/>
                    <a:gd name="connsiteY9" fmla="*/ 55830 h 55829"/>
                    <a:gd name="connsiteX10" fmla="*/ 32138 w 39554"/>
                    <a:gd name="connsiteY10" fmla="*/ 54842 h 55829"/>
                    <a:gd name="connsiteX11" fmla="*/ 39554 w 39554"/>
                    <a:gd name="connsiteY11" fmla="*/ 52371 h 55829"/>
                    <a:gd name="connsiteX12" fmla="*/ 35599 w 39554"/>
                    <a:gd name="connsiteY12" fmla="*/ 44960 h 55829"/>
                    <a:gd name="connsiteX13" fmla="*/ 30160 w 39554"/>
                    <a:gd name="connsiteY13" fmla="*/ 46937 h 55829"/>
                    <a:gd name="connsiteX14" fmla="*/ 23733 w 39554"/>
                    <a:gd name="connsiteY14" fmla="*/ 47431 h 55829"/>
                    <a:gd name="connsiteX15" fmla="*/ 13844 w 39554"/>
                    <a:gd name="connsiteY15" fmla="*/ 41502 h 55829"/>
                    <a:gd name="connsiteX16" fmla="*/ 10877 w 39554"/>
                    <a:gd name="connsiteY16" fmla="*/ 28162 h 55829"/>
                    <a:gd name="connsiteX17" fmla="*/ 14338 w 39554"/>
                    <a:gd name="connsiteY17" fmla="*/ 13834 h 55829"/>
                    <a:gd name="connsiteX18" fmla="*/ 24227 w 39554"/>
                    <a:gd name="connsiteY18" fmla="*/ 8399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24227" y="8893"/>
                      </a:moveTo>
                      <a:cubicBezTo>
                        <a:pt x="26699" y="8893"/>
                        <a:pt x="28677" y="8893"/>
                        <a:pt x="30160" y="9387"/>
                      </a:cubicBezTo>
                      <a:cubicBezTo>
                        <a:pt x="31643" y="9387"/>
                        <a:pt x="33621" y="10375"/>
                        <a:pt x="36093" y="10869"/>
                      </a:cubicBezTo>
                      <a:lnTo>
                        <a:pt x="39060" y="3458"/>
                      </a:lnTo>
                      <a:cubicBezTo>
                        <a:pt x="36588" y="1976"/>
                        <a:pt x="34116" y="1482"/>
                        <a:pt x="31149" y="988"/>
                      </a:cubicBezTo>
                      <a:cubicBezTo>
                        <a:pt x="28182" y="494"/>
                        <a:pt x="26205" y="0"/>
                        <a:pt x="24721" y="0"/>
                      </a:cubicBezTo>
                      <a:cubicBezTo>
                        <a:pt x="16811" y="0"/>
                        <a:pt x="10877" y="2470"/>
                        <a:pt x="6428" y="7905"/>
                      </a:cubicBezTo>
                      <a:cubicBezTo>
                        <a:pt x="1978" y="13340"/>
                        <a:pt x="0" y="19763"/>
                        <a:pt x="0" y="28162"/>
                      </a:cubicBezTo>
                      <a:cubicBezTo>
                        <a:pt x="0" y="36561"/>
                        <a:pt x="1978" y="42490"/>
                        <a:pt x="5933" y="47925"/>
                      </a:cubicBezTo>
                      <a:cubicBezTo>
                        <a:pt x="9889" y="53359"/>
                        <a:pt x="15822" y="55830"/>
                        <a:pt x="24227" y="55830"/>
                      </a:cubicBezTo>
                      <a:cubicBezTo>
                        <a:pt x="32632" y="55830"/>
                        <a:pt x="29171" y="55830"/>
                        <a:pt x="32138" y="54842"/>
                      </a:cubicBezTo>
                      <a:cubicBezTo>
                        <a:pt x="35104" y="54348"/>
                        <a:pt x="37576" y="53359"/>
                        <a:pt x="39554" y="52371"/>
                      </a:cubicBezTo>
                      <a:lnTo>
                        <a:pt x="35599" y="44960"/>
                      </a:lnTo>
                      <a:cubicBezTo>
                        <a:pt x="34116" y="45454"/>
                        <a:pt x="32138" y="46442"/>
                        <a:pt x="30160" y="46937"/>
                      </a:cubicBezTo>
                      <a:cubicBezTo>
                        <a:pt x="28182" y="47431"/>
                        <a:pt x="26205" y="47431"/>
                        <a:pt x="23733" y="47431"/>
                      </a:cubicBezTo>
                      <a:cubicBezTo>
                        <a:pt x="19283" y="47431"/>
                        <a:pt x="15822" y="45454"/>
                        <a:pt x="13844" y="41502"/>
                      </a:cubicBezTo>
                      <a:cubicBezTo>
                        <a:pt x="11866" y="37549"/>
                        <a:pt x="10877" y="33102"/>
                        <a:pt x="10877" y="28162"/>
                      </a:cubicBezTo>
                      <a:cubicBezTo>
                        <a:pt x="10877" y="23221"/>
                        <a:pt x="11866" y="17292"/>
                        <a:pt x="14338" y="13834"/>
                      </a:cubicBezTo>
                      <a:cubicBezTo>
                        <a:pt x="16811" y="10375"/>
                        <a:pt x="19777" y="8399"/>
                        <a:pt x="24227" y="8399"/>
                      </a:cubicBezTo>
                      <a:close/>
                    </a:path>
                  </a:pathLst>
                </a:custGeom>
                <a:solidFill>
                  <a:srgbClr val="FFFFFF"/>
                </a:solidFill>
                <a:ln w="4944"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135C6C70-62C5-23E8-5EB6-F92D630EE039}"/>
                    </a:ext>
                  </a:extLst>
                </p:cNvPr>
                <p:cNvSpPr/>
                <p:nvPr/>
              </p:nvSpPr>
              <p:spPr>
                <a:xfrm>
                  <a:off x="716341" y="4154613"/>
                  <a:ext cx="37576" cy="53359"/>
                </a:xfrm>
                <a:custGeom>
                  <a:avLst/>
                  <a:gdLst>
                    <a:gd name="connsiteX0" fmla="*/ 33621 w 37576"/>
                    <a:gd name="connsiteY0" fmla="*/ 7905 h 53359"/>
                    <a:gd name="connsiteX1" fmla="*/ 32138 w 37576"/>
                    <a:gd name="connsiteY1" fmla="*/ 0 h 53359"/>
                    <a:gd name="connsiteX2" fmla="*/ 0 w 37576"/>
                    <a:gd name="connsiteY2" fmla="*/ 0 h 53359"/>
                    <a:gd name="connsiteX3" fmla="*/ 0 w 37576"/>
                    <a:gd name="connsiteY3" fmla="*/ 53359 h 53359"/>
                    <a:gd name="connsiteX4" fmla="*/ 37576 w 37576"/>
                    <a:gd name="connsiteY4" fmla="*/ 53359 h 53359"/>
                    <a:gd name="connsiteX5" fmla="*/ 36093 w 37576"/>
                    <a:gd name="connsiteY5" fmla="*/ 45454 h 53359"/>
                    <a:gd name="connsiteX6" fmla="*/ 10383 w 37576"/>
                    <a:gd name="connsiteY6" fmla="*/ 45454 h 53359"/>
                    <a:gd name="connsiteX7" fmla="*/ 10383 w 37576"/>
                    <a:gd name="connsiteY7" fmla="*/ 30632 h 53359"/>
                    <a:gd name="connsiteX8" fmla="*/ 26205 w 37576"/>
                    <a:gd name="connsiteY8" fmla="*/ 30632 h 53359"/>
                    <a:gd name="connsiteX9" fmla="*/ 24721 w 37576"/>
                    <a:gd name="connsiteY9" fmla="*/ 22233 h 53359"/>
                    <a:gd name="connsiteX10" fmla="*/ 10383 w 37576"/>
                    <a:gd name="connsiteY10" fmla="*/ 22233 h 53359"/>
                    <a:gd name="connsiteX11" fmla="*/ 10383 w 37576"/>
                    <a:gd name="connsiteY11" fmla="*/ 7905 h 53359"/>
                    <a:gd name="connsiteX12" fmla="*/ 33621 w 37576"/>
                    <a:gd name="connsiteY12" fmla="*/ 7905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33621" y="7905"/>
                      </a:moveTo>
                      <a:lnTo>
                        <a:pt x="32138" y="0"/>
                      </a:lnTo>
                      <a:lnTo>
                        <a:pt x="0" y="0"/>
                      </a:lnTo>
                      <a:lnTo>
                        <a:pt x="0" y="53359"/>
                      </a:lnTo>
                      <a:lnTo>
                        <a:pt x="37576" y="53359"/>
                      </a:lnTo>
                      <a:lnTo>
                        <a:pt x="36093" y="45454"/>
                      </a:lnTo>
                      <a:lnTo>
                        <a:pt x="10383" y="45454"/>
                      </a:lnTo>
                      <a:lnTo>
                        <a:pt x="10383" y="30632"/>
                      </a:lnTo>
                      <a:lnTo>
                        <a:pt x="26205" y="30632"/>
                      </a:lnTo>
                      <a:lnTo>
                        <a:pt x="24721" y="22233"/>
                      </a:lnTo>
                      <a:lnTo>
                        <a:pt x="10383" y="22233"/>
                      </a:lnTo>
                      <a:lnTo>
                        <a:pt x="10383" y="7905"/>
                      </a:lnTo>
                      <a:lnTo>
                        <a:pt x="33621" y="7905"/>
                      </a:lnTo>
                      <a:close/>
                    </a:path>
                  </a:pathLst>
                </a:custGeom>
                <a:solidFill>
                  <a:srgbClr val="FFFFFF"/>
                </a:solidFill>
                <a:ln w="4944"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9B32912D-18B3-6CF3-C1E3-AFDE99EBBCEA}"/>
                    </a:ext>
                  </a:extLst>
                </p:cNvPr>
                <p:cNvSpPr/>
                <p:nvPr/>
              </p:nvSpPr>
              <p:spPr>
                <a:xfrm>
                  <a:off x="961082" y="4274178"/>
                  <a:ext cx="41037" cy="53853"/>
                </a:xfrm>
                <a:custGeom>
                  <a:avLst/>
                  <a:gdLst>
                    <a:gd name="connsiteX0" fmla="*/ 39060 w 41037"/>
                    <a:gd name="connsiteY0" fmla="*/ 29150 h 53853"/>
                    <a:gd name="connsiteX1" fmla="*/ 33127 w 41037"/>
                    <a:gd name="connsiteY1" fmla="*/ 24209 h 53853"/>
                    <a:gd name="connsiteX2" fmla="*/ 36588 w 41037"/>
                    <a:gd name="connsiteY2" fmla="*/ 20257 h 53853"/>
                    <a:gd name="connsiteX3" fmla="*/ 38071 w 41037"/>
                    <a:gd name="connsiteY3" fmla="*/ 14822 h 53853"/>
                    <a:gd name="connsiteX4" fmla="*/ 33127 w 41037"/>
                    <a:gd name="connsiteY4" fmla="*/ 3458 h 53853"/>
                    <a:gd name="connsiteX5" fmla="*/ 20272 w 41037"/>
                    <a:gd name="connsiteY5" fmla="*/ 0 h 53853"/>
                    <a:gd name="connsiteX6" fmla="*/ 0 w 41037"/>
                    <a:gd name="connsiteY6" fmla="*/ 0 h 53853"/>
                    <a:gd name="connsiteX7" fmla="*/ 0 w 41037"/>
                    <a:gd name="connsiteY7" fmla="*/ 53853 h 53853"/>
                    <a:gd name="connsiteX8" fmla="*/ 22249 w 41037"/>
                    <a:gd name="connsiteY8" fmla="*/ 53853 h 53853"/>
                    <a:gd name="connsiteX9" fmla="*/ 36093 w 41037"/>
                    <a:gd name="connsiteY9" fmla="*/ 49901 h 53853"/>
                    <a:gd name="connsiteX10" fmla="*/ 41037 w 41037"/>
                    <a:gd name="connsiteY10" fmla="*/ 38043 h 53853"/>
                    <a:gd name="connsiteX11" fmla="*/ 38565 w 41037"/>
                    <a:gd name="connsiteY11" fmla="*/ 29644 h 53853"/>
                    <a:gd name="connsiteX12" fmla="*/ 10383 w 41037"/>
                    <a:gd name="connsiteY12" fmla="*/ 8399 h 53853"/>
                    <a:gd name="connsiteX13" fmla="*/ 18788 w 41037"/>
                    <a:gd name="connsiteY13" fmla="*/ 8399 h 53853"/>
                    <a:gd name="connsiteX14" fmla="*/ 24721 w 41037"/>
                    <a:gd name="connsiteY14" fmla="*/ 9881 h 53853"/>
                    <a:gd name="connsiteX15" fmla="*/ 26699 w 41037"/>
                    <a:gd name="connsiteY15" fmla="*/ 15316 h 53853"/>
                    <a:gd name="connsiteX16" fmla="*/ 24227 w 41037"/>
                    <a:gd name="connsiteY16" fmla="*/ 20257 h 53853"/>
                    <a:gd name="connsiteX17" fmla="*/ 17305 w 41037"/>
                    <a:gd name="connsiteY17" fmla="*/ 21739 h 53853"/>
                    <a:gd name="connsiteX18" fmla="*/ 9889 w 41037"/>
                    <a:gd name="connsiteY18" fmla="*/ 21739 h 53853"/>
                    <a:gd name="connsiteX19" fmla="*/ 9889 w 41037"/>
                    <a:gd name="connsiteY19" fmla="*/ 8399 h 53853"/>
                    <a:gd name="connsiteX20" fmla="*/ 28182 w 41037"/>
                    <a:gd name="connsiteY20" fmla="*/ 42984 h 53853"/>
                    <a:gd name="connsiteX21" fmla="*/ 21755 w 41037"/>
                    <a:gd name="connsiteY21" fmla="*/ 44960 h 53853"/>
                    <a:gd name="connsiteX22" fmla="*/ 10877 w 41037"/>
                    <a:gd name="connsiteY22" fmla="*/ 44960 h 53853"/>
                    <a:gd name="connsiteX23" fmla="*/ 10877 w 41037"/>
                    <a:gd name="connsiteY23" fmla="*/ 29644 h 53853"/>
                    <a:gd name="connsiteX24" fmla="*/ 22744 w 41037"/>
                    <a:gd name="connsiteY24" fmla="*/ 29644 h 53853"/>
                    <a:gd name="connsiteX25" fmla="*/ 28677 w 41037"/>
                    <a:gd name="connsiteY25" fmla="*/ 31620 h 53853"/>
                    <a:gd name="connsiteX26" fmla="*/ 31149 w 41037"/>
                    <a:gd name="connsiteY26" fmla="*/ 37549 h 53853"/>
                    <a:gd name="connsiteX27" fmla="*/ 28677 w 41037"/>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9060" y="29150"/>
                      </a:moveTo>
                      <a:cubicBezTo>
                        <a:pt x="37577" y="27174"/>
                        <a:pt x="35599" y="25198"/>
                        <a:pt x="33127" y="24209"/>
                      </a:cubicBezTo>
                      <a:cubicBezTo>
                        <a:pt x="34610" y="23221"/>
                        <a:pt x="35599" y="21739"/>
                        <a:pt x="36588" y="20257"/>
                      </a:cubicBezTo>
                      <a:cubicBezTo>
                        <a:pt x="37577" y="18775"/>
                        <a:pt x="38071" y="16798"/>
                        <a:pt x="38071" y="14822"/>
                      </a:cubicBezTo>
                      <a:cubicBezTo>
                        <a:pt x="38071" y="9387"/>
                        <a:pt x="36588" y="5435"/>
                        <a:pt x="33127" y="3458"/>
                      </a:cubicBezTo>
                      <a:cubicBezTo>
                        <a:pt x="29666" y="988"/>
                        <a:pt x="25710" y="0"/>
                        <a:pt x="20272" y="0"/>
                      </a:cubicBezTo>
                      <a:lnTo>
                        <a:pt x="0" y="0"/>
                      </a:lnTo>
                      <a:lnTo>
                        <a:pt x="0" y="53853"/>
                      </a:lnTo>
                      <a:lnTo>
                        <a:pt x="22249" y="53853"/>
                      </a:lnTo>
                      <a:cubicBezTo>
                        <a:pt x="28182" y="53853"/>
                        <a:pt x="32632" y="52371"/>
                        <a:pt x="36093" y="49901"/>
                      </a:cubicBezTo>
                      <a:cubicBezTo>
                        <a:pt x="39554" y="46937"/>
                        <a:pt x="41037" y="43478"/>
                        <a:pt x="41037" y="38043"/>
                      </a:cubicBezTo>
                      <a:cubicBezTo>
                        <a:pt x="41037" y="32609"/>
                        <a:pt x="40049" y="32114"/>
                        <a:pt x="38565" y="29644"/>
                      </a:cubicBezTo>
                      <a:close/>
                      <a:moveTo>
                        <a:pt x="10383" y="8399"/>
                      </a:moveTo>
                      <a:lnTo>
                        <a:pt x="18788" y="8399"/>
                      </a:lnTo>
                      <a:cubicBezTo>
                        <a:pt x="21260" y="8399"/>
                        <a:pt x="23238" y="8399"/>
                        <a:pt x="24721" y="9881"/>
                      </a:cubicBezTo>
                      <a:cubicBezTo>
                        <a:pt x="26205" y="10869"/>
                        <a:pt x="26699" y="12352"/>
                        <a:pt x="26699" y="15316"/>
                      </a:cubicBezTo>
                      <a:cubicBezTo>
                        <a:pt x="26699" y="18280"/>
                        <a:pt x="25710" y="19269"/>
                        <a:pt x="24227" y="20257"/>
                      </a:cubicBezTo>
                      <a:cubicBezTo>
                        <a:pt x="22744" y="21245"/>
                        <a:pt x="20272" y="21739"/>
                        <a:pt x="17305" y="21739"/>
                      </a:cubicBezTo>
                      <a:lnTo>
                        <a:pt x="9889" y="21739"/>
                      </a:lnTo>
                      <a:lnTo>
                        <a:pt x="9889" y="8399"/>
                      </a:lnTo>
                      <a:close/>
                      <a:moveTo>
                        <a:pt x="28182" y="42984"/>
                      </a:moveTo>
                      <a:cubicBezTo>
                        <a:pt x="26699" y="44466"/>
                        <a:pt x="24227" y="44960"/>
                        <a:pt x="21755" y="44960"/>
                      </a:cubicBezTo>
                      <a:lnTo>
                        <a:pt x="10877" y="44960"/>
                      </a:lnTo>
                      <a:lnTo>
                        <a:pt x="10877" y="29644"/>
                      </a:lnTo>
                      <a:lnTo>
                        <a:pt x="22744" y="29644"/>
                      </a:lnTo>
                      <a:cubicBezTo>
                        <a:pt x="25216" y="29644"/>
                        <a:pt x="27194" y="30138"/>
                        <a:pt x="28677" y="31620"/>
                      </a:cubicBezTo>
                      <a:cubicBezTo>
                        <a:pt x="30160" y="33102"/>
                        <a:pt x="31149" y="35079"/>
                        <a:pt x="31149" y="37549"/>
                      </a:cubicBezTo>
                      <a:cubicBezTo>
                        <a:pt x="31149" y="40020"/>
                        <a:pt x="30160" y="41502"/>
                        <a:pt x="28677" y="42984"/>
                      </a:cubicBezTo>
                      <a:close/>
                    </a:path>
                  </a:pathLst>
                </a:custGeom>
                <a:solidFill>
                  <a:srgbClr val="FFFFFF"/>
                </a:solidFill>
                <a:ln w="4944"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AEAF12B-7D6C-A0A0-63F9-4EE2DCE08039}"/>
                    </a:ext>
                  </a:extLst>
                </p:cNvPr>
                <p:cNvSpPr/>
                <p:nvPr/>
              </p:nvSpPr>
              <p:spPr>
                <a:xfrm>
                  <a:off x="1012503" y="4273684"/>
                  <a:ext cx="43509" cy="54841"/>
                </a:xfrm>
                <a:custGeom>
                  <a:avLst/>
                  <a:gdLst>
                    <a:gd name="connsiteX0" fmla="*/ 33621 w 43509"/>
                    <a:gd name="connsiteY0" fmla="*/ 33597 h 54841"/>
                    <a:gd name="connsiteX1" fmla="*/ 30654 w 43509"/>
                    <a:gd name="connsiteY1" fmla="*/ 43478 h 54841"/>
                    <a:gd name="connsiteX2" fmla="*/ 22249 w 43509"/>
                    <a:gd name="connsiteY2" fmla="*/ 46442 h 54841"/>
                    <a:gd name="connsiteX3" fmla="*/ 13844 w 43509"/>
                    <a:gd name="connsiteY3" fmla="*/ 43478 h 54841"/>
                    <a:gd name="connsiteX4" fmla="*/ 10383 w 43509"/>
                    <a:gd name="connsiteY4" fmla="*/ 33597 h 54841"/>
                    <a:gd name="connsiteX5" fmla="*/ 10383 w 43509"/>
                    <a:gd name="connsiteY5" fmla="*/ 0 h 54841"/>
                    <a:gd name="connsiteX6" fmla="*/ 0 w 43509"/>
                    <a:gd name="connsiteY6" fmla="*/ 0 h 54841"/>
                    <a:gd name="connsiteX7" fmla="*/ 0 w 43509"/>
                    <a:gd name="connsiteY7" fmla="*/ 34091 h 54841"/>
                    <a:gd name="connsiteX8" fmla="*/ 5933 w 43509"/>
                    <a:gd name="connsiteY8" fmla="*/ 48913 h 54841"/>
                    <a:gd name="connsiteX9" fmla="*/ 21755 w 43509"/>
                    <a:gd name="connsiteY9" fmla="*/ 54842 h 54841"/>
                    <a:gd name="connsiteX10" fmla="*/ 37576 w 43509"/>
                    <a:gd name="connsiteY10" fmla="*/ 48913 h 54841"/>
                    <a:gd name="connsiteX11" fmla="*/ 43510 w 43509"/>
                    <a:gd name="connsiteY11" fmla="*/ 34585 h 54841"/>
                    <a:gd name="connsiteX12" fmla="*/ 43510 w 43509"/>
                    <a:gd name="connsiteY12" fmla="*/ 494 h 54841"/>
                    <a:gd name="connsiteX13" fmla="*/ 33127 w 43509"/>
                    <a:gd name="connsiteY13" fmla="*/ 494 h 54841"/>
                    <a:gd name="connsiteX14" fmla="*/ 33127 w 43509"/>
                    <a:gd name="connsiteY14" fmla="*/ 34091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33621" y="33597"/>
                      </a:moveTo>
                      <a:cubicBezTo>
                        <a:pt x="33621" y="38043"/>
                        <a:pt x="32632" y="41008"/>
                        <a:pt x="30654" y="43478"/>
                      </a:cubicBezTo>
                      <a:cubicBezTo>
                        <a:pt x="28677" y="45948"/>
                        <a:pt x="25710" y="46442"/>
                        <a:pt x="22249" y="46442"/>
                      </a:cubicBezTo>
                      <a:cubicBezTo>
                        <a:pt x="18788" y="46442"/>
                        <a:pt x="15822" y="45454"/>
                        <a:pt x="13844" y="43478"/>
                      </a:cubicBezTo>
                      <a:cubicBezTo>
                        <a:pt x="11866" y="41502"/>
                        <a:pt x="10383" y="38043"/>
                        <a:pt x="10383" y="33597"/>
                      </a:cubicBezTo>
                      <a:lnTo>
                        <a:pt x="10383" y="0"/>
                      </a:lnTo>
                      <a:lnTo>
                        <a:pt x="0" y="0"/>
                      </a:lnTo>
                      <a:lnTo>
                        <a:pt x="0" y="34091"/>
                      </a:lnTo>
                      <a:cubicBezTo>
                        <a:pt x="0" y="40020"/>
                        <a:pt x="1978" y="44960"/>
                        <a:pt x="5933" y="48913"/>
                      </a:cubicBezTo>
                      <a:cubicBezTo>
                        <a:pt x="9889" y="52865"/>
                        <a:pt x="15327" y="54842"/>
                        <a:pt x="21755" y="54842"/>
                      </a:cubicBezTo>
                      <a:cubicBezTo>
                        <a:pt x="28182" y="54842"/>
                        <a:pt x="33621" y="52865"/>
                        <a:pt x="37576" y="48913"/>
                      </a:cubicBezTo>
                      <a:cubicBezTo>
                        <a:pt x="41532" y="44960"/>
                        <a:pt x="43510" y="40020"/>
                        <a:pt x="43510" y="34585"/>
                      </a:cubicBezTo>
                      <a:lnTo>
                        <a:pt x="43510" y="494"/>
                      </a:lnTo>
                      <a:lnTo>
                        <a:pt x="33127" y="494"/>
                      </a:lnTo>
                      <a:lnTo>
                        <a:pt x="33127" y="34091"/>
                      </a:lnTo>
                      <a:close/>
                    </a:path>
                  </a:pathLst>
                </a:custGeom>
                <a:solidFill>
                  <a:srgbClr val="FFFFFF"/>
                </a:solidFill>
                <a:ln w="4944"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5D13BCA0-A43D-931B-1EEB-F9DD85E92DC0}"/>
                    </a:ext>
                  </a:extLst>
                </p:cNvPr>
                <p:cNvSpPr/>
                <p:nvPr/>
              </p:nvSpPr>
              <p:spPr>
                <a:xfrm>
                  <a:off x="1062935" y="4273684"/>
                  <a:ext cx="44992" cy="53853"/>
                </a:xfrm>
                <a:custGeom>
                  <a:avLst/>
                  <a:gdLst>
                    <a:gd name="connsiteX0" fmla="*/ 16316 w 44992"/>
                    <a:gd name="connsiteY0" fmla="*/ 53853 h 53853"/>
                    <a:gd name="connsiteX1" fmla="*/ 26699 w 44992"/>
                    <a:gd name="connsiteY1" fmla="*/ 53853 h 53853"/>
                    <a:gd name="connsiteX2" fmla="*/ 26699 w 44992"/>
                    <a:gd name="connsiteY2" fmla="*/ 8399 h 53853"/>
                    <a:gd name="connsiteX3" fmla="*/ 44993 w 44992"/>
                    <a:gd name="connsiteY3" fmla="*/ 8399 h 53853"/>
                    <a:gd name="connsiteX4" fmla="*/ 43510 w 44992"/>
                    <a:gd name="connsiteY4" fmla="*/ 0 h 53853"/>
                    <a:gd name="connsiteX5" fmla="*/ 0 w 44992"/>
                    <a:gd name="connsiteY5" fmla="*/ 0 h 53853"/>
                    <a:gd name="connsiteX6" fmla="*/ 0 w 44992"/>
                    <a:gd name="connsiteY6" fmla="*/ 8399 h 53853"/>
                    <a:gd name="connsiteX7" fmla="*/ 16316 w 44992"/>
                    <a:gd name="connsiteY7" fmla="*/ 8399 h 53853"/>
                    <a:gd name="connsiteX8" fmla="*/ 16316 w 44992"/>
                    <a:gd name="connsiteY8" fmla="*/ 5385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2" h="53853">
                      <a:moveTo>
                        <a:pt x="16316" y="53853"/>
                      </a:moveTo>
                      <a:lnTo>
                        <a:pt x="26699" y="53853"/>
                      </a:lnTo>
                      <a:lnTo>
                        <a:pt x="26699" y="8399"/>
                      </a:lnTo>
                      <a:lnTo>
                        <a:pt x="44993" y="8399"/>
                      </a:lnTo>
                      <a:lnTo>
                        <a:pt x="43510" y="0"/>
                      </a:lnTo>
                      <a:lnTo>
                        <a:pt x="0" y="0"/>
                      </a:lnTo>
                      <a:lnTo>
                        <a:pt x="0" y="8399"/>
                      </a:lnTo>
                      <a:lnTo>
                        <a:pt x="16316" y="8399"/>
                      </a:lnTo>
                      <a:lnTo>
                        <a:pt x="16316" y="53853"/>
                      </a:lnTo>
                      <a:close/>
                    </a:path>
                  </a:pathLst>
                </a:custGeom>
                <a:solidFill>
                  <a:srgbClr val="FFFFFF"/>
                </a:solidFill>
                <a:ln w="4944"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98E5D08-2BDE-E87A-3D13-0C1948ABEBCF}"/>
                    </a:ext>
                  </a:extLst>
                </p:cNvPr>
                <p:cNvSpPr/>
                <p:nvPr/>
              </p:nvSpPr>
              <p:spPr>
                <a:xfrm>
                  <a:off x="1115344" y="4273684"/>
                  <a:ext cx="35598" cy="53853"/>
                </a:xfrm>
                <a:custGeom>
                  <a:avLst/>
                  <a:gdLst>
                    <a:gd name="connsiteX0" fmla="*/ 9889 w 35598"/>
                    <a:gd name="connsiteY0" fmla="*/ 45948 h 53853"/>
                    <a:gd name="connsiteX1" fmla="*/ 9889 w 35598"/>
                    <a:gd name="connsiteY1" fmla="*/ 0 h 53853"/>
                    <a:gd name="connsiteX2" fmla="*/ 0 w 35598"/>
                    <a:gd name="connsiteY2" fmla="*/ 0 h 53853"/>
                    <a:gd name="connsiteX3" fmla="*/ 0 w 35598"/>
                    <a:gd name="connsiteY3" fmla="*/ 53853 h 53853"/>
                    <a:gd name="connsiteX4" fmla="*/ 35599 w 35598"/>
                    <a:gd name="connsiteY4" fmla="*/ 53853 h 53853"/>
                    <a:gd name="connsiteX5" fmla="*/ 33621 w 35598"/>
                    <a:gd name="connsiteY5" fmla="*/ 45948 h 53853"/>
                    <a:gd name="connsiteX6" fmla="*/ 9889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9889" y="45948"/>
                      </a:moveTo>
                      <a:lnTo>
                        <a:pt x="9889" y="0"/>
                      </a:lnTo>
                      <a:lnTo>
                        <a:pt x="0" y="0"/>
                      </a:lnTo>
                      <a:lnTo>
                        <a:pt x="0" y="53853"/>
                      </a:lnTo>
                      <a:lnTo>
                        <a:pt x="35599" y="53853"/>
                      </a:lnTo>
                      <a:lnTo>
                        <a:pt x="33621"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93BE9178-6A2C-6432-17D9-51AAF1A08381}"/>
                    </a:ext>
                  </a:extLst>
                </p:cNvPr>
                <p:cNvSpPr/>
                <p:nvPr/>
              </p:nvSpPr>
              <p:spPr>
                <a:xfrm>
                  <a:off x="1158359" y="4273684"/>
                  <a:ext cx="37576" cy="53853"/>
                </a:xfrm>
                <a:custGeom>
                  <a:avLst/>
                  <a:gdLst>
                    <a:gd name="connsiteX0" fmla="*/ 35599 w 37576"/>
                    <a:gd name="connsiteY0" fmla="*/ 45948 h 53853"/>
                    <a:gd name="connsiteX1" fmla="*/ 9889 w 37576"/>
                    <a:gd name="connsiteY1" fmla="*/ 45948 h 53853"/>
                    <a:gd name="connsiteX2" fmla="*/ 9889 w 37576"/>
                    <a:gd name="connsiteY2" fmla="*/ 30632 h 53853"/>
                    <a:gd name="connsiteX3" fmla="*/ 26205 w 37576"/>
                    <a:gd name="connsiteY3" fmla="*/ 30632 h 53853"/>
                    <a:gd name="connsiteX4" fmla="*/ 24227 w 37576"/>
                    <a:gd name="connsiteY4" fmla="*/ 22727 h 53853"/>
                    <a:gd name="connsiteX5" fmla="*/ 9889 w 37576"/>
                    <a:gd name="connsiteY5" fmla="*/ 22727 h 53853"/>
                    <a:gd name="connsiteX6" fmla="*/ 9889 w 37576"/>
                    <a:gd name="connsiteY6" fmla="*/ 8399 h 53853"/>
                    <a:gd name="connsiteX7" fmla="*/ 33621 w 37576"/>
                    <a:gd name="connsiteY7" fmla="*/ 8399 h 53853"/>
                    <a:gd name="connsiteX8" fmla="*/ 32138 w 37576"/>
                    <a:gd name="connsiteY8" fmla="*/ 0 h 53853"/>
                    <a:gd name="connsiteX9" fmla="*/ 0 w 37576"/>
                    <a:gd name="connsiteY9" fmla="*/ 0 h 53853"/>
                    <a:gd name="connsiteX10" fmla="*/ 0 w 37576"/>
                    <a:gd name="connsiteY10" fmla="*/ 53853 h 53853"/>
                    <a:gd name="connsiteX11" fmla="*/ 37576 w 37576"/>
                    <a:gd name="connsiteY11" fmla="*/ 53853 h 53853"/>
                    <a:gd name="connsiteX12" fmla="*/ 3559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5599" y="45948"/>
                      </a:moveTo>
                      <a:lnTo>
                        <a:pt x="9889" y="45948"/>
                      </a:lnTo>
                      <a:lnTo>
                        <a:pt x="9889" y="30632"/>
                      </a:lnTo>
                      <a:lnTo>
                        <a:pt x="26205" y="30632"/>
                      </a:lnTo>
                      <a:lnTo>
                        <a:pt x="24227" y="22727"/>
                      </a:lnTo>
                      <a:lnTo>
                        <a:pt x="9889" y="22727"/>
                      </a:lnTo>
                      <a:lnTo>
                        <a:pt x="9889" y="8399"/>
                      </a:lnTo>
                      <a:lnTo>
                        <a:pt x="33621" y="8399"/>
                      </a:lnTo>
                      <a:lnTo>
                        <a:pt x="32138" y="0"/>
                      </a:lnTo>
                      <a:lnTo>
                        <a:pt x="0" y="0"/>
                      </a:lnTo>
                      <a:lnTo>
                        <a:pt x="0" y="53853"/>
                      </a:lnTo>
                      <a:lnTo>
                        <a:pt x="37576" y="53853"/>
                      </a:lnTo>
                      <a:lnTo>
                        <a:pt x="35599" y="45948"/>
                      </a:lnTo>
                      <a:close/>
                    </a:path>
                  </a:pathLst>
                </a:custGeom>
                <a:solidFill>
                  <a:srgbClr val="FFFFFF"/>
                </a:solidFill>
                <a:ln w="4944"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B876D121-9BF5-1D24-AF9A-2BEE432F0C43}"/>
                    </a:ext>
                  </a:extLst>
                </p:cNvPr>
                <p:cNvSpPr/>
                <p:nvPr/>
              </p:nvSpPr>
              <p:spPr>
                <a:xfrm>
                  <a:off x="1203846" y="4274178"/>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1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69"/>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ubicBezTo>
                        <a:pt x="18788" y="33597"/>
                        <a:pt x="19777" y="33597"/>
                        <a:pt x="20272" y="33597"/>
                      </a:cubicBezTo>
                      <a:lnTo>
                        <a:pt x="31643" y="54348"/>
                      </a:lnTo>
                      <a:lnTo>
                        <a:pt x="42521" y="54348"/>
                      </a:lnTo>
                      <a:lnTo>
                        <a:pt x="29171" y="31126"/>
                      </a:lnTo>
                      <a:cubicBezTo>
                        <a:pt x="31643" y="29644"/>
                        <a:pt x="34115" y="28162"/>
                        <a:pt x="35599" y="25691"/>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59D5693F-6D67-CB8C-E3CF-DE83097D0799}"/>
                    </a:ext>
                  </a:extLst>
                </p:cNvPr>
                <p:cNvSpPr/>
                <p:nvPr/>
              </p:nvSpPr>
              <p:spPr>
                <a:xfrm>
                  <a:off x="537358" y="3584458"/>
                  <a:ext cx="47465" cy="53359"/>
                </a:xfrm>
                <a:custGeom>
                  <a:avLst/>
                  <a:gdLst>
                    <a:gd name="connsiteX0" fmla="*/ 9889 w 47465"/>
                    <a:gd name="connsiteY0" fmla="*/ 20751 h 53359"/>
                    <a:gd name="connsiteX1" fmla="*/ 22744 w 47465"/>
                    <a:gd name="connsiteY1" fmla="*/ 37055 h 53359"/>
                    <a:gd name="connsiteX2" fmla="*/ 26699 w 47465"/>
                    <a:gd name="connsiteY2" fmla="*/ 36561 h 53359"/>
                    <a:gd name="connsiteX3" fmla="*/ 37082 w 47465"/>
                    <a:gd name="connsiteY3" fmla="*/ 22727 h 53359"/>
                    <a:gd name="connsiteX4" fmla="*/ 37082 w 47465"/>
                    <a:gd name="connsiteY4" fmla="*/ 53359 h 53359"/>
                    <a:gd name="connsiteX5" fmla="*/ 47465 w 47465"/>
                    <a:gd name="connsiteY5" fmla="*/ 53359 h 53359"/>
                    <a:gd name="connsiteX6" fmla="*/ 47465 w 47465"/>
                    <a:gd name="connsiteY6" fmla="*/ 0 h 53359"/>
                    <a:gd name="connsiteX7" fmla="*/ 41037 w 47465"/>
                    <a:gd name="connsiteY7" fmla="*/ 0 h 53359"/>
                    <a:gd name="connsiteX8" fmla="*/ 24721 w 47465"/>
                    <a:gd name="connsiteY8" fmla="*/ 24703 h 53359"/>
                    <a:gd name="connsiteX9" fmla="*/ 6428 w 47465"/>
                    <a:gd name="connsiteY9" fmla="*/ 0 h 53359"/>
                    <a:gd name="connsiteX10" fmla="*/ 0 w 47465"/>
                    <a:gd name="connsiteY10" fmla="*/ 0 h 53359"/>
                    <a:gd name="connsiteX11" fmla="*/ 0 w 47465"/>
                    <a:gd name="connsiteY11" fmla="*/ 53359 h 53359"/>
                    <a:gd name="connsiteX12" fmla="*/ 9889 w 47465"/>
                    <a:gd name="connsiteY12" fmla="*/ 53359 h 53359"/>
                    <a:gd name="connsiteX13" fmla="*/ 9889 w 47465"/>
                    <a:gd name="connsiteY13" fmla="*/ 20751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5" h="53359">
                      <a:moveTo>
                        <a:pt x="9889" y="20751"/>
                      </a:moveTo>
                      <a:lnTo>
                        <a:pt x="22744" y="37055"/>
                      </a:lnTo>
                      <a:lnTo>
                        <a:pt x="26699" y="36561"/>
                      </a:lnTo>
                      <a:lnTo>
                        <a:pt x="37082" y="22727"/>
                      </a:lnTo>
                      <a:lnTo>
                        <a:pt x="37082" y="53359"/>
                      </a:lnTo>
                      <a:lnTo>
                        <a:pt x="47465" y="53359"/>
                      </a:lnTo>
                      <a:lnTo>
                        <a:pt x="47465" y="0"/>
                      </a:lnTo>
                      <a:lnTo>
                        <a:pt x="41037" y="0"/>
                      </a:lnTo>
                      <a:lnTo>
                        <a:pt x="24721" y="24703"/>
                      </a:lnTo>
                      <a:lnTo>
                        <a:pt x="6428" y="0"/>
                      </a:lnTo>
                      <a:lnTo>
                        <a:pt x="0" y="0"/>
                      </a:lnTo>
                      <a:lnTo>
                        <a:pt x="0" y="53359"/>
                      </a:lnTo>
                      <a:lnTo>
                        <a:pt x="9889" y="53359"/>
                      </a:lnTo>
                      <a:lnTo>
                        <a:pt x="9889" y="20751"/>
                      </a:lnTo>
                      <a:close/>
                    </a:path>
                  </a:pathLst>
                </a:custGeom>
                <a:solidFill>
                  <a:srgbClr val="FFFFFF"/>
                </a:solidFill>
                <a:ln w="4944"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93E9986E-30A4-6091-1CF3-FED81B6B4C1B}"/>
                    </a:ext>
                  </a:extLst>
                </p:cNvPr>
                <p:cNvSpPr/>
                <p:nvPr/>
              </p:nvSpPr>
              <p:spPr>
                <a:xfrm>
                  <a:off x="597678" y="3584458"/>
                  <a:ext cx="38070" cy="53359"/>
                </a:xfrm>
                <a:custGeom>
                  <a:avLst/>
                  <a:gdLst>
                    <a:gd name="connsiteX0" fmla="*/ 36093 w 38070"/>
                    <a:gd name="connsiteY0" fmla="*/ 45454 h 53359"/>
                    <a:gd name="connsiteX1" fmla="*/ 10383 w 38070"/>
                    <a:gd name="connsiteY1" fmla="*/ 45454 h 53359"/>
                    <a:gd name="connsiteX2" fmla="*/ 10383 w 38070"/>
                    <a:gd name="connsiteY2" fmla="*/ 30632 h 53359"/>
                    <a:gd name="connsiteX3" fmla="*/ 26205 w 38070"/>
                    <a:gd name="connsiteY3" fmla="*/ 30632 h 53359"/>
                    <a:gd name="connsiteX4" fmla="*/ 24721 w 38070"/>
                    <a:gd name="connsiteY4" fmla="*/ 22233 h 53359"/>
                    <a:gd name="connsiteX5" fmla="*/ 10383 w 38070"/>
                    <a:gd name="connsiteY5" fmla="*/ 22233 h 53359"/>
                    <a:gd name="connsiteX6" fmla="*/ 10383 w 38070"/>
                    <a:gd name="connsiteY6" fmla="*/ 7905 h 53359"/>
                    <a:gd name="connsiteX7" fmla="*/ 34116 w 38070"/>
                    <a:gd name="connsiteY7" fmla="*/ 7905 h 53359"/>
                    <a:gd name="connsiteX8" fmla="*/ 32138 w 38070"/>
                    <a:gd name="connsiteY8" fmla="*/ 0 h 53359"/>
                    <a:gd name="connsiteX9" fmla="*/ 0 w 38070"/>
                    <a:gd name="connsiteY9" fmla="*/ 0 h 53359"/>
                    <a:gd name="connsiteX10" fmla="*/ 0 w 38070"/>
                    <a:gd name="connsiteY10" fmla="*/ 53359 h 53359"/>
                    <a:gd name="connsiteX11" fmla="*/ 38071 w 38070"/>
                    <a:gd name="connsiteY11" fmla="*/ 53359 h 53359"/>
                    <a:gd name="connsiteX12" fmla="*/ 36093 w 38070"/>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53359">
                      <a:moveTo>
                        <a:pt x="36093" y="45454"/>
                      </a:moveTo>
                      <a:lnTo>
                        <a:pt x="10383" y="45454"/>
                      </a:lnTo>
                      <a:lnTo>
                        <a:pt x="10383" y="30632"/>
                      </a:lnTo>
                      <a:lnTo>
                        <a:pt x="26205" y="30632"/>
                      </a:lnTo>
                      <a:lnTo>
                        <a:pt x="24721" y="22233"/>
                      </a:lnTo>
                      <a:lnTo>
                        <a:pt x="10383" y="22233"/>
                      </a:lnTo>
                      <a:lnTo>
                        <a:pt x="10383" y="7905"/>
                      </a:lnTo>
                      <a:lnTo>
                        <a:pt x="34116" y="7905"/>
                      </a:lnTo>
                      <a:lnTo>
                        <a:pt x="32138" y="0"/>
                      </a:lnTo>
                      <a:lnTo>
                        <a:pt x="0" y="0"/>
                      </a:lnTo>
                      <a:lnTo>
                        <a:pt x="0" y="53359"/>
                      </a:lnTo>
                      <a:lnTo>
                        <a:pt x="38071" y="53359"/>
                      </a:lnTo>
                      <a:lnTo>
                        <a:pt x="36093" y="45454"/>
                      </a:lnTo>
                      <a:close/>
                    </a:path>
                  </a:pathLst>
                </a:custGeom>
                <a:solidFill>
                  <a:srgbClr val="FFFFFF"/>
                </a:solidFill>
                <a:ln w="4944"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id="{990D6AD3-5A5C-ADC3-0811-634E7DAEE88E}"/>
                    </a:ext>
                  </a:extLst>
                </p:cNvPr>
                <p:cNvSpPr/>
                <p:nvPr/>
              </p:nvSpPr>
              <p:spPr>
                <a:xfrm>
                  <a:off x="643660" y="3584952"/>
                  <a:ext cx="42520" cy="53853"/>
                </a:xfrm>
                <a:custGeom>
                  <a:avLst/>
                  <a:gdLst>
                    <a:gd name="connsiteX0" fmla="*/ 10383 w 42520"/>
                    <a:gd name="connsiteY0" fmla="*/ 32609 h 53853"/>
                    <a:gd name="connsiteX1" fmla="*/ 16316 w 42520"/>
                    <a:gd name="connsiteY1" fmla="*/ 32609 h 53853"/>
                    <a:gd name="connsiteX2" fmla="*/ 18294 w 42520"/>
                    <a:gd name="connsiteY2" fmla="*/ 32609 h 53853"/>
                    <a:gd name="connsiteX3" fmla="*/ 20272 w 42520"/>
                    <a:gd name="connsiteY3" fmla="*/ 32609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2 h 53853"/>
                    <a:gd name="connsiteX10" fmla="*/ 16811 w 42520"/>
                    <a:gd name="connsiteY10" fmla="*/ 0 h 53853"/>
                    <a:gd name="connsiteX11" fmla="*/ 0 w 42520"/>
                    <a:gd name="connsiteY11" fmla="*/ 0 h 53853"/>
                    <a:gd name="connsiteX12" fmla="*/ 0 w 42520"/>
                    <a:gd name="connsiteY12" fmla="*/ 53853 h 53853"/>
                    <a:gd name="connsiteX13" fmla="*/ 10383 w 42520"/>
                    <a:gd name="connsiteY13" fmla="*/ 53853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9"/>
                      </a:moveTo>
                      <a:lnTo>
                        <a:pt x="16316" y="32609"/>
                      </a:lnTo>
                      <a:cubicBezTo>
                        <a:pt x="16811" y="32609"/>
                        <a:pt x="17799" y="32609"/>
                        <a:pt x="18294" y="32609"/>
                      </a:cubicBezTo>
                      <a:cubicBezTo>
                        <a:pt x="18788" y="32609"/>
                        <a:pt x="19777" y="32609"/>
                        <a:pt x="20272" y="32609"/>
                      </a:cubicBezTo>
                      <a:lnTo>
                        <a:pt x="31643" y="53359"/>
                      </a:lnTo>
                      <a:lnTo>
                        <a:pt x="42521" y="53359"/>
                      </a:lnTo>
                      <a:lnTo>
                        <a:pt x="29171" y="30138"/>
                      </a:lnTo>
                      <a:cubicBezTo>
                        <a:pt x="31643" y="28656"/>
                        <a:pt x="34116" y="27174"/>
                        <a:pt x="35599" y="24703"/>
                      </a:cubicBezTo>
                      <a:cubicBezTo>
                        <a:pt x="37082" y="22233"/>
                        <a:pt x="38071" y="19269"/>
                        <a:pt x="38071" y="16304"/>
                      </a:cubicBezTo>
                      <a:cubicBezTo>
                        <a:pt x="38071" y="10869"/>
                        <a:pt x="36093" y="6423"/>
                        <a:pt x="31643" y="3952"/>
                      </a:cubicBezTo>
                      <a:cubicBezTo>
                        <a:pt x="27688" y="1482"/>
                        <a:pt x="22249" y="0"/>
                        <a:pt x="16811" y="0"/>
                      </a:cubicBezTo>
                      <a:lnTo>
                        <a:pt x="0" y="0"/>
                      </a:lnTo>
                      <a:lnTo>
                        <a:pt x="0" y="53853"/>
                      </a:lnTo>
                      <a:lnTo>
                        <a:pt x="10383" y="53853"/>
                      </a:lnTo>
                      <a:lnTo>
                        <a:pt x="10383" y="33597"/>
                      </a:lnTo>
                      <a:close/>
                      <a:moveTo>
                        <a:pt x="10383" y="7905"/>
                      </a:moveTo>
                      <a:lnTo>
                        <a:pt x="16811" y="7905"/>
                      </a:lnTo>
                      <a:cubicBezTo>
                        <a:pt x="20272" y="7905"/>
                        <a:pt x="22744" y="8399"/>
                        <a:pt x="24721" y="9881"/>
                      </a:cubicBezTo>
                      <a:cubicBezTo>
                        <a:pt x="26699" y="11364"/>
                        <a:pt x="27688" y="13340"/>
                        <a:pt x="27688" y="16304"/>
                      </a:cubicBezTo>
                      <a:cubicBezTo>
                        <a:pt x="27688" y="19269"/>
                        <a:pt x="26699" y="21245"/>
                        <a:pt x="24721" y="22233"/>
                      </a:cubicBezTo>
                      <a:cubicBezTo>
                        <a:pt x="22744" y="23715"/>
                        <a:pt x="20272"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85353910-9795-73D5-F080-055BB0B2AB26}"/>
                    </a:ext>
                  </a:extLst>
                </p:cNvPr>
                <p:cNvSpPr/>
                <p:nvPr/>
              </p:nvSpPr>
              <p:spPr>
                <a:xfrm>
                  <a:off x="691125" y="3582976"/>
                  <a:ext cx="39554" cy="56323"/>
                </a:xfrm>
                <a:custGeom>
                  <a:avLst/>
                  <a:gdLst>
                    <a:gd name="connsiteX0" fmla="*/ 24227 w 39554"/>
                    <a:gd name="connsiteY0" fmla="*/ 56324 h 56323"/>
                    <a:gd name="connsiteX1" fmla="*/ 32138 w 39554"/>
                    <a:gd name="connsiteY1" fmla="*/ 55336 h 56323"/>
                    <a:gd name="connsiteX2" fmla="*/ 39554 w 39554"/>
                    <a:gd name="connsiteY2" fmla="*/ 52865 h 56323"/>
                    <a:gd name="connsiteX3" fmla="*/ 35599 w 39554"/>
                    <a:gd name="connsiteY3" fmla="*/ 45454 h 56323"/>
                    <a:gd name="connsiteX4" fmla="*/ 30160 w 39554"/>
                    <a:gd name="connsiteY4" fmla="*/ 47430 h 56323"/>
                    <a:gd name="connsiteX5" fmla="*/ 23732 w 39554"/>
                    <a:gd name="connsiteY5" fmla="*/ 47925 h 56323"/>
                    <a:gd name="connsiteX6" fmla="*/ 13844 w 39554"/>
                    <a:gd name="connsiteY6" fmla="*/ 41996 h 56323"/>
                    <a:gd name="connsiteX7" fmla="*/ 10877 w 39554"/>
                    <a:gd name="connsiteY7" fmla="*/ 28656 h 56323"/>
                    <a:gd name="connsiteX8" fmla="*/ 14338 w 39554"/>
                    <a:gd name="connsiteY8" fmla="*/ 14328 h 56323"/>
                    <a:gd name="connsiteX9" fmla="*/ 24227 w 39554"/>
                    <a:gd name="connsiteY9" fmla="*/ 8893 h 56323"/>
                    <a:gd name="connsiteX10" fmla="*/ 30160 w 39554"/>
                    <a:gd name="connsiteY10" fmla="*/ 9387 h 56323"/>
                    <a:gd name="connsiteX11" fmla="*/ 36093 w 39554"/>
                    <a:gd name="connsiteY11" fmla="*/ 10869 h 56323"/>
                    <a:gd name="connsiteX12" fmla="*/ 39060 w 39554"/>
                    <a:gd name="connsiteY12" fmla="*/ 3458 h 56323"/>
                    <a:gd name="connsiteX13" fmla="*/ 31149 w 39554"/>
                    <a:gd name="connsiteY13" fmla="*/ 988 h 56323"/>
                    <a:gd name="connsiteX14" fmla="*/ 24721 w 39554"/>
                    <a:gd name="connsiteY14" fmla="*/ 0 h 56323"/>
                    <a:gd name="connsiteX15" fmla="*/ 6428 w 39554"/>
                    <a:gd name="connsiteY15" fmla="*/ 7905 h 56323"/>
                    <a:gd name="connsiteX16" fmla="*/ 0 w 39554"/>
                    <a:gd name="connsiteY16" fmla="*/ 28162 h 56323"/>
                    <a:gd name="connsiteX17" fmla="*/ 5933 w 39554"/>
                    <a:gd name="connsiteY17" fmla="*/ 47925 h 56323"/>
                    <a:gd name="connsiteX18" fmla="*/ 24227 w 39554"/>
                    <a:gd name="connsiteY18" fmla="*/ 55830 h 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6323">
                      <a:moveTo>
                        <a:pt x="24227" y="56324"/>
                      </a:moveTo>
                      <a:cubicBezTo>
                        <a:pt x="26205" y="56324"/>
                        <a:pt x="29171" y="56324"/>
                        <a:pt x="32138" y="55336"/>
                      </a:cubicBezTo>
                      <a:cubicBezTo>
                        <a:pt x="35104" y="54841"/>
                        <a:pt x="37576" y="53853"/>
                        <a:pt x="39554" y="52865"/>
                      </a:cubicBezTo>
                      <a:lnTo>
                        <a:pt x="35599" y="45454"/>
                      </a:lnTo>
                      <a:cubicBezTo>
                        <a:pt x="34115" y="45948"/>
                        <a:pt x="32138" y="46937"/>
                        <a:pt x="30160" y="47430"/>
                      </a:cubicBezTo>
                      <a:cubicBezTo>
                        <a:pt x="28182" y="47430"/>
                        <a:pt x="26205" y="47925"/>
                        <a:pt x="23732" y="47925"/>
                      </a:cubicBezTo>
                      <a:cubicBezTo>
                        <a:pt x="19283" y="47925"/>
                        <a:pt x="15822" y="45948"/>
                        <a:pt x="13844" y="41996"/>
                      </a:cubicBezTo>
                      <a:cubicBezTo>
                        <a:pt x="11866" y="38043"/>
                        <a:pt x="10877" y="33597"/>
                        <a:pt x="10877" y="28656"/>
                      </a:cubicBezTo>
                      <a:cubicBezTo>
                        <a:pt x="10877" y="23715"/>
                        <a:pt x="11866" y="17786"/>
                        <a:pt x="14338" y="14328"/>
                      </a:cubicBezTo>
                      <a:cubicBezTo>
                        <a:pt x="16811" y="10869"/>
                        <a:pt x="19777" y="8893"/>
                        <a:pt x="24227" y="8893"/>
                      </a:cubicBezTo>
                      <a:cubicBezTo>
                        <a:pt x="28677" y="8893"/>
                        <a:pt x="28677" y="8893"/>
                        <a:pt x="30160" y="9387"/>
                      </a:cubicBezTo>
                      <a:cubicBezTo>
                        <a:pt x="31643" y="9387"/>
                        <a:pt x="33621" y="10375"/>
                        <a:pt x="36093" y="10869"/>
                      </a:cubicBezTo>
                      <a:lnTo>
                        <a:pt x="39060" y="3458"/>
                      </a:lnTo>
                      <a:cubicBezTo>
                        <a:pt x="36588" y="1976"/>
                        <a:pt x="34115" y="1482"/>
                        <a:pt x="31149" y="988"/>
                      </a:cubicBezTo>
                      <a:cubicBezTo>
                        <a:pt x="28182" y="494"/>
                        <a:pt x="26205" y="0"/>
                        <a:pt x="24721" y="0"/>
                      </a:cubicBezTo>
                      <a:cubicBezTo>
                        <a:pt x="16811" y="0"/>
                        <a:pt x="10877" y="2470"/>
                        <a:pt x="6428" y="7905"/>
                      </a:cubicBezTo>
                      <a:cubicBezTo>
                        <a:pt x="2472" y="13340"/>
                        <a:pt x="0" y="19763"/>
                        <a:pt x="0" y="28162"/>
                      </a:cubicBezTo>
                      <a:cubicBezTo>
                        <a:pt x="0" y="36561"/>
                        <a:pt x="1978" y="42490"/>
                        <a:pt x="5933" y="47925"/>
                      </a:cubicBezTo>
                      <a:cubicBezTo>
                        <a:pt x="9889" y="53359"/>
                        <a:pt x="15822" y="55830"/>
                        <a:pt x="24227" y="55830"/>
                      </a:cubicBezTo>
                      <a:close/>
                    </a:path>
                  </a:pathLst>
                </a:custGeom>
                <a:solidFill>
                  <a:srgbClr val="FFFFFF"/>
                </a:solidFill>
                <a:ln w="4944"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ABBB1A89-1EDA-5A2A-6FDA-E01536BF8A1D}"/>
                    </a:ext>
                  </a:extLst>
                </p:cNvPr>
                <p:cNvSpPr/>
                <p:nvPr/>
              </p:nvSpPr>
              <p:spPr>
                <a:xfrm>
                  <a:off x="740073" y="3584458"/>
                  <a:ext cx="38070" cy="53359"/>
                </a:xfrm>
                <a:custGeom>
                  <a:avLst/>
                  <a:gdLst>
                    <a:gd name="connsiteX0" fmla="*/ 36093 w 38070"/>
                    <a:gd name="connsiteY0" fmla="*/ 45454 h 53359"/>
                    <a:gd name="connsiteX1" fmla="*/ 10383 w 38070"/>
                    <a:gd name="connsiteY1" fmla="*/ 45454 h 53359"/>
                    <a:gd name="connsiteX2" fmla="*/ 10383 w 38070"/>
                    <a:gd name="connsiteY2" fmla="*/ 30632 h 53359"/>
                    <a:gd name="connsiteX3" fmla="*/ 26205 w 38070"/>
                    <a:gd name="connsiteY3" fmla="*/ 30632 h 53359"/>
                    <a:gd name="connsiteX4" fmla="*/ 24721 w 38070"/>
                    <a:gd name="connsiteY4" fmla="*/ 22233 h 53359"/>
                    <a:gd name="connsiteX5" fmla="*/ 10383 w 38070"/>
                    <a:gd name="connsiteY5" fmla="*/ 22233 h 53359"/>
                    <a:gd name="connsiteX6" fmla="*/ 10383 w 38070"/>
                    <a:gd name="connsiteY6" fmla="*/ 7905 h 53359"/>
                    <a:gd name="connsiteX7" fmla="*/ 34116 w 38070"/>
                    <a:gd name="connsiteY7" fmla="*/ 7905 h 53359"/>
                    <a:gd name="connsiteX8" fmla="*/ 32138 w 38070"/>
                    <a:gd name="connsiteY8" fmla="*/ 0 h 53359"/>
                    <a:gd name="connsiteX9" fmla="*/ 0 w 38070"/>
                    <a:gd name="connsiteY9" fmla="*/ 0 h 53359"/>
                    <a:gd name="connsiteX10" fmla="*/ 0 w 38070"/>
                    <a:gd name="connsiteY10" fmla="*/ 53359 h 53359"/>
                    <a:gd name="connsiteX11" fmla="*/ 38071 w 38070"/>
                    <a:gd name="connsiteY11" fmla="*/ 53359 h 53359"/>
                    <a:gd name="connsiteX12" fmla="*/ 36093 w 38070"/>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53359">
                      <a:moveTo>
                        <a:pt x="36093" y="45454"/>
                      </a:moveTo>
                      <a:lnTo>
                        <a:pt x="10383" y="45454"/>
                      </a:lnTo>
                      <a:lnTo>
                        <a:pt x="10383" y="30632"/>
                      </a:lnTo>
                      <a:lnTo>
                        <a:pt x="26205" y="30632"/>
                      </a:lnTo>
                      <a:lnTo>
                        <a:pt x="24721" y="22233"/>
                      </a:lnTo>
                      <a:lnTo>
                        <a:pt x="10383" y="22233"/>
                      </a:lnTo>
                      <a:lnTo>
                        <a:pt x="10383" y="7905"/>
                      </a:lnTo>
                      <a:lnTo>
                        <a:pt x="34116" y="7905"/>
                      </a:lnTo>
                      <a:lnTo>
                        <a:pt x="32138" y="0"/>
                      </a:lnTo>
                      <a:lnTo>
                        <a:pt x="0" y="0"/>
                      </a:lnTo>
                      <a:lnTo>
                        <a:pt x="0" y="53359"/>
                      </a:lnTo>
                      <a:lnTo>
                        <a:pt x="38071" y="53359"/>
                      </a:lnTo>
                      <a:lnTo>
                        <a:pt x="36093" y="45454"/>
                      </a:lnTo>
                      <a:close/>
                    </a:path>
                  </a:pathLst>
                </a:custGeom>
                <a:solidFill>
                  <a:srgbClr val="FFFFFF"/>
                </a:solidFill>
                <a:ln w="4944"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678398BF-B29D-BDE9-D3BD-4C94CC6447E2}"/>
                    </a:ext>
                  </a:extLst>
                </p:cNvPr>
                <p:cNvSpPr/>
                <p:nvPr/>
              </p:nvSpPr>
              <p:spPr>
                <a:xfrm>
                  <a:off x="786055" y="3584952"/>
                  <a:ext cx="42520" cy="53853"/>
                </a:xfrm>
                <a:custGeom>
                  <a:avLst/>
                  <a:gdLst>
                    <a:gd name="connsiteX0" fmla="*/ 10383 w 42520"/>
                    <a:gd name="connsiteY0" fmla="*/ 32609 h 53853"/>
                    <a:gd name="connsiteX1" fmla="*/ 16316 w 42520"/>
                    <a:gd name="connsiteY1" fmla="*/ 32609 h 53853"/>
                    <a:gd name="connsiteX2" fmla="*/ 18294 w 42520"/>
                    <a:gd name="connsiteY2" fmla="*/ 32609 h 53853"/>
                    <a:gd name="connsiteX3" fmla="*/ 20272 w 42520"/>
                    <a:gd name="connsiteY3" fmla="*/ 32609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2 h 53853"/>
                    <a:gd name="connsiteX10" fmla="*/ 16811 w 42520"/>
                    <a:gd name="connsiteY10" fmla="*/ 0 h 53853"/>
                    <a:gd name="connsiteX11" fmla="*/ 0 w 42520"/>
                    <a:gd name="connsiteY11" fmla="*/ 0 h 53853"/>
                    <a:gd name="connsiteX12" fmla="*/ 0 w 42520"/>
                    <a:gd name="connsiteY12" fmla="*/ 53853 h 53853"/>
                    <a:gd name="connsiteX13" fmla="*/ 10383 w 42520"/>
                    <a:gd name="connsiteY13" fmla="*/ 53853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9"/>
                      </a:moveTo>
                      <a:lnTo>
                        <a:pt x="16316" y="32609"/>
                      </a:lnTo>
                      <a:cubicBezTo>
                        <a:pt x="16811" y="32609"/>
                        <a:pt x="17799" y="32609"/>
                        <a:pt x="18294" y="32609"/>
                      </a:cubicBezTo>
                      <a:cubicBezTo>
                        <a:pt x="18788" y="32609"/>
                        <a:pt x="19777" y="32609"/>
                        <a:pt x="20272" y="32609"/>
                      </a:cubicBezTo>
                      <a:lnTo>
                        <a:pt x="31643" y="53359"/>
                      </a:lnTo>
                      <a:lnTo>
                        <a:pt x="42521" y="53359"/>
                      </a:lnTo>
                      <a:lnTo>
                        <a:pt x="29171" y="30138"/>
                      </a:lnTo>
                      <a:cubicBezTo>
                        <a:pt x="31643" y="28656"/>
                        <a:pt x="34116" y="27174"/>
                        <a:pt x="35599" y="24703"/>
                      </a:cubicBezTo>
                      <a:cubicBezTo>
                        <a:pt x="37082" y="22233"/>
                        <a:pt x="38071" y="19269"/>
                        <a:pt x="38071" y="16304"/>
                      </a:cubicBezTo>
                      <a:cubicBezTo>
                        <a:pt x="38071" y="10869"/>
                        <a:pt x="36093" y="6423"/>
                        <a:pt x="31643" y="3952"/>
                      </a:cubicBezTo>
                      <a:cubicBezTo>
                        <a:pt x="27688" y="1482"/>
                        <a:pt x="22249" y="0"/>
                        <a:pt x="16811" y="0"/>
                      </a:cubicBezTo>
                      <a:lnTo>
                        <a:pt x="0" y="0"/>
                      </a:lnTo>
                      <a:lnTo>
                        <a:pt x="0" y="53853"/>
                      </a:lnTo>
                      <a:lnTo>
                        <a:pt x="10383" y="53853"/>
                      </a:lnTo>
                      <a:lnTo>
                        <a:pt x="10383" y="33597"/>
                      </a:lnTo>
                      <a:close/>
                      <a:moveTo>
                        <a:pt x="10383" y="7905"/>
                      </a:moveTo>
                      <a:lnTo>
                        <a:pt x="16811" y="7905"/>
                      </a:lnTo>
                      <a:cubicBezTo>
                        <a:pt x="20272" y="7905"/>
                        <a:pt x="22744" y="8399"/>
                        <a:pt x="24721" y="9881"/>
                      </a:cubicBezTo>
                      <a:cubicBezTo>
                        <a:pt x="26699" y="11364"/>
                        <a:pt x="27688" y="13340"/>
                        <a:pt x="27688" y="16304"/>
                      </a:cubicBezTo>
                      <a:cubicBezTo>
                        <a:pt x="27688" y="19269"/>
                        <a:pt x="26699" y="21245"/>
                        <a:pt x="24721" y="22233"/>
                      </a:cubicBezTo>
                      <a:cubicBezTo>
                        <a:pt x="22744" y="23715"/>
                        <a:pt x="20272"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09613F0F-5665-D652-4A4A-A679066C8479}"/>
                    </a:ext>
                  </a:extLst>
                </p:cNvPr>
                <p:cNvSpPr/>
                <p:nvPr/>
              </p:nvSpPr>
              <p:spPr>
                <a:xfrm>
                  <a:off x="419190" y="4635342"/>
                  <a:ext cx="41531" cy="53853"/>
                </a:xfrm>
                <a:custGeom>
                  <a:avLst/>
                  <a:gdLst>
                    <a:gd name="connsiteX0" fmla="*/ 41532 w 41531"/>
                    <a:gd name="connsiteY0" fmla="*/ 37549 h 53853"/>
                    <a:gd name="connsiteX1" fmla="*/ 39060 w 41531"/>
                    <a:gd name="connsiteY1" fmla="*/ 29150 h 53853"/>
                    <a:gd name="connsiteX2" fmla="*/ 33127 w 41531"/>
                    <a:gd name="connsiteY2" fmla="*/ 24209 h 53853"/>
                    <a:gd name="connsiteX3" fmla="*/ 36588 w 41531"/>
                    <a:gd name="connsiteY3" fmla="*/ 20257 h 53853"/>
                    <a:gd name="connsiteX4" fmla="*/ 38071 w 41531"/>
                    <a:gd name="connsiteY4" fmla="*/ 14822 h 53853"/>
                    <a:gd name="connsiteX5" fmla="*/ 33127 w 41531"/>
                    <a:gd name="connsiteY5" fmla="*/ 3459 h 53853"/>
                    <a:gd name="connsiteX6" fmla="*/ 20272 w 41531"/>
                    <a:gd name="connsiteY6" fmla="*/ 0 h 53853"/>
                    <a:gd name="connsiteX7" fmla="*/ 0 w 41531"/>
                    <a:gd name="connsiteY7" fmla="*/ 0 h 53853"/>
                    <a:gd name="connsiteX8" fmla="*/ 0 w 41531"/>
                    <a:gd name="connsiteY8" fmla="*/ 53853 h 53853"/>
                    <a:gd name="connsiteX9" fmla="*/ 22249 w 41531"/>
                    <a:gd name="connsiteY9" fmla="*/ 53853 h 53853"/>
                    <a:gd name="connsiteX10" fmla="*/ 36093 w 41531"/>
                    <a:gd name="connsiteY10" fmla="*/ 49901 h 53853"/>
                    <a:gd name="connsiteX11" fmla="*/ 41037 w 41531"/>
                    <a:gd name="connsiteY11" fmla="*/ 38043 h 53853"/>
                    <a:gd name="connsiteX12" fmla="*/ 10877 w 41531"/>
                    <a:gd name="connsiteY12" fmla="*/ 7905 h 53853"/>
                    <a:gd name="connsiteX13" fmla="*/ 19283 w 41531"/>
                    <a:gd name="connsiteY13" fmla="*/ 7905 h 53853"/>
                    <a:gd name="connsiteX14" fmla="*/ 25216 w 41531"/>
                    <a:gd name="connsiteY14" fmla="*/ 9387 h 53853"/>
                    <a:gd name="connsiteX15" fmla="*/ 27194 w 41531"/>
                    <a:gd name="connsiteY15" fmla="*/ 14822 h 53853"/>
                    <a:gd name="connsiteX16" fmla="*/ 24721 w 41531"/>
                    <a:gd name="connsiteY16" fmla="*/ 19763 h 53853"/>
                    <a:gd name="connsiteX17" fmla="*/ 17799 w 41531"/>
                    <a:gd name="connsiteY17" fmla="*/ 21245 h 53853"/>
                    <a:gd name="connsiteX18" fmla="*/ 10383 w 41531"/>
                    <a:gd name="connsiteY18" fmla="*/ 21245 h 53853"/>
                    <a:gd name="connsiteX19" fmla="*/ 10383 w 41531"/>
                    <a:gd name="connsiteY19" fmla="*/ 7905 h 53853"/>
                    <a:gd name="connsiteX20" fmla="*/ 28677 w 41531"/>
                    <a:gd name="connsiteY20" fmla="*/ 42984 h 53853"/>
                    <a:gd name="connsiteX21" fmla="*/ 22249 w 41531"/>
                    <a:gd name="connsiteY21" fmla="*/ 44960 h 53853"/>
                    <a:gd name="connsiteX22" fmla="*/ 11372 w 41531"/>
                    <a:gd name="connsiteY22" fmla="*/ 44960 h 53853"/>
                    <a:gd name="connsiteX23" fmla="*/ 11372 w 41531"/>
                    <a:gd name="connsiteY23" fmla="*/ 29644 h 53853"/>
                    <a:gd name="connsiteX24" fmla="*/ 23238 w 41531"/>
                    <a:gd name="connsiteY24" fmla="*/ 29644 h 53853"/>
                    <a:gd name="connsiteX25" fmla="*/ 29171 w 41531"/>
                    <a:gd name="connsiteY25" fmla="*/ 31620 h 53853"/>
                    <a:gd name="connsiteX26" fmla="*/ 31643 w 41531"/>
                    <a:gd name="connsiteY26" fmla="*/ 37549 h 53853"/>
                    <a:gd name="connsiteX27" fmla="*/ 29171 w 41531"/>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531" h="53853">
                      <a:moveTo>
                        <a:pt x="41532" y="37549"/>
                      </a:moveTo>
                      <a:cubicBezTo>
                        <a:pt x="41532" y="34091"/>
                        <a:pt x="40543" y="31620"/>
                        <a:pt x="39060" y="29150"/>
                      </a:cubicBezTo>
                      <a:cubicBezTo>
                        <a:pt x="37577" y="27174"/>
                        <a:pt x="35599" y="25197"/>
                        <a:pt x="33127" y="24209"/>
                      </a:cubicBezTo>
                      <a:cubicBezTo>
                        <a:pt x="34610" y="23221"/>
                        <a:pt x="35599" y="21739"/>
                        <a:pt x="36588" y="20257"/>
                      </a:cubicBezTo>
                      <a:cubicBezTo>
                        <a:pt x="37577" y="18775"/>
                        <a:pt x="38071" y="16798"/>
                        <a:pt x="38071" y="14822"/>
                      </a:cubicBezTo>
                      <a:cubicBezTo>
                        <a:pt x="38071" y="9387"/>
                        <a:pt x="36588" y="5435"/>
                        <a:pt x="33127" y="3459"/>
                      </a:cubicBezTo>
                      <a:cubicBezTo>
                        <a:pt x="29666" y="988"/>
                        <a:pt x="25710" y="0"/>
                        <a:pt x="20272" y="0"/>
                      </a:cubicBezTo>
                      <a:lnTo>
                        <a:pt x="0" y="0"/>
                      </a:lnTo>
                      <a:lnTo>
                        <a:pt x="0" y="53853"/>
                      </a:lnTo>
                      <a:lnTo>
                        <a:pt x="22249" y="53853"/>
                      </a:lnTo>
                      <a:cubicBezTo>
                        <a:pt x="28182" y="53853"/>
                        <a:pt x="32632" y="52371"/>
                        <a:pt x="36093" y="49901"/>
                      </a:cubicBezTo>
                      <a:cubicBezTo>
                        <a:pt x="39554" y="46937"/>
                        <a:pt x="41037" y="43478"/>
                        <a:pt x="41037" y="38043"/>
                      </a:cubicBezTo>
                      <a:close/>
                      <a:moveTo>
                        <a:pt x="10877" y="7905"/>
                      </a:moveTo>
                      <a:lnTo>
                        <a:pt x="19283" y="7905"/>
                      </a:lnTo>
                      <a:cubicBezTo>
                        <a:pt x="21755" y="7905"/>
                        <a:pt x="23733" y="7905"/>
                        <a:pt x="25216" y="9387"/>
                      </a:cubicBezTo>
                      <a:cubicBezTo>
                        <a:pt x="26699" y="10375"/>
                        <a:pt x="27194" y="11857"/>
                        <a:pt x="27194" y="14822"/>
                      </a:cubicBezTo>
                      <a:cubicBezTo>
                        <a:pt x="27194" y="17786"/>
                        <a:pt x="26205" y="18775"/>
                        <a:pt x="24721" y="19763"/>
                      </a:cubicBezTo>
                      <a:cubicBezTo>
                        <a:pt x="23238" y="20751"/>
                        <a:pt x="20766" y="21245"/>
                        <a:pt x="17799" y="21245"/>
                      </a:cubicBezTo>
                      <a:lnTo>
                        <a:pt x="10383" y="21245"/>
                      </a:lnTo>
                      <a:lnTo>
                        <a:pt x="10383" y="7905"/>
                      </a:lnTo>
                      <a:close/>
                      <a:moveTo>
                        <a:pt x="28677" y="42984"/>
                      </a:moveTo>
                      <a:cubicBezTo>
                        <a:pt x="27194" y="44466"/>
                        <a:pt x="24721" y="44960"/>
                        <a:pt x="22249" y="44960"/>
                      </a:cubicBezTo>
                      <a:lnTo>
                        <a:pt x="11372" y="44960"/>
                      </a:lnTo>
                      <a:lnTo>
                        <a:pt x="11372" y="29644"/>
                      </a:lnTo>
                      <a:lnTo>
                        <a:pt x="23238" y="29644"/>
                      </a:lnTo>
                      <a:cubicBezTo>
                        <a:pt x="25710" y="29644"/>
                        <a:pt x="27688" y="30138"/>
                        <a:pt x="29171" y="31620"/>
                      </a:cubicBezTo>
                      <a:cubicBezTo>
                        <a:pt x="30655" y="33103"/>
                        <a:pt x="31643" y="35079"/>
                        <a:pt x="31643" y="37549"/>
                      </a:cubicBezTo>
                      <a:cubicBezTo>
                        <a:pt x="31643" y="40019"/>
                        <a:pt x="30655" y="41502"/>
                        <a:pt x="29171" y="42984"/>
                      </a:cubicBezTo>
                      <a:close/>
                    </a:path>
                  </a:pathLst>
                </a:custGeom>
                <a:solidFill>
                  <a:srgbClr val="FFFFFF"/>
                </a:solidFill>
                <a:ln w="4944"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9BD2DC66-0144-8D39-E4F6-6E7084C6DBB8}"/>
                    </a:ext>
                  </a:extLst>
                </p:cNvPr>
                <p:cNvSpPr/>
                <p:nvPr/>
              </p:nvSpPr>
              <p:spPr>
                <a:xfrm>
                  <a:off x="471105" y="4634848"/>
                  <a:ext cx="37576" cy="53853"/>
                </a:xfrm>
                <a:custGeom>
                  <a:avLst/>
                  <a:gdLst>
                    <a:gd name="connsiteX0" fmla="*/ 33621 w 37576"/>
                    <a:gd name="connsiteY0" fmla="*/ 7905 h 53853"/>
                    <a:gd name="connsiteX1" fmla="*/ 32138 w 37576"/>
                    <a:gd name="connsiteY1" fmla="*/ 0 h 53853"/>
                    <a:gd name="connsiteX2" fmla="*/ 0 w 37576"/>
                    <a:gd name="connsiteY2" fmla="*/ 0 h 53853"/>
                    <a:gd name="connsiteX3" fmla="*/ 0 w 37576"/>
                    <a:gd name="connsiteY3" fmla="*/ 53854 h 53853"/>
                    <a:gd name="connsiteX4" fmla="*/ 37577 w 37576"/>
                    <a:gd name="connsiteY4" fmla="*/ 53854 h 53853"/>
                    <a:gd name="connsiteX5" fmla="*/ 36093 w 37576"/>
                    <a:gd name="connsiteY5" fmla="*/ 45949 h 53853"/>
                    <a:gd name="connsiteX6" fmla="*/ 10383 w 37576"/>
                    <a:gd name="connsiteY6" fmla="*/ 45949 h 53853"/>
                    <a:gd name="connsiteX7" fmla="*/ 10383 w 37576"/>
                    <a:gd name="connsiteY7" fmla="*/ 30632 h 53853"/>
                    <a:gd name="connsiteX8" fmla="*/ 26205 w 37576"/>
                    <a:gd name="connsiteY8" fmla="*/ 30632 h 53853"/>
                    <a:gd name="connsiteX9" fmla="*/ 24721 w 37576"/>
                    <a:gd name="connsiteY9" fmla="*/ 22233 h 53853"/>
                    <a:gd name="connsiteX10" fmla="*/ 10383 w 37576"/>
                    <a:gd name="connsiteY10" fmla="*/ 22233 h 53853"/>
                    <a:gd name="connsiteX11" fmla="*/ 10383 w 37576"/>
                    <a:gd name="connsiteY11" fmla="*/ 7905 h 53853"/>
                    <a:gd name="connsiteX12" fmla="*/ 33621 w 37576"/>
                    <a:gd name="connsiteY1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3621" y="7905"/>
                      </a:moveTo>
                      <a:lnTo>
                        <a:pt x="32138" y="0"/>
                      </a:lnTo>
                      <a:lnTo>
                        <a:pt x="0" y="0"/>
                      </a:lnTo>
                      <a:lnTo>
                        <a:pt x="0" y="53854"/>
                      </a:lnTo>
                      <a:lnTo>
                        <a:pt x="37577" y="53854"/>
                      </a:lnTo>
                      <a:lnTo>
                        <a:pt x="36093" y="45949"/>
                      </a:lnTo>
                      <a:lnTo>
                        <a:pt x="10383" y="45949"/>
                      </a:lnTo>
                      <a:lnTo>
                        <a:pt x="10383" y="30632"/>
                      </a:lnTo>
                      <a:lnTo>
                        <a:pt x="26205" y="30632"/>
                      </a:lnTo>
                      <a:lnTo>
                        <a:pt x="24721" y="22233"/>
                      </a:lnTo>
                      <a:lnTo>
                        <a:pt x="10383" y="22233"/>
                      </a:lnTo>
                      <a:lnTo>
                        <a:pt x="10383" y="7905"/>
                      </a:lnTo>
                      <a:lnTo>
                        <a:pt x="33621" y="7905"/>
                      </a:lnTo>
                      <a:close/>
                    </a:path>
                  </a:pathLst>
                </a:custGeom>
                <a:solidFill>
                  <a:srgbClr val="FFFFFF"/>
                </a:solidFill>
                <a:ln w="4944"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873865B2-9CAE-6B6C-D7A5-924F982FE213}"/>
                    </a:ext>
                  </a:extLst>
                </p:cNvPr>
                <p:cNvSpPr/>
                <p:nvPr/>
              </p:nvSpPr>
              <p:spPr>
                <a:xfrm>
                  <a:off x="511153" y="4634848"/>
                  <a:ext cx="50431" cy="53853"/>
                </a:xfrm>
                <a:custGeom>
                  <a:avLst/>
                  <a:gdLst>
                    <a:gd name="connsiteX0" fmla="*/ 14833 w 50431"/>
                    <a:gd name="connsiteY0" fmla="*/ 41008 h 53853"/>
                    <a:gd name="connsiteX1" fmla="*/ 35104 w 50431"/>
                    <a:gd name="connsiteY1" fmla="*/ 41008 h 53853"/>
                    <a:gd name="connsiteX2" fmla="*/ 40049 w 50431"/>
                    <a:gd name="connsiteY2" fmla="*/ 53854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4 h 53853"/>
                    <a:gd name="connsiteX7" fmla="*/ 10383 w 50431"/>
                    <a:gd name="connsiteY7" fmla="*/ 53854 h 53853"/>
                    <a:gd name="connsiteX8" fmla="*/ 15327 w 50431"/>
                    <a:gd name="connsiteY8" fmla="*/ 41008 h 53853"/>
                    <a:gd name="connsiteX9" fmla="*/ 24721 w 50431"/>
                    <a:gd name="connsiteY9" fmla="*/ 13834 h 53853"/>
                    <a:gd name="connsiteX10" fmla="*/ 32138 w 50431"/>
                    <a:gd name="connsiteY10" fmla="*/ 32609 h 53853"/>
                    <a:gd name="connsiteX11" fmla="*/ 17799 w 50431"/>
                    <a:gd name="connsiteY11" fmla="*/ 32609 h 53853"/>
                    <a:gd name="connsiteX12" fmla="*/ 24721 w 50431"/>
                    <a:gd name="connsiteY12" fmla="*/ 1383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4"/>
                      </a:lnTo>
                      <a:lnTo>
                        <a:pt x="50432" y="52371"/>
                      </a:lnTo>
                      <a:lnTo>
                        <a:pt x="29666" y="0"/>
                      </a:lnTo>
                      <a:lnTo>
                        <a:pt x="20766" y="0"/>
                      </a:lnTo>
                      <a:lnTo>
                        <a:pt x="0" y="53854"/>
                      </a:lnTo>
                      <a:lnTo>
                        <a:pt x="10383" y="53854"/>
                      </a:lnTo>
                      <a:lnTo>
                        <a:pt x="15327" y="41008"/>
                      </a:lnTo>
                      <a:close/>
                      <a:moveTo>
                        <a:pt x="24721" y="13834"/>
                      </a:moveTo>
                      <a:lnTo>
                        <a:pt x="32138" y="32609"/>
                      </a:lnTo>
                      <a:lnTo>
                        <a:pt x="17799" y="32609"/>
                      </a:lnTo>
                      <a:lnTo>
                        <a:pt x="24721" y="13834"/>
                      </a:lnTo>
                      <a:close/>
                    </a:path>
                  </a:pathLst>
                </a:custGeom>
                <a:solidFill>
                  <a:srgbClr val="FFFFFF"/>
                </a:solidFill>
                <a:ln w="4944"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0549DD6B-390B-AD92-E405-D8BC879F8B38}"/>
                    </a:ext>
                  </a:extLst>
                </p:cNvPr>
                <p:cNvSpPr/>
                <p:nvPr/>
              </p:nvSpPr>
              <p:spPr>
                <a:xfrm>
                  <a:off x="562574" y="4634848"/>
                  <a:ext cx="50431" cy="53853"/>
                </a:xfrm>
                <a:custGeom>
                  <a:avLst/>
                  <a:gdLst>
                    <a:gd name="connsiteX0" fmla="*/ 25216 w 50431"/>
                    <a:gd name="connsiteY0" fmla="*/ 39525 h 53853"/>
                    <a:gd name="connsiteX1" fmla="*/ 9889 w 50431"/>
                    <a:gd name="connsiteY1" fmla="*/ 0 h 53853"/>
                    <a:gd name="connsiteX2" fmla="*/ 0 w 50431"/>
                    <a:gd name="connsiteY2" fmla="*/ 1482 h 53853"/>
                    <a:gd name="connsiteX3" fmla="*/ 20766 w 50431"/>
                    <a:gd name="connsiteY3" fmla="*/ 53854 h 53853"/>
                    <a:gd name="connsiteX4" fmla="*/ 29666 w 50431"/>
                    <a:gd name="connsiteY4" fmla="*/ 53854 h 53853"/>
                    <a:gd name="connsiteX5" fmla="*/ 50432 w 50431"/>
                    <a:gd name="connsiteY5" fmla="*/ 0 h 53853"/>
                    <a:gd name="connsiteX6" fmla="*/ 40049 w 50431"/>
                    <a:gd name="connsiteY6" fmla="*/ 0 h 53853"/>
                    <a:gd name="connsiteX7" fmla="*/ 25216 w 50431"/>
                    <a:gd name="connsiteY7" fmla="*/ 3952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31" h="53853">
                      <a:moveTo>
                        <a:pt x="25216" y="39525"/>
                      </a:moveTo>
                      <a:lnTo>
                        <a:pt x="9889" y="0"/>
                      </a:lnTo>
                      <a:lnTo>
                        <a:pt x="0" y="1482"/>
                      </a:lnTo>
                      <a:lnTo>
                        <a:pt x="20766" y="53854"/>
                      </a:lnTo>
                      <a:lnTo>
                        <a:pt x="29666" y="53854"/>
                      </a:lnTo>
                      <a:lnTo>
                        <a:pt x="50432" y="0"/>
                      </a:lnTo>
                      <a:lnTo>
                        <a:pt x="40049" y="0"/>
                      </a:lnTo>
                      <a:lnTo>
                        <a:pt x="25216" y="39525"/>
                      </a:lnTo>
                      <a:close/>
                    </a:path>
                  </a:pathLst>
                </a:custGeom>
                <a:solidFill>
                  <a:srgbClr val="FFFFFF"/>
                </a:solidFill>
                <a:ln w="4944"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7544C185-9F41-908B-5094-F4D1326856B3}"/>
                    </a:ext>
                  </a:extLst>
                </p:cNvPr>
                <p:cNvSpPr/>
                <p:nvPr/>
              </p:nvSpPr>
              <p:spPr>
                <a:xfrm>
                  <a:off x="619927" y="4634848"/>
                  <a:ext cx="38070" cy="53853"/>
                </a:xfrm>
                <a:custGeom>
                  <a:avLst/>
                  <a:gdLst>
                    <a:gd name="connsiteX0" fmla="*/ 36093 w 38070"/>
                    <a:gd name="connsiteY0" fmla="*/ 45949 h 53853"/>
                    <a:gd name="connsiteX1" fmla="*/ 10383 w 38070"/>
                    <a:gd name="connsiteY1" fmla="*/ 45949 h 53853"/>
                    <a:gd name="connsiteX2" fmla="*/ 10383 w 38070"/>
                    <a:gd name="connsiteY2" fmla="*/ 30632 h 53853"/>
                    <a:gd name="connsiteX3" fmla="*/ 26699 w 38070"/>
                    <a:gd name="connsiteY3" fmla="*/ 30632 h 53853"/>
                    <a:gd name="connsiteX4" fmla="*/ 24721 w 38070"/>
                    <a:gd name="connsiteY4" fmla="*/ 22233 h 53853"/>
                    <a:gd name="connsiteX5" fmla="*/ 10383 w 38070"/>
                    <a:gd name="connsiteY5" fmla="*/ 22233 h 53853"/>
                    <a:gd name="connsiteX6" fmla="*/ 10383 w 38070"/>
                    <a:gd name="connsiteY6" fmla="*/ 7905 h 53853"/>
                    <a:gd name="connsiteX7" fmla="*/ 34116 w 38070"/>
                    <a:gd name="connsiteY7" fmla="*/ 7905 h 53853"/>
                    <a:gd name="connsiteX8" fmla="*/ 32138 w 38070"/>
                    <a:gd name="connsiteY8" fmla="*/ 0 h 53853"/>
                    <a:gd name="connsiteX9" fmla="*/ 0 w 38070"/>
                    <a:gd name="connsiteY9" fmla="*/ 0 h 53853"/>
                    <a:gd name="connsiteX10" fmla="*/ 0 w 38070"/>
                    <a:gd name="connsiteY10" fmla="*/ 53854 h 53853"/>
                    <a:gd name="connsiteX11" fmla="*/ 38071 w 38070"/>
                    <a:gd name="connsiteY11" fmla="*/ 53854 h 53853"/>
                    <a:gd name="connsiteX12" fmla="*/ 36093 w 38070"/>
                    <a:gd name="connsiteY12" fmla="*/ 4594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53853">
                      <a:moveTo>
                        <a:pt x="36093" y="45949"/>
                      </a:moveTo>
                      <a:lnTo>
                        <a:pt x="10383" y="45949"/>
                      </a:lnTo>
                      <a:lnTo>
                        <a:pt x="10383" y="30632"/>
                      </a:lnTo>
                      <a:lnTo>
                        <a:pt x="26699" y="30632"/>
                      </a:lnTo>
                      <a:lnTo>
                        <a:pt x="24721" y="22233"/>
                      </a:lnTo>
                      <a:lnTo>
                        <a:pt x="10383" y="22233"/>
                      </a:lnTo>
                      <a:lnTo>
                        <a:pt x="10383" y="7905"/>
                      </a:lnTo>
                      <a:lnTo>
                        <a:pt x="34116" y="7905"/>
                      </a:lnTo>
                      <a:lnTo>
                        <a:pt x="32138" y="0"/>
                      </a:lnTo>
                      <a:lnTo>
                        <a:pt x="0" y="0"/>
                      </a:lnTo>
                      <a:lnTo>
                        <a:pt x="0" y="53854"/>
                      </a:lnTo>
                      <a:lnTo>
                        <a:pt x="38071" y="53854"/>
                      </a:lnTo>
                      <a:lnTo>
                        <a:pt x="36093" y="45949"/>
                      </a:lnTo>
                      <a:close/>
                    </a:path>
                  </a:pathLst>
                </a:custGeom>
                <a:solidFill>
                  <a:srgbClr val="FFFFFF"/>
                </a:solidFill>
                <a:ln w="4944"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BEA9EB36-CCE5-4B98-65AA-818E36274144}"/>
                    </a:ext>
                  </a:extLst>
                </p:cNvPr>
                <p:cNvSpPr/>
                <p:nvPr/>
              </p:nvSpPr>
              <p:spPr>
                <a:xfrm>
                  <a:off x="665909" y="4635342"/>
                  <a:ext cx="42520" cy="53853"/>
                </a:xfrm>
                <a:custGeom>
                  <a:avLst/>
                  <a:gdLst>
                    <a:gd name="connsiteX0" fmla="*/ 10383 w 42520"/>
                    <a:gd name="connsiteY0" fmla="*/ 32608 h 53853"/>
                    <a:gd name="connsiteX1" fmla="*/ 16316 w 42520"/>
                    <a:gd name="connsiteY1" fmla="*/ 32608 h 53853"/>
                    <a:gd name="connsiteX2" fmla="*/ 18294 w 42520"/>
                    <a:gd name="connsiteY2" fmla="*/ 32608 h 53853"/>
                    <a:gd name="connsiteX3" fmla="*/ 20272 w 42520"/>
                    <a:gd name="connsiteY3" fmla="*/ 32608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2 h 53853"/>
                    <a:gd name="connsiteX10" fmla="*/ 16811 w 42520"/>
                    <a:gd name="connsiteY10" fmla="*/ 0 h 53853"/>
                    <a:gd name="connsiteX11" fmla="*/ 0 w 42520"/>
                    <a:gd name="connsiteY11" fmla="*/ 0 h 53853"/>
                    <a:gd name="connsiteX12" fmla="*/ 0 w 42520"/>
                    <a:gd name="connsiteY12" fmla="*/ 53853 h 53853"/>
                    <a:gd name="connsiteX13" fmla="*/ 10383 w 42520"/>
                    <a:gd name="connsiteY13" fmla="*/ 53853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8"/>
                      </a:moveTo>
                      <a:lnTo>
                        <a:pt x="16316" y="32608"/>
                      </a:lnTo>
                      <a:cubicBezTo>
                        <a:pt x="16811" y="32608"/>
                        <a:pt x="17799" y="32608"/>
                        <a:pt x="18294" y="32608"/>
                      </a:cubicBezTo>
                      <a:cubicBezTo>
                        <a:pt x="18788" y="32608"/>
                        <a:pt x="19777" y="32608"/>
                        <a:pt x="20272" y="32608"/>
                      </a:cubicBezTo>
                      <a:lnTo>
                        <a:pt x="31643" y="53359"/>
                      </a:lnTo>
                      <a:lnTo>
                        <a:pt x="42521" y="53359"/>
                      </a:lnTo>
                      <a:lnTo>
                        <a:pt x="29171" y="30138"/>
                      </a:lnTo>
                      <a:cubicBezTo>
                        <a:pt x="31643" y="28656"/>
                        <a:pt x="34116" y="27174"/>
                        <a:pt x="35599" y="24703"/>
                      </a:cubicBezTo>
                      <a:cubicBezTo>
                        <a:pt x="37082" y="22233"/>
                        <a:pt x="38071" y="19268"/>
                        <a:pt x="38071" y="16304"/>
                      </a:cubicBezTo>
                      <a:cubicBezTo>
                        <a:pt x="38071" y="10870"/>
                        <a:pt x="36093" y="6423"/>
                        <a:pt x="31643" y="3952"/>
                      </a:cubicBezTo>
                      <a:cubicBezTo>
                        <a:pt x="27688" y="1482"/>
                        <a:pt x="22249" y="0"/>
                        <a:pt x="16811" y="0"/>
                      </a:cubicBezTo>
                      <a:lnTo>
                        <a:pt x="0" y="0"/>
                      </a:lnTo>
                      <a:lnTo>
                        <a:pt x="0" y="53853"/>
                      </a:lnTo>
                      <a:lnTo>
                        <a:pt x="10383" y="53853"/>
                      </a:lnTo>
                      <a:lnTo>
                        <a:pt x="10383" y="33597"/>
                      </a:lnTo>
                      <a:close/>
                      <a:moveTo>
                        <a:pt x="10383" y="7905"/>
                      </a:moveTo>
                      <a:lnTo>
                        <a:pt x="16811" y="7905"/>
                      </a:lnTo>
                      <a:cubicBezTo>
                        <a:pt x="20272" y="7905"/>
                        <a:pt x="22744" y="8399"/>
                        <a:pt x="24721" y="9881"/>
                      </a:cubicBezTo>
                      <a:cubicBezTo>
                        <a:pt x="26699" y="11364"/>
                        <a:pt x="27688" y="13340"/>
                        <a:pt x="27688" y="16304"/>
                      </a:cubicBezTo>
                      <a:cubicBezTo>
                        <a:pt x="27688" y="19268"/>
                        <a:pt x="26699" y="21245"/>
                        <a:pt x="24721" y="22233"/>
                      </a:cubicBezTo>
                      <a:cubicBezTo>
                        <a:pt x="22744" y="23715"/>
                        <a:pt x="20272"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301" name="Freeform 300">
                  <a:extLst>
                    <a:ext uri="{FF2B5EF4-FFF2-40B4-BE49-F238E27FC236}">
                      <a16:creationId xmlns:a16="http://schemas.microsoft.com/office/drawing/2014/main" id="{0F06A5EE-3EA1-113F-BCE5-FA61F7BF6E4B}"/>
                    </a:ext>
                  </a:extLst>
                </p:cNvPr>
                <p:cNvSpPr/>
                <p:nvPr/>
              </p:nvSpPr>
              <p:spPr>
                <a:xfrm>
                  <a:off x="443911" y="5604704"/>
                  <a:ext cx="81086" cy="53853"/>
                </a:xfrm>
                <a:custGeom>
                  <a:avLst/>
                  <a:gdLst>
                    <a:gd name="connsiteX0" fmla="*/ 58342 w 81086"/>
                    <a:gd name="connsiteY0" fmla="*/ 39031 h 53853"/>
                    <a:gd name="connsiteX1" fmla="*/ 45487 w 81086"/>
                    <a:gd name="connsiteY1" fmla="*/ 0 h 53853"/>
                    <a:gd name="connsiteX2" fmla="*/ 35599 w 81086"/>
                    <a:gd name="connsiteY2" fmla="*/ 0 h 53853"/>
                    <a:gd name="connsiteX3" fmla="*/ 23733 w 81086"/>
                    <a:gd name="connsiteY3" fmla="*/ 39031 h 53853"/>
                    <a:gd name="connsiteX4" fmla="*/ 10383 w 81086"/>
                    <a:gd name="connsiteY4" fmla="*/ 0 h 53853"/>
                    <a:gd name="connsiteX5" fmla="*/ 0 w 81086"/>
                    <a:gd name="connsiteY5" fmla="*/ 1482 h 53853"/>
                    <a:gd name="connsiteX6" fmla="*/ 18788 w 81086"/>
                    <a:gd name="connsiteY6" fmla="*/ 53853 h 53853"/>
                    <a:gd name="connsiteX7" fmla="*/ 28182 w 81086"/>
                    <a:gd name="connsiteY7" fmla="*/ 53853 h 53853"/>
                    <a:gd name="connsiteX8" fmla="*/ 40049 w 81086"/>
                    <a:gd name="connsiteY8" fmla="*/ 15316 h 53853"/>
                    <a:gd name="connsiteX9" fmla="*/ 52904 w 81086"/>
                    <a:gd name="connsiteY9" fmla="*/ 53853 h 53853"/>
                    <a:gd name="connsiteX10" fmla="*/ 62298 w 81086"/>
                    <a:gd name="connsiteY10" fmla="*/ 53853 h 53853"/>
                    <a:gd name="connsiteX11" fmla="*/ 81086 w 81086"/>
                    <a:gd name="connsiteY11" fmla="*/ 0 h 53853"/>
                    <a:gd name="connsiteX12" fmla="*/ 70703 w 81086"/>
                    <a:gd name="connsiteY12" fmla="*/ 0 h 53853"/>
                    <a:gd name="connsiteX13" fmla="*/ 58342 w 81086"/>
                    <a:gd name="connsiteY13" fmla="*/ 39031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86" h="53853">
                      <a:moveTo>
                        <a:pt x="58342" y="39031"/>
                      </a:moveTo>
                      <a:lnTo>
                        <a:pt x="45487" y="0"/>
                      </a:lnTo>
                      <a:lnTo>
                        <a:pt x="35599" y="0"/>
                      </a:lnTo>
                      <a:lnTo>
                        <a:pt x="23733" y="39031"/>
                      </a:lnTo>
                      <a:lnTo>
                        <a:pt x="10383" y="0"/>
                      </a:lnTo>
                      <a:lnTo>
                        <a:pt x="0" y="1482"/>
                      </a:lnTo>
                      <a:lnTo>
                        <a:pt x="18788" y="53853"/>
                      </a:lnTo>
                      <a:lnTo>
                        <a:pt x="28182" y="53853"/>
                      </a:lnTo>
                      <a:lnTo>
                        <a:pt x="40049" y="15316"/>
                      </a:lnTo>
                      <a:lnTo>
                        <a:pt x="52904" y="53853"/>
                      </a:lnTo>
                      <a:lnTo>
                        <a:pt x="62298" y="53853"/>
                      </a:lnTo>
                      <a:lnTo>
                        <a:pt x="81086" y="0"/>
                      </a:lnTo>
                      <a:lnTo>
                        <a:pt x="70703" y="0"/>
                      </a:lnTo>
                      <a:lnTo>
                        <a:pt x="58342" y="39031"/>
                      </a:lnTo>
                      <a:close/>
                    </a:path>
                  </a:pathLst>
                </a:custGeom>
                <a:solidFill>
                  <a:srgbClr val="FFFFFF"/>
                </a:solidFill>
                <a:ln w="4944"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CACF5B95-E03C-9170-0DC4-5D5BC82FCC93}"/>
                    </a:ext>
                  </a:extLst>
                </p:cNvPr>
                <p:cNvSpPr/>
                <p:nvPr/>
              </p:nvSpPr>
              <p:spPr>
                <a:xfrm>
                  <a:off x="525986" y="5604704"/>
                  <a:ext cx="50431" cy="53853"/>
                </a:xfrm>
                <a:custGeom>
                  <a:avLst/>
                  <a:gdLst>
                    <a:gd name="connsiteX0" fmla="*/ 40049 w 50431"/>
                    <a:gd name="connsiteY0" fmla="*/ 53853 h 53853"/>
                    <a:gd name="connsiteX1" fmla="*/ 50432 w 50431"/>
                    <a:gd name="connsiteY1" fmla="*/ 52371 h 53853"/>
                    <a:gd name="connsiteX2" fmla="*/ 29666 w 50431"/>
                    <a:gd name="connsiteY2" fmla="*/ 0 h 53853"/>
                    <a:gd name="connsiteX3" fmla="*/ 20766 w 50431"/>
                    <a:gd name="connsiteY3" fmla="*/ 0 h 53853"/>
                    <a:gd name="connsiteX4" fmla="*/ 0 w 50431"/>
                    <a:gd name="connsiteY4" fmla="*/ 53853 h 53853"/>
                    <a:gd name="connsiteX5" fmla="*/ 10383 w 50431"/>
                    <a:gd name="connsiteY5" fmla="*/ 53853 h 53853"/>
                    <a:gd name="connsiteX6" fmla="*/ 15327 w 50431"/>
                    <a:gd name="connsiteY6" fmla="*/ 41008 h 53853"/>
                    <a:gd name="connsiteX7" fmla="*/ 35599 w 50431"/>
                    <a:gd name="connsiteY7" fmla="*/ 41008 h 53853"/>
                    <a:gd name="connsiteX8" fmla="*/ 40543 w 50431"/>
                    <a:gd name="connsiteY8" fmla="*/ 53853 h 53853"/>
                    <a:gd name="connsiteX9" fmla="*/ 17799 w 50431"/>
                    <a:gd name="connsiteY9" fmla="*/ 32608 h 53853"/>
                    <a:gd name="connsiteX10" fmla="*/ 24721 w 50431"/>
                    <a:gd name="connsiteY10" fmla="*/ 13834 h 53853"/>
                    <a:gd name="connsiteX11" fmla="*/ 32138 w 50431"/>
                    <a:gd name="connsiteY11" fmla="*/ 32608 h 53853"/>
                    <a:gd name="connsiteX12" fmla="*/ 17799 w 50431"/>
                    <a:gd name="connsiteY12" fmla="*/ 3260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40049" y="53853"/>
                      </a:moveTo>
                      <a:lnTo>
                        <a:pt x="50432" y="52371"/>
                      </a:lnTo>
                      <a:lnTo>
                        <a:pt x="29666" y="0"/>
                      </a:lnTo>
                      <a:lnTo>
                        <a:pt x="20766" y="0"/>
                      </a:lnTo>
                      <a:lnTo>
                        <a:pt x="0" y="53853"/>
                      </a:lnTo>
                      <a:lnTo>
                        <a:pt x="10383" y="53853"/>
                      </a:lnTo>
                      <a:lnTo>
                        <a:pt x="15327" y="41008"/>
                      </a:lnTo>
                      <a:lnTo>
                        <a:pt x="35599" y="41008"/>
                      </a:lnTo>
                      <a:lnTo>
                        <a:pt x="40543" y="53853"/>
                      </a:lnTo>
                      <a:close/>
                      <a:moveTo>
                        <a:pt x="17799" y="32608"/>
                      </a:moveTo>
                      <a:lnTo>
                        <a:pt x="24721" y="13834"/>
                      </a:lnTo>
                      <a:lnTo>
                        <a:pt x="32138" y="32608"/>
                      </a:lnTo>
                      <a:lnTo>
                        <a:pt x="17799" y="32608"/>
                      </a:lnTo>
                      <a:close/>
                    </a:path>
                  </a:pathLst>
                </a:custGeom>
                <a:solidFill>
                  <a:srgbClr val="FFFFFF"/>
                </a:solidFill>
                <a:ln w="4944" cap="flat">
                  <a:noFill/>
                  <a:prstDash val="solid"/>
                  <a:miter/>
                </a:ln>
              </p:spPr>
              <p:txBody>
                <a:bodyPr rtlCol="0" anchor="ctr"/>
                <a:lstStyle/>
                <a:p>
                  <a:endParaRPr lang="en-US"/>
                </a:p>
              </p:txBody>
            </p:sp>
            <p:sp>
              <p:nvSpPr>
                <p:cNvPr id="303" name="Freeform 302">
                  <a:extLst>
                    <a:ext uri="{FF2B5EF4-FFF2-40B4-BE49-F238E27FC236}">
                      <a16:creationId xmlns:a16="http://schemas.microsoft.com/office/drawing/2014/main" id="{04488F42-B204-591E-95D8-75576FDB0335}"/>
                    </a:ext>
                  </a:extLst>
                </p:cNvPr>
                <p:cNvSpPr/>
                <p:nvPr/>
              </p:nvSpPr>
              <p:spPr>
                <a:xfrm>
                  <a:off x="581362" y="5603222"/>
                  <a:ext cx="36093" cy="55829"/>
                </a:xfrm>
                <a:custGeom>
                  <a:avLst/>
                  <a:gdLst>
                    <a:gd name="connsiteX0" fmla="*/ 36093 w 36093"/>
                    <a:gd name="connsiteY0" fmla="*/ 41502 h 55829"/>
                    <a:gd name="connsiteX1" fmla="*/ 31149 w 36093"/>
                    <a:gd name="connsiteY1" fmla="*/ 30632 h 55829"/>
                    <a:gd name="connsiteX2" fmla="*/ 20272 w 36093"/>
                    <a:gd name="connsiteY2" fmla="*/ 23716 h 55829"/>
                    <a:gd name="connsiteX3" fmla="*/ 13350 w 36093"/>
                    <a:gd name="connsiteY3" fmla="*/ 19763 h 55829"/>
                    <a:gd name="connsiteX4" fmla="*/ 10383 w 36093"/>
                    <a:gd name="connsiteY4" fmla="*/ 14822 h 55829"/>
                    <a:gd name="connsiteX5" fmla="*/ 12855 w 36093"/>
                    <a:gd name="connsiteY5" fmla="*/ 10870 h 55829"/>
                    <a:gd name="connsiteX6" fmla="*/ 18788 w 36093"/>
                    <a:gd name="connsiteY6" fmla="*/ 9387 h 55829"/>
                    <a:gd name="connsiteX7" fmla="*/ 25216 w 36093"/>
                    <a:gd name="connsiteY7" fmla="*/ 10376 h 55829"/>
                    <a:gd name="connsiteX8" fmla="*/ 30655 w 36093"/>
                    <a:gd name="connsiteY8" fmla="*/ 12846 h 55829"/>
                    <a:gd name="connsiteX9" fmla="*/ 34116 w 36093"/>
                    <a:gd name="connsiteY9" fmla="*/ 4447 h 55829"/>
                    <a:gd name="connsiteX10" fmla="*/ 27194 w 36093"/>
                    <a:gd name="connsiteY10" fmla="*/ 1482 h 55829"/>
                    <a:gd name="connsiteX11" fmla="*/ 19283 w 36093"/>
                    <a:gd name="connsiteY11" fmla="*/ 0 h 55829"/>
                    <a:gd name="connsiteX12" fmla="*/ 5439 w 36093"/>
                    <a:gd name="connsiteY12" fmla="*/ 3953 h 55829"/>
                    <a:gd name="connsiteX13" fmla="*/ 494 w 36093"/>
                    <a:gd name="connsiteY13" fmla="*/ 14328 h 55829"/>
                    <a:gd name="connsiteX14" fmla="*/ 5439 w 36093"/>
                    <a:gd name="connsiteY14" fmla="*/ 25198 h 55829"/>
                    <a:gd name="connsiteX15" fmla="*/ 16316 w 36093"/>
                    <a:gd name="connsiteY15" fmla="*/ 32114 h 55829"/>
                    <a:gd name="connsiteX16" fmla="*/ 23238 w 36093"/>
                    <a:gd name="connsiteY16" fmla="*/ 36067 h 55829"/>
                    <a:gd name="connsiteX17" fmla="*/ 26205 w 36093"/>
                    <a:gd name="connsiteY17" fmla="*/ 41008 h 55829"/>
                    <a:gd name="connsiteX18" fmla="*/ 23733 w 36093"/>
                    <a:gd name="connsiteY18" fmla="*/ 45454 h 55829"/>
                    <a:gd name="connsiteX19" fmla="*/ 16316 w 36093"/>
                    <a:gd name="connsiteY19" fmla="*/ 46937 h 55829"/>
                    <a:gd name="connsiteX20" fmla="*/ 8900 w 36093"/>
                    <a:gd name="connsiteY20" fmla="*/ 45454 h 55829"/>
                    <a:gd name="connsiteX21" fmla="*/ 2472 w 36093"/>
                    <a:gd name="connsiteY21" fmla="*/ 42984 h 55829"/>
                    <a:gd name="connsiteX22" fmla="*/ 0 w 36093"/>
                    <a:gd name="connsiteY22" fmla="*/ 51383 h 55829"/>
                    <a:gd name="connsiteX23" fmla="*/ 6922 w 36093"/>
                    <a:gd name="connsiteY23" fmla="*/ 54348 h 55829"/>
                    <a:gd name="connsiteX24" fmla="*/ 15822 w 36093"/>
                    <a:gd name="connsiteY24" fmla="*/ 55830 h 55829"/>
                    <a:gd name="connsiteX25" fmla="*/ 30655 w 36093"/>
                    <a:gd name="connsiteY25" fmla="*/ 51877 h 55829"/>
                    <a:gd name="connsiteX26" fmla="*/ 36093 w 36093"/>
                    <a:gd name="connsiteY26" fmla="*/ 4150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6093" y="41502"/>
                      </a:moveTo>
                      <a:cubicBezTo>
                        <a:pt x="36093" y="37055"/>
                        <a:pt x="34610" y="33103"/>
                        <a:pt x="31149" y="30632"/>
                      </a:cubicBezTo>
                      <a:cubicBezTo>
                        <a:pt x="27688" y="28162"/>
                        <a:pt x="23733" y="25692"/>
                        <a:pt x="20272" y="23716"/>
                      </a:cubicBezTo>
                      <a:cubicBezTo>
                        <a:pt x="17305" y="22233"/>
                        <a:pt x="15327" y="20751"/>
                        <a:pt x="13350" y="19763"/>
                      </a:cubicBezTo>
                      <a:cubicBezTo>
                        <a:pt x="11372" y="18775"/>
                        <a:pt x="10383" y="16798"/>
                        <a:pt x="10383" y="14822"/>
                      </a:cubicBezTo>
                      <a:cubicBezTo>
                        <a:pt x="10383" y="12846"/>
                        <a:pt x="11372" y="11364"/>
                        <a:pt x="12855" y="10870"/>
                      </a:cubicBezTo>
                      <a:cubicBezTo>
                        <a:pt x="14338" y="9881"/>
                        <a:pt x="16316" y="9387"/>
                        <a:pt x="18788" y="9387"/>
                      </a:cubicBezTo>
                      <a:cubicBezTo>
                        <a:pt x="21260" y="9387"/>
                        <a:pt x="23238" y="9387"/>
                        <a:pt x="25216" y="10376"/>
                      </a:cubicBezTo>
                      <a:cubicBezTo>
                        <a:pt x="27194" y="10870"/>
                        <a:pt x="28677" y="11858"/>
                        <a:pt x="30655" y="12846"/>
                      </a:cubicBezTo>
                      <a:lnTo>
                        <a:pt x="34116" y="4447"/>
                      </a:lnTo>
                      <a:cubicBezTo>
                        <a:pt x="32138" y="3459"/>
                        <a:pt x="29666" y="2470"/>
                        <a:pt x="27194" y="1482"/>
                      </a:cubicBezTo>
                      <a:cubicBezTo>
                        <a:pt x="24721" y="494"/>
                        <a:pt x="21755" y="0"/>
                        <a:pt x="19283" y="0"/>
                      </a:cubicBezTo>
                      <a:cubicBezTo>
                        <a:pt x="13350" y="0"/>
                        <a:pt x="8900" y="1482"/>
                        <a:pt x="5439" y="3953"/>
                      </a:cubicBezTo>
                      <a:cubicBezTo>
                        <a:pt x="2472" y="6917"/>
                        <a:pt x="494" y="10376"/>
                        <a:pt x="494" y="14328"/>
                      </a:cubicBezTo>
                      <a:cubicBezTo>
                        <a:pt x="494" y="18775"/>
                        <a:pt x="1978" y="22727"/>
                        <a:pt x="5439" y="25198"/>
                      </a:cubicBezTo>
                      <a:cubicBezTo>
                        <a:pt x="8900" y="27668"/>
                        <a:pt x="12361" y="30138"/>
                        <a:pt x="16316" y="32114"/>
                      </a:cubicBezTo>
                      <a:cubicBezTo>
                        <a:pt x="18788" y="33597"/>
                        <a:pt x="21260" y="34585"/>
                        <a:pt x="23238" y="36067"/>
                      </a:cubicBezTo>
                      <a:cubicBezTo>
                        <a:pt x="25216" y="37549"/>
                        <a:pt x="26205" y="39032"/>
                        <a:pt x="26205" y="41008"/>
                      </a:cubicBezTo>
                      <a:cubicBezTo>
                        <a:pt x="26205" y="42984"/>
                        <a:pt x="25216" y="44466"/>
                        <a:pt x="23733" y="45454"/>
                      </a:cubicBezTo>
                      <a:cubicBezTo>
                        <a:pt x="22249" y="46443"/>
                        <a:pt x="19777" y="46937"/>
                        <a:pt x="16316" y="46937"/>
                      </a:cubicBezTo>
                      <a:cubicBezTo>
                        <a:pt x="12855" y="46937"/>
                        <a:pt x="11866" y="46937"/>
                        <a:pt x="8900" y="45454"/>
                      </a:cubicBezTo>
                      <a:cubicBezTo>
                        <a:pt x="6428" y="44466"/>
                        <a:pt x="4450" y="43972"/>
                        <a:pt x="2472" y="42984"/>
                      </a:cubicBezTo>
                      <a:lnTo>
                        <a:pt x="0" y="51383"/>
                      </a:lnTo>
                      <a:cubicBezTo>
                        <a:pt x="989" y="52371"/>
                        <a:pt x="3461" y="53360"/>
                        <a:pt x="6922" y="54348"/>
                      </a:cubicBezTo>
                      <a:cubicBezTo>
                        <a:pt x="10383" y="55336"/>
                        <a:pt x="13350" y="55830"/>
                        <a:pt x="15822" y="55830"/>
                      </a:cubicBezTo>
                      <a:cubicBezTo>
                        <a:pt x="22249" y="55830"/>
                        <a:pt x="27194" y="54348"/>
                        <a:pt x="30655" y="51877"/>
                      </a:cubicBezTo>
                      <a:cubicBezTo>
                        <a:pt x="34116" y="49407"/>
                        <a:pt x="35599" y="45454"/>
                        <a:pt x="36093" y="41502"/>
                      </a:cubicBezTo>
                      <a:close/>
                    </a:path>
                  </a:pathLst>
                </a:custGeom>
                <a:solidFill>
                  <a:srgbClr val="FFFFFF"/>
                </a:solidFill>
                <a:ln w="4944"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4F7ACA01-F1B4-3DDF-9193-708C3246BFA8}"/>
                    </a:ext>
                  </a:extLst>
                </p:cNvPr>
                <p:cNvSpPr/>
                <p:nvPr/>
              </p:nvSpPr>
              <p:spPr>
                <a:xfrm>
                  <a:off x="627344" y="5604210"/>
                  <a:ext cx="41531" cy="54347"/>
                </a:xfrm>
                <a:custGeom>
                  <a:avLst/>
                  <a:gdLst>
                    <a:gd name="connsiteX0" fmla="*/ 41532 w 41531"/>
                    <a:gd name="connsiteY0" fmla="*/ 54348 h 54347"/>
                    <a:gd name="connsiteX1" fmla="*/ 41532 w 41531"/>
                    <a:gd name="connsiteY1" fmla="*/ 494 h 54347"/>
                    <a:gd name="connsiteX2" fmla="*/ 31149 w 41531"/>
                    <a:gd name="connsiteY2" fmla="*/ 494 h 54347"/>
                    <a:gd name="connsiteX3" fmla="*/ 31149 w 41531"/>
                    <a:gd name="connsiteY3" fmla="*/ 23221 h 54347"/>
                    <a:gd name="connsiteX4" fmla="*/ 9889 w 41531"/>
                    <a:gd name="connsiteY4" fmla="*/ 23221 h 54347"/>
                    <a:gd name="connsiteX5" fmla="*/ 9889 w 41531"/>
                    <a:gd name="connsiteY5" fmla="*/ 0 h 54347"/>
                    <a:gd name="connsiteX6" fmla="*/ 0 w 41531"/>
                    <a:gd name="connsiteY6" fmla="*/ 494 h 54347"/>
                    <a:gd name="connsiteX7" fmla="*/ 0 w 41531"/>
                    <a:gd name="connsiteY7" fmla="*/ 54348 h 54347"/>
                    <a:gd name="connsiteX8" fmla="*/ 9889 w 41531"/>
                    <a:gd name="connsiteY8" fmla="*/ 54348 h 54347"/>
                    <a:gd name="connsiteX9" fmla="*/ 9889 w 41531"/>
                    <a:gd name="connsiteY9" fmla="*/ 31126 h 54347"/>
                    <a:gd name="connsiteX10" fmla="*/ 31149 w 41531"/>
                    <a:gd name="connsiteY10" fmla="*/ 31126 h 54347"/>
                    <a:gd name="connsiteX11" fmla="*/ 31149 w 41531"/>
                    <a:gd name="connsiteY11" fmla="*/ 54348 h 54347"/>
                    <a:gd name="connsiteX12" fmla="*/ 41532 w 41531"/>
                    <a:gd name="connsiteY12" fmla="*/ 54348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31" h="54347">
                      <a:moveTo>
                        <a:pt x="41532" y="54348"/>
                      </a:moveTo>
                      <a:lnTo>
                        <a:pt x="41532" y="494"/>
                      </a:lnTo>
                      <a:lnTo>
                        <a:pt x="31149" y="494"/>
                      </a:lnTo>
                      <a:lnTo>
                        <a:pt x="31149" y="23221"/>
                      </a:lnTo>
                      <a:lnTo>
                        <a:pt x="9889" y="23221"/>
                      </a:lnTo>
                      <a:lnTo>
                        <a:pt x="9889" y="0"/>
                      </a:lnTo>
                      <a:lnTo>
                        <a:pt x="0" y="494"/>
                      </a:lnTo>
                      <a:lnTo>
                        <a:pt x="0" y="54348"/>
                      </a:lnTo>
                      <a:lnTo>
                        <a:pt x="9889" y="54348"/>
                      </a:lnTo>
                      <a:lnTo>
                        <a:pt x="9889" y="31126"/>
                      </a:lnTo>
                      <a:lnTo>
                        <a:pt x="31149" y="31126"/>
                      </a:lnTo>
                      <a:lnTo>
                        <a:pt x="31149" y="54348"/>
                      </a:lnTo>
                      <a:lnTo>
                        <a:pt x="41532" y="54348"/>
                      </a:lnTo>
                      <a:close/>
                    </a:path>
                  </a:pathLst>
                </a:custGeom>
                <a:solidFill>
                  <a:srgbClr val="FFFFFF"/>
                </a:solidFill>
                <a:ln w="4944" cap="flat">
                  <a:noFill/>
                  <a:prstDash val="solid"/>
                  <a:miter/>
                </a:ln>
              </p:spPr>
              <p:txBody>
                <a:bodyPr rtlCol="0" anchor="ctr"/>
                <a:lstStyle/>
                <a:p>
                  <a:endParaRPr lang="en-US"/>
                </a:p>
              </p:txBody>
            </p:sp>
            <p:sp>
              <p:nvSpPr>
                <p:cNvPr id="305" name="Freeform 304">
                  <a:extLst>
                    <a:ext uri="{FF2B5EF4-FFF2-40B4-BE49-F238E27FC236}">
                      <a16:creationId xmlns:a16="http://schemas.microsoft.com/office/drawing/2014/main" id="{1EDA8825-7551-DF61-DCE1-D42C34F41E39}"/>
                    </a:ext>
                  </a:extLst>
                </p:cNvPr>
                <p:cNvSpPr/>
                <p:nvPr/>
              </p:nvSpPr>
              <p:spPr>
                <a:xfrm>
                  <a:off x="682225" y="5604704"/>
                  <a:ext cx="10382" cy="53853"/>
                </a:xfrm>
                <a:custGeom>
                  <a:avLst/>
                  <a:gdLst>
                    <a:gd name="connsiteX0" fmla="*/ 0 w 10382"/>
                    <a:gd name="connsiteY0" fmla="*/ 0 h 53853"/>
                    <a:gd name="connsiteX1" fmla="*/ 10383 w 10382"/>
                    <a:gd name="connsiteY1" fmla="*/ 0 h 53853"/>
                    <a:gd name="connsiteX2" fmla="*/ 10383 w 10382"/>
                    <a:gd name="connsiteY2" fmla="*/ 53854 h 53853"/>
                    <a:gd name="connsiteX3" fmla="*/ 0 w 10382"/>
                    <a:gd name="connsiteY3" fmla="*/ 53854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4"/>
                      </a:lnTo>
                      <a:lnTo>
                        <a:pt x="0" y="53854"/>
                      </a:lnTo>
                      <a:close/>
                    </a:path>
                  </a:pathLst>
                </a:custGeom>
                <a:solidFill>
                  <a:srgbClr val="FFFFFF"/>
                </a:solidFill>
                <a:ln w="4944"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08D0BEC6-31CE-0BBC-6ACD-527A2464A475}"/>
                    </a:ext>
                  </a:extLst>
                </p:cNvPr>
                <p:cNvSpPr/>
                <p:nvPr/>
              </p:nvSpPr>
              <p:spPr>
                <a:xfrm>
                  <a:off x="705463" y="5604704"/>
                  <a:ext cx="45487" cy="53853"/>
                </a:xfrm>
                <a:custGeom>
                  <a:avLst/>
                  <a:gdLst>
                    <a:gd name="connsiteX0" fmla="*/ 45487 w 45487"/>
                    <a:gd name="connsiteY0" fmla="*/ 0 h 53853"/>
                    <a:gd name="connsiteX1" fmla="*/ 35104 w 45487"/>
                    <a:gd name="connsiteY1" fmla="*/ 0 h 53853"/>
                    <a:gd name="connsiteX2" fmla="*/ 35104 w 45487"/>
                    <a:gd name="connsiteY2" fmla="*/ 35573 h 53853"/>
                    <a:gd name="connsiteX3" fmla="*/ 10383 w 45487"/>
                    <a:gd name="connsiteY3" fmla="*/ 0 h 53853"/>
                    <a:gd name="connsiteX4" fmla="*/ 0 w 45487"/>
                    <a:gd name="connsiteY4" fmla="*/ 0 h 53853"/>
                    <a:gd name="connsiteX5" fmla="*/ 0 w 45487"/>
                    <a:gd name="connsiteY5" fmla="*/ 53853 h 53853"/>
                    <a:gd name="connsiteX6" fmla="*/ 10383 w 45487"/>
                    <a:gd name="connsiteY6" fmla="*/ 53853 h 53853"/>
                    <a:gd name="connsiteX7" fmla="*/ 10383 w 45487"/>
                    <a:gd name="connsiteY7" fmla="*/ 17786 h 53853"/>
                    <a:gd name="connsiteX8" fmla="*/ 35104 w 45487"/>
                    <a:gd name="connsiteY8" fmla="*/ 53853 h 53853"/>
                    <a:gd name="connsiteX9" fmla="*/ 45487 w 45487"/>
                    <a:gd name="connsiteY9" fmla="*/ 53853 h 53853"/>
                    <a:gd name="connsiteX10" fmla="*/ 45487 w 45487"/>
                    <a:gd name="connsiteY10"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45487" y="0"/>
                      </a:moveTo>
                      <a:lnTo>
                        <a:pt x="35104" y="0"/>
                      </a:lnTo>
                      <a:lnTo>
                        <a:pt x="35104" y="35573"/>
                      </a:lnTo>
                      <a:lnTo>
                        <a:pt x="10383" y="0"/>
                      </a:lnTo>
                      <a:lnTo>
                        <a:pt x="0" y="0"/>
                      </a:lnTo>
                      <a:lnTo>
                        <a:pt x="0" y="53853"/>
                      </a:lnTo>
                      <a:lnTo>
                        <a:pt x="10383" y="53853"/>
                      </a:lnTo>
                      <a:lnTo>
                        <a:pt x="10383" y="17786"/>
                      </a:lnTo>
                      <a:lnTo>
                        <a:pt x="35104" y="53853"/>
                      </a:lnTo>
                      <a:lnTo>
                        <a:pt x="45487" y="53853"/>
                      </a:lnTo>
                      <a:lnTo>
                        <a:pt x="45487" y="0"/>
                      </a:lnTo>
                      <a:close/>
                    </a:path>
                  </a:pathLst>
                </a:custGeom>
                <a:solidFill>
                  <a:srgbClr val="FFFFFF"/>
                </a:solidFill>
                <a:ln w="4944" cap="flat">
                  <a:noFill/>
                  <a:prstDash val="solid"/>
                  <a:miter/>
                </a:ln>
              </p:spPr>
              <p:txBody>
                <a:bodyPr rtlCol="0" anchor="ctr"/>
                <a:lstStyle/>
                <a:p>
                  <a:endParaRPr lang="en-US"/>
                </a:p>
              </p:txBody>
            </p:sp>
            <p:sp>
              <p:nvSpPr>
                <p:cNvPr id="307" name="Freeform 306">
                  <a:extLst>
                    <a:ext uri="{FF2B5EF4-FFF2-40B4-BE49-F238E27FC236}">
                      <a16:creationId xmlns:a16="http://schemas.microsoft.com/office/drawing/2014/main" id="{F5B22819-4B24-728A-6016-FE2A88F697C8}"/>
                    </a:ext>
                  </a:extLst>
                </p:cNvPr>
                <p:cNvSpPr/>
                <p:nvPr/>
              </p:nvSpPr>
              <p:spPr>
                <a:xfrm>
                  <a:off x="761334" y="5603222"/>
                  <a:ext cx="42520" cy="55829"/>
                </a:xfrm>
                <a:custGeom>
                  <a:avLst/>
                  <a:gdLst>
                    <a:gd name="connsiteX0" fmla="*/ 42521 w 42520"/>
                    <a:gd name="connsiteY0" fmla="*/ 25692 h 55829"/>
                    <a:gd name="connsiteX1" fmla="*/ 22744 w 42520"/>
                    <a:gd name="connsiteY1" fmla="*/ 25692 h 55829"/>
                    <a:gd name="connsiteX2" fmla="*/ 21755 w 42520"/>
                    <a:gd name="connsiteY2" fmla="*/ 33597 h 55829"/>
                    <a:gd name="connsiteX3" fmla="*/ 33127 w 42520"/>
                    <a:gd name="connsiteY3" fmla="*/ 33597 h 55829"/>
                    <a:gd name="connsiteX4" fmla="*/ 33127 w 42520"/>
                    <a:gd name="connsiteY4" fmla="*/ 46937 h 55829"/>
                    <a:gd name="connsiteX5" fmla="*/ 29666 w 42520"/>
                    <a:gd name="connsiteY5" fmla="*/ 47431 h 55829"/>
                    <a:gd name="connsiteX6" fmla="*/ 25216 w 42520"/>
                    <a:gd name="connsiteY6" fmla="*/ 47431 h 55829"/>
                    <a:gd name="connsiteX7" fmla="*/ 14338 w 42520"/>
                    <a:gd name="connsiteY7" fmla="*/ 42490 h 55829"/>
                    <a:gd name="connsiteX8" fmla="*/ 10877 w 42520"/>
                    <a:gd name="connsiteY8" fmla="*/ 28656 h 55829"/>
                    <a:gd name="connsiteX9" fmla="*/ 15327 w 42520"/>
                    <a:gd name="connsiteY9" fmla="*/ 13834 h 55829"/>
                    <a:gd name="connsiteX10" fmla="*/ 26699 w 42520"/>
                    <a:gd name="connsiteY10" fmla="*/ 8893 h 55829"/>
                    <a:gd name="connsiteX11" fmla="*/ 32138 w 42520"/>
                    <a:gd name="connsiteY11" fmla="*/ 9387 h 55829"/>
                    <a:gd name="connsiteX12" fmla="*/ 37576 w 42520"/>
                    <a:gd name="connsiteY12" fmla="*/ 10870 h 55829"/>
                    <a:gd name="connsiteX13" fmla="*/ 41037 w 42520"/>
                    <a:gd name="connsiteY13" fmla="*/ 3459 h 55829"/>
                    <a:gd name="connsiteX14" fmla="*/ 33127 w 42520"/>
                    <a:gd name="connsiteY14" fmla="*/ 988 h 55829"/>
                    <a:gd name="connsiteX15" fmla="*/ 26205 w 42520"/>
                    <a:gd name="connsiteY15" fmla="*/ 0 h 55829"/>
                    <a:gd name="connsiteX16" fmla="*/ 6922 w 42520"/>
                    <a:gd name="connsiteY16" fmla="*/ 7905 h 55829"/>
                    <a:gd name="connsiteX17" fmla="*/ 0 w 42520"/>
                    <a:gd name="connsiteY17" fmla="*/ 28162 h 55829"/>
                    <a:gd name="connsiteX18" fmla="*/ 6428 w 42520"/>
                    <a:gd name="connsiteY18" fmla="*/ 47925 h 55829"/>
                    <a:gd name="connsiteX19" fmla="*/ 25216 w 42520"/>
                    <a:gd name="connsiteY19" fmla="*/ 55830 h 55829"/>
                    <a:gd name="connsiteX20" fmla="*/ 34610 w 42520"/>
                    <a:gd name="connsiteY20" fmla="*/ 54842 h 55829"/>
                    <a:gd name="connsiteX21" fmla="*/ 42026 w 42520"/>
                    <a:gd name="connsiteY21" fmla="*/ 51877 h 55829"/>
                    <a:gd name="connsiteX22" fmla="*/ 42026 w 42520"/>
                    <a:gd name="connsiteY22" fmla="*/ 25198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5829">
                      <a:moveTo>
                        <a:pt x="42521" y="25692"/>
                      </a:moveTo>
                      <a:lnTo>
                        <a:pt x="22744" y="25692"/>
                      </a:lnTo>
                      <a:lnTo>
                        <a:pt x="21755" y="33597"/>
                      </a:lnTo>
                      <a:lnTo>
                        <a:pt x="33127" y="33597"/>
                      </a:lnTo>
                      <a:lnTo>
                        <a:pt x="33127" y="46937"/>
                      </a:lnTo>
                      <a:cubicBezTo>
                        <a:pt x="32138" y="46937"/>
                        <a:pt x="31149" y="46937"/>
                        <a:pt x="29666" y="47431"/>
                      </a:cubicBezTo>
                      <a:cubicBezTo>
                        <a:pt x="28182" y="47431"/>
                        <a:pt x="26699" y="47431"/>
                        <a:pt x="25216" y="47431"/>
                      </a:cubicBezTo>
                      <a:cubicBezTo>
                        <a:pt x="20766" y="47431"/>
                        <a:pt x="16811" y="45949"/>
                        <a:pt x="14338" y="42490"/>
                      </a:cubicBezTo>
                      <a:cubicBezTo>
                        <a:pt x="11866" y="39032"/>
                        <a:pt x="10877" y="34585"/>
                        <a:pt x="10877" y="28656"/>
                      </a:cubicBezTo>
                      <a:cubicBezTo>
                        <a:pt x="10877" y="22727"/>
                        <a:pt x="12361" y="17292"/>
                        <a:pt x="15327" y="13834"/>
                      </a:cubicBezTo>
                      <a:cubicBezTo>
                        <a:pt x="18294" y="10376"/>
                        <a:pt x="22249" y="8893"/>
                        <a:pt x="26699" y="8893"/>
                      </a:cubicBezTo>
                      <a:cubicBezTo>
                        <a:pt x="31149" y="8893"/>
                        <a:pt x="31149" y="8893"/>
                        <a:pt x="32138" y="9387"/>
                      </a:cubicBezTo>
                      <a:cubicBezTo>
                        <a:pt x="33621" y="9387"/>
                        <a:pt x="35599" y="10376"/>
                        <a:pt x="37576" y="10870"/>
                      </a:cubicBezTo>
                      <a:lnTo>
                        <a:pt x="41037" y="3459"/>
                      </a:lnTo>
                      <a:cubicBezTo>
                        <a:pt x="38565" y="1976"/>
                        <a:pt x="36093" y="1482"/>
                        <a:pt x="33127" y="988"/>
                      </a:cubicBezTo>
                      <a:cubicBezTo>
                        <a:pt x="30160" y="494"/>
                        <a:pt x="28182" y="0"/>
                        <a:pt x="26205" y="0"/>
                      </a:cubicBezTo>
                      <a:cubicBezTo>
                        <a:pt x="18294" y="0"/>
                        <a:pt x="11866" y="2470"/>
                        <a:pt x="6922" y="7905"/>
                      </a:cubicBezTo>
                      <a:cubicBezTo>
                        <a:pt x="1978" y="13340"/>
                        <a:pt x="0" y="19763"/>
                        <a:pt x="0" y="28162"/>
                      </a:cubicBezTo>
                      <a:cubicBezTo>
                        <a:pt x="0" y="36561"/>
                        <a:pt x="1978" y="42490"/>
                        <a:pt x="6428" y="47925"/>
                      </a:cubicBezTo>
                      <a:cubicBezTo>
                        <a:pt x="10383" y="53360"/>
                        <a:pt x="16811" y="55830"/>
                        <a:pt x="25216" y="55830"/>
                      </a:cubicBezTo>
                      <a:cubicBezTo>
                        <a:pt x="33621" y="55830"/>
                        <a:pt x="31643" y="55830"/>
                        <a:pt x="34610" y="54842"/>
                      </a:cubicBezTo>
                      <a:cubicBezTo>
                        <a:pt x="37576" y="53854"/>
                        <a:pt x="40049" y="53360"/>
                        <a:pt x="42026" y="51877"/>
                      </a:cubicBezTo>
                      <a:lnTo>
                        <a:pt x="42026" y="25198"/>
                      </a:lnTo>
                      <a:close/>
                    </a:path>
                  </a:pathLst>
                </a:custGeom>
                <a:solidFill>
                  <a:srgbClr val="FFFFFF"/>
                </a:solidFill>
                <a:ln w="4944"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5CBDEF4D-50B4-3073-B7AF-842D747C34AA}"/>
                    </a:ext>
                  </a:extLst>
                </p:cNvPr>
                <p:cNvSpPr/>
                <p:nvPr/>
              </p:nvSpPr>
              <p:spPr>
                <a:xfrm>
                  <a:off x="809788" y="5604704"/>
                  <a:ext cx="45487" cy="53853"/>
                </a:xfrm>
                <a:custGeom>
                  <a:avLst/>
                  <a:gdLst>
                    <a:gd name="connsiteX0" fmla="*/ 0 w 45487"/>
                    <a:gd name="connsiteY0" fmla="*/ 0 h 53853"/>
                    <a:gd name="connsiteX1" fmla="*/ 0 w 45487"/>
                    <a:gd name="connsiteY1" fmla="*/ 7905 h 53853"/>
                    <a:gd name="connsiteX2" fmla="*/ 16811 w 45487"/>
                    <a:gd name="connsiteY2" fmla="*/ 7905 h 53853"/>
                    <a:gd name="connsiteX3" fmla="*/ 16811 w 45487"/>
                    <a:gd name="connsiteY3" fmla="*/ 53853 h 53853"/>
                    <a:gd name="connsiteX4" fmla="*/ 27194 w 45487"/>
                    <a:gd name="connsiteY4" fmla="*/ 53853 h 53853"/>
                    <a:gd name="connsiteX5" fmla="*/ 27194 w 45487"/>
                    <a:gd name="connsiteY5" fmla="*/ 7905 h 53853"/>
                    <a:gd name="connsiteX6" fmla="*/ 45487 w 45487"/>
                    <a:gd name="connsiteY6" fmla="*/ 7905 h 53853"/>
                    <a:gd name="connsiteX7" fmla="*/ 43510 w 45487"/>
                    <a:gd name="connsiteY7" fmla="*/ 0 h 53853"/>
                    <a:gd name="connsiteX8" fmla="*/ 0 w 45487"/>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87" h="53853">
                      <a:moveTo>
                        <a:pt x="0" y="0"/>
                      </a:moveTo>
                      <a:lnTo>
                        <a:pt x="0" y="7905"/>
                      </a:lnTo>
                      <a:lnTo>
                        <a:pt x="16811" y="7905"/>
                      </a:lnTo>
                      <a:lnTo>
                        <a:pt x="16811" y="53853"/>
                      </a:lnTo>
                      <a:lnTo>
                        <a:pt x="27194" y="53853"/>
                      </a:lnTo>
                      <a:lnTo>
                        <a:pt x="27194" y="7905"/>
                      </a:lnTo>
                      <a:lnTo>
                        <a:pt x="45487" y="7905"/>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309" name="Freeform 308">
                  <a:extLst>
                    <a:ext uri="{FF2B5EF4-FFF2-40B4-BE49-F238E27FC236}">
                      <a16:creationId xmlns:a16="http://schemas.microsoft.com/office/drawing/2014/main" id="{F9301F52-E7DD-81B8-8453-2A8515B0495C}"/>
                    </a:ext>
                  </a:extLst>
                </p:cNvPr>
                <p:cNvSpPr/>
                <p:nvPr/>
              </p:nvSpPr>
              <p:spPr>
                <a:xfrm>
                  <a:off x="860219" y="5603222"/>
                  <a:ext cx="49442" cy="55829"/>
                </a:xfrm>
                <a:custGeom>
                  <a:avLst/>
                  <a:gdLst>
                    <a:gd name="connsiteX0" fmla="*/ 24721 w 49442"/>
                    <a:gd name="connsiteY0" fmla="*/ 0 h 55829"/>
                    <a:gd name="connsiteX1" fmla="*/ 6428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4 w 49442"/>
                    <a:gd name="connsiteY9" fmla="*/ 42984 h 55829"/>
                    <a:gd name="connsiteX10" fmla="*/ 24721 w 49442"/>
                    <a:gd name="connsiteY10" fmla="*/ 47925 h 55829"/>
                    <a:gd name="connsiteX11" fmla="*/ 14338 w 49442"/>
                    <a:gd name="connsiteY11" fmla="*/ 42490 h 55829"/>
                    <a:gd name="connsiteX12" fmla="*/ 10877 w 49442"/>
                    <a:gd name="connsiteY12" fmla="*/ 28656 h 55829"/>
                    <a:gd name="connsiteX13" fmla="*/ 14833 w 49442"/>
                    <a:gd name="connsiteY13" fmla="*/ 14328 h 55829"/>
                    <a:gd name="connsiteX14" fmla="*/ 25216 w 49442"/>
                    <a:gd name="connsiteY14" fmla="*/ 8893 h 55829"/>
                    <a:gd name="connsiteX15" fmla="*/ 35599 w 49442"/>
                    <a:gd name="connsiteY15" fmla="*/ 14328 h 55829"/>
                    <a:gd name="connsiteX16" fmla="*/ 39060 w 49442"/>
                    <a:gd name="connsiteY16" fmla="*/ 28162 h 55829"/>
                    <a:gd name="connsiteX17" fmla="*/ 35104 w 49442"/>
                    <a:gd name="connsiteY17" fmla="*/ 42984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5"/>
                        <a:pt x="6428" y="7905"/>
                      </a:cubicBezTo>
                      <a:cubicBezTo>
                        <a:pt x="1978" y="13340"/>
                        <a:pt x="0" y="19763"/>
                        <a:pt x="0" y="28162"/>
                      </a:cubicBezTo>
                      <a:cubicBezTo>
                        <a:pt x="0" y="36561"/>
                        <a:pt x="1978" y="42490"/>
                        <a:pt x="5933" y="47925"/>
                      </a:cubicBezTo>
                      <a:cubicBezTo>
                        <a:pt x="9889" y="53360"/>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4" y="42984"/>
                      </a:moveTo>
                      <a:cubicBezTo>
                        <a:pt x="32632" y="46443"/>
                        <a:pt x="29171" y="47925"/>
                        <a:pt x="24721" y="47925"/>
                      </a:cubicBezTo>
                      <a:cubicBezTo>
                        <a:pt x="20272" y="47925"/>
                        <a:pt x="16316" y="45949"/>
                        <a:pt x="14338" y="42490"/>
                      </a:cubicBezTo>
                      <a:cubicBezTo>
                        <a:pt x="11866" y="39032"/>
                        <a:pt x="10877" y="34091"/>
                        <a:pt x="10877" y="28656"/>
                      </a:cubicBezTo>
                      <a:cubicBezTo>
                        <a:pt x="10877" y="23221"/>
                        <a:pt x="12361" y="17787"/>
                        <a:pt x="14833" y="14328"/>
                      </a:cubicBezTo>
                      <a:cubicBezTo>
                        <a:pt x="17305" y="10870"/>
                        <a:pt x="20766" y="8893"/>
                        <a:pt x="25216" y="8893"/>
                      </a:cubicBezTo>
                      <a:cubicBezTo>
                        <a:pt x="29666" y="8893"/>
                        <a:pt x="33621" y="10870"/>
                        <a:pt x="35599" y="14328"/>
                      </a:cubicBezTo>
                      <a:cubicBezTo>
                        <a:pt x="38071" y="17787"/>
                        <a:pt x="39060" y="22727"/>
                        <a:pt x="39060" y="28162"/>
                      </a:cubicBezTo>
                      <a:cubicBezTo>
                        <a:pt x="39060" y="33597"/>
                        <a:pt x="37576" y="40020"/>
                        <a:pt x="35104" y="42984"/>
                      </a:cubicBezTo>
                      <a:close/>
                    </a:path>
                  </a:pathLst>
                </a:custGeom>
                <a:solidFill>
                  <a:srgbClr val="FFFFFF"/>
                </a:solidFill>
                <a:ln w="4944"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ACB4BDB4-2C76-7CF1-4A00-46982F414FF7}"/>
                    </a:ext>
                  </a:extLst>
                </p:cNvPr>
                <p:cNvSpPr/>
                <p:nvPr/>
              </p:nvSpPr>
              <p:spPr>
                <a:xfrm>
                  <a:off x="921034" y="5604704"/>
                  <a:ext cx="44992" cy="53853"/>
                </a:xfrm>
                <a:custGeom>
                  <a:avLst/>
                  <a:gdLst>
                    <a:gd name="connsiteX0" fmla="*/ 35104 w 44992"/>
                    <a:gd name="connsiteY0" fmla="*/ 35573 h 53853"/>
                    <a:gd name="connsiteX1" fmla="*/ 9889 w 44992"/>
                    <a:gd name="connsiteY1" fmla="*/ 0 h 53853"/>
                    <a:gd name="connsiteX2" fmla="*/ 0 w 44992"/>
                    <a:gd name="connsiteY2" fmla="*/ 0 h 53853"/>
                    <a:gd name="connsiteX3" fmla="*/ 0 w 44992"/>
                    <a:gd name="connsiteY3" fmla="*/ 53853 h 53853"/>
                    <a:gd name="connsiteX4" fmla="*/ 9889 w 44992"/>
                    <a:gd name="connsiteY4" fmla="*/ 53853 h 53853"/>
                    <a:gd name="connsiteX5" fmla="*/ 9889 w 44992"/>
                    <a:gd name="connsiteY5" fmla="*/ 17786 h 53853"/>
                    <a:gd name="connsiteX6" fmla="*/ 35104 w 44992"/>
                    <a:gd name="connsiteY6" fmla="*/ 53853 h 53853"/>
                    <a:gd name="connsiteX7" fmla="*/ 44993 w 44992"/>
                    <a:gd name="connsiteY7" fmla="*/ 53853 h 53853"/>
                    <a:gd name="connsiteX8" fmla="*/ 44993 w 44992"/>
                    <a:gd name="connsiteY8" fmla="*/ 0 h 53853"/>
                    <a:gd name="connsiteX9" fmla="*/ 35104 w 44992"/>
                    <a:gd name="connsiteY9" fmla="*/ 0 h 53853"/>
                    <a:gd name="connsiteX10" fmla="*/ 35104 w 44992"/>
                    <a:gd name="connsiteY10" fmla="*/ 3557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5573"/>
                      </a:moveTo>
                      <a:lnTo>
                        <a:pt x="9889" y="0"/>
                      </a:lnTo>
                      <a:lnTo>
                        <a:pt x="0" y="0"/>
                      </a:lnTo>
                      <a:lnTo>
                        <a:pt x="0" y="53853"/>
                      </a:lnTo>
                      <a:lnTo>
                        <a:pt x="9889" y="53853"/>
                      </a:lnTo>
                      <a:lnTo>
                        <a:pt x="9889" y="17786"/>
                      </a:lnTo>
                      <a:lnTo>
                        <a:pt x="35104" y="53853"/>
                      </a:lnTo>
                      <a:lnTo>
                        <a:pt x="44993" y="53853"/>
                      </a:lnTo>
                      <a:lnTo>
                        <a:pt x="44993" y="0"/>
                      </a:lnTo>
                      <a:lnTo>
                        <a:pt x="35104" y="0"/>
                      </a:lnTo>
                      <a:lnTo>
                        <a:pt x="35104" y="35573"/>
                      </a:lnTo>
                      <a:close/>
                    </a:path>
                  </a:pathLst>
                </a:custGeom>
                <a:solidFill>
                  <a:srgbClr val="FFFFFF"/>
                </a:solidFill>
                <a:ln w="4944" cap="flat">
                  <a:noFill/>
                  <a:prstDash val="solid"/>
                  <a:miter/>
                </a:ln>
              </p:spPr>
              <p:txBody>
                <a:bodyPr rtlCol="0" anchor="ctr"/>
                <a:lstStyle/>
                <a:p>
                  <a:endParaRPr lang="en-US"/>
                </a:p>
              </p:txBody>
            </p:sp>
            <p:sp>
              <p:nvSpPr>
                <p:cNvPr id="311" name="Freeform 310">
                  <a:extLst>
                    <a:ext uri="{FF2B5EF4-FFF2-40B4-BE49-F238E27FC236}">
                      <a16:creationId xmlns:a16="http://schemas.microsoft.com/office/drawing/2014/main" id="{DCDEF054-5F94-9EE0-311F-3BDE9F205318}"/>
                    </a:ext>
                  </a:extLst>
                </p:cNvPr>
                <p:cNvSpPr/>
                <p:nvPr/>
              </p:nvSpPr>
              <p:spPr>
                <a:xfrm>
                  <a:off x="546258" y="6112112"/>
                  <a:ext cx="42026" cy="55829"/>
                </a:xfrm>
                <a:custGeom>
                  <a:avLst/>
                  <a:gdLst>
                    <a:gd name="connsiteX0" fmla="*/ 21755 w 42026"/>
                    <a:gd name="connsiteY0" fmla="*/ 33597 h 55829"/>
                    <a:gd name="connsiteX1" fmla="*/ 33127 w 42026"/>
                    <a:gd name="connsiteY1" fmla="*/ 33597 h 55829"/>
                    <a:gd name="connsiteX2" fmla="*/ 33127 w 42026"/>
                    <a:gd name="connsiteY2" fmla="*/ 46937 h 55829"/>
                    <a:gd name="connsiteX3" fmla="*/ 29666 w 42026"/>
                    <a:gd name="connsiteY3" fmla="*/ 47431 h 55829"/>
                    <a:gd name="connsiteX4" fmla="*/ 25216 w 42026"/>
                    <a:gd name="connsiteY4" fmla="*/ 47431 h 55829"/>
                    <a:gd name="connsiteX5" fmla="*/ 14338 w 42026"/>
                    <a:gd name="connsiteY5" fmla="*/ 42490 h 55829"/>
                    <a:gd name="connsiteX6" fmla="*/ 10877 w 42026"/>
                    <a:gd name="connsiteY6" fmla="*/ 28656 h 55829"/>
                    <a:gd name="connsiteX7" fmla="*/ 15327 w 42026"/>
                    <a:gd name="connsiteY7" fmla="*/ 13834 h 55829"/>
                    <a:gd name="connsiteX8" fmla="*/ 26699 w 42026"/>
                    <a:gd name="connsiteY8" fmla="*/ 8893 h 55829"/>
                    <a:gd name="connsiteX9" fmla="*/ 32138 w 42026"/>
                    <a:gd name="connsiteY9" fmla="*/ 9387 h 55829"/>
                    <a:gd name="connsiteX10" fmla="*/ 37576 w 42026"/>
                    <a:gd name="connsiteY10" fmla="*/ 10870 h 55829"/>
                    <a:gd name="connsiteX11" fmla="*/ 41037 w 42026"/>
                    <a:gd name="connsiteY11" fmla="*/ 3459 h 55829"/>
                    <a:gd name="connsiteX12" fmla="*/ 33127 w 42026"/>
                    <a:gd name="connsiteY12" fmla="*/ 988 h 55829"/>
                    <a:gd name="connsiteX13" fmla="*/ 26205 w 42026"/>
                    <a:gd name="connsiteY13" fmla="*/ 0 h 55829"/>
                    <a:gd name="connsiteX14" fmla="*/ 6922 w 42026"/>
                    <a:gd name="connsiteY14" fmla="*/ 7905 h 55829"/>
                    <a:gd name="connsiteX15" fmla="*/ 0 w 42026"/>
                    <a:gd name="connsiteY15" fmla="*/ 28162 h 55829"/>
                    <a:gd name="connsiteX16" fmla="*/ 6428 w 42026"/>
                    <a:gd name="connsiteY16" fmla="*/ 47925 h 55829"/>
                    <a:gd name="connsiteX17" fmla="*/ 25216 w 42026"/>
                    <a:gd name="connsiteY17" fmla="*/ 55830 h 55829"/>
                    <a:gd name="connsiteX18" fmla="*/ 34610 w 42026"/>
                    <a:gd name="connsiteY18" fmla="*/ 54842 h 55829"/>
                    <a:gd name="connsiteX19" fmla="*/ 42026 w 42026"/>
                    <a:gd name="connsiteY19" fmla="*/ 51877 h 55829"/>
                    <a:gd name="connsiteX20" fmla="*/ 42026 w 42026"/>
                    <a:gd name="connsiteY20" fmla="*/ 25198 h 55829"/>
                    <a:gd name="connsiteX21" fmla="*/ 22249 w 42026"/>
                    <a:gd name="connsiteY21" fmla="*/ 25198 h 55829"/>
                    <a:gd name="connsiteX22" fmla="*/ 21260 w 42026"/>
                    <a:gd name="connsiteY22" fmla="*/ 33103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26" h="55829">
                      <a:moveTo>
                        <a:pt x="21755" y="33597"/>
                      </a:moveTo>
                      <a:lnTo>
                        <a:pt x="33127" y="33597"/>
                      </a:lnTo>
                      <a:lnTo>
                        <a:pt x="33127" y="46937"/>
                      </a:lnTo>
                      <a:cubicBezTo>
                        <a:pt x="32138" y="46937"/>
                        <a:pt x="31149" y="46937"/>
                        <a:pt x="29666" y="47431"/>
                      </a:cubicBezTo>
                      <a:cubicBezTo>
                        <a:pt x="28182" y="47431"/>
                        <a:pt x="26699" y="47431"/>
                        <a:pt x="25216" y="47431"/>
                      </a:cubicBezTo>
                      <a:cubicBezTo>
                        <a:pt x="20272" y="47431"/>
                        <a:pt x="16811" y="45949"/>
                        <a:pt x="14338" y="42490"/>
                      </a:cubicBezTo>
                      <a:cubicBezTo>
                        <a:pt x="11866" y="39032"/>
                        <a:pt x="10877" y="34585"/>
                        <a:pt x="10877" y="28656"/>
                      </a:cubicBezTo>
                      <a:cubicBezTo>
                        <a:pt x="10877" y="22727"/>
                        <a:pt x="12361" y="17292"/>
                        <a:pt x="15327" y="13834"/>
                      </a:cubicBezTo>
                      <a:cubicBezTo>
                        <a:pt x="18294" y="10376"/>
                        <a:pt x="22249" y="8893"/>
                        <a:pt x="26699" y="8893"/>
                      </a:cubicBezTo>
                      <a:cubicBezTo>
                        <a:pt x="31149" y="8893"/>
                        <a:pt x="31149" y="8893"/>
                        <a:pt x="32138" y="9387"/>
                      </a:cubicBezTo>
                      <a:cubicBezTo>
                        <a:pt x="33127" y="9881"/>
                        <a:pt x="35599" y="10376"/>
                        <a:pt x="37576" y="10870"/>
                      </a:cubicBezTo>
                      <a:lnTo>
                        <a:pt x="41037" y="3459"/>
                      </a:lnTo>
                      <a:cubicBezTo>
                        <a:pt x="38565" y="1976"/>
                        <a:pt x="36093" y="1482"/>
                        <a:pt x="33127" y="988"/>
                      </a:cubicBezTo>
                      <a:cubicBezTo>
                        <a:pt x="30160" y="494"/>
                        <a:pt x="28182" y="0"/>
                        <a:pt x="26205" y="0"/>
                      </a:cubicBezTo>
                      <a:cubicBezTo>
                        <a:pt x="18294" y="0"/>
                        <a:pt x="11866" y="2470"/>
                        <a:pt x="6922" y="7905"/>
                      </a:cubicBezTo>
                      <a:cubicBezTo>
                        <a:pt x="1978" y="13340"/>
                        <a:pt x="0" y="19763"/>
                        <a:pt x="0" y="28162"/>
                      </a:cubicBezTo>
                      <a:cubicBezTo>
                        <a:pt x="0" y="36561"/>
                        <a:pt x="1978" y="42490"/>
                        <a:pt x="6428" y="47925"/>
                      </a:cubicBezTo>
                      <a:cubicBezTo>
                        <a:pt x="10383" y="53360"/>
                        <a:pt x="16811" y="55830"/>
                        <a:pt x="25216" y="55830"/>
                      </a:cubicBezTo>
                      <a:cubicBezTo>
                        <a:pt x="33621" y="55830"/>
                        <a:pt x="31643" y="55830"/>
                        <a:pt x="34610" y="54842"/>
                      </a:cubicBezTo>
                      <a:cubicBezTo>
                        <a:pt x="37576" y="53854"/>
                        <a:pt x="40049" y="53360"/>
                        <a:pt x="42026" y="51877"/>
                      </a:cubicBezTo>
                      <a:lnTo>
                        <a:pt x="42026" y="25198"/>
                      </a:lnTo>
                      <a:lnTo>
                        <a:pt x="22249" y="25198"/>
                      </a:lnTo>
                      <a:lnTo>
                        <a:pt x="21260" y="33103"/>
                      </a:lnTo>
                      <a:close/>
                    </a:path>
                  </a:pathLst>
                </a:custGeom>
                <a:solidFill>
                  <a:srgbClr val="FFFFFF"/>
                </a:solidFill>
                <a:ln w="4944"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E9BCA17D-DABD-E879-6A7C-ADB1B38EA766}"/>
                    </a:ext>
                  </a:extLst>
                </p:cNvPr>
                <p:cNvSpPr/>
                <p:nvPr/>
              </p:nvSpPr>
              <p:spPr>
                <a:xfrm>
                  <a:off x="600645" y="6113595"/>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1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8"/>
                        <a:pt x="38071" y="16304"/>
                      </a:cubicBezTo>
                      <a:cubicBezTo>
                        <a:pt x="38071" y="10869"/>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ubicBezTo>
                        <a:pt x="18788" y="33597"/>
                        <a:pt x="19283" y="33597"/>
                        <a:pt x="20272" y="33597"/>
                      </a:cubicBezTo>
                      <a:lnTo>
                        <a:pt x="31643" y="54348"/>
                      </a:lnTo>
                      <a:lnTo>
                        <a:pt x="42521" y="54348"/>
                      </a:lnTo>
                      <a:lnTo>
                        <a:pt x="29171" y="31126"/>
                      </a:lnTo>
                      <a:cubicBezTo>
                        <a:pt x="31643" y="29644"/>
                        <a:pt x="34116" y="28162"/>
                        <a:pt x="35599" y="25691"/>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7"/>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313" name="Freeform 312">
                  <a:extLst>
                    <a:ext uri="{FF2B5EF4-FFF2-40B4-BE49-F238E27FC236}">
                      <a16:creationId xmlns:a16="http://schemas.microsoft.com/office/drawing/2014/main" id="{563AB0A3-3A8E-5549-AD1F-58DB9740262F}"/>
                    </a:ext>
                  </a:extLst>
                </p:cNvPr>
                <p:cNvSpPr/>
                <p:nvPr/>
              </p:nvSpPr>
              <p:spPr>
                <a:xfrm>
                  <a:off x="650088" y="6113100"/>
                  <a:ext cx="37576" cy="53853"/>
                </a:xfrm>
                <a:custGeom>
                  <a:avLst/>
                  <a:gdLst>
                    <a:gd name="connsiteX0" fmla="*/ 10383 w 37576"/>
                    <a:gd name="connsiteY0" fmla="*/ 45948 h 53853"/>
                    <a:gd name="connsiteX1" fmla="*/ 10383 w 37576"/>
                    <a:gd name="connsiteY1" fmla="*/ 30632 h 53853"/>
                    <a:gd name="connsiteX2" fmla="*/ 26205 w 37576"/>
                    <a:gd name="connsiteY2" fmla="*/ 30632 h 53853"/>
                    <a:gd name="connsiteX3" fmla="*/ 24721 w 37576"/>
                    <a:gd name="connsiteY3" fmla="*/ 22727 h 53853"/>
                    <a:gd name="connsiteX4" fmla="*/ 10383 w 37576"/>
                    <a:gd name="connsiteY4" fmla="*/ 22727 h 53853"/>
                    <a:gd name="connsiteX5" fmla="*/ 10383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8 h 53853"/>
                    <a:gd name="connsiteX12" fmla="*/ 1038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8"/>
                      </a:moveTo>
                      <a:lnTo>
                        <a:pt x="10383" y="30632"/>
                      </a:lnTo>
                      <a:lnTo>
                        <a:pt x="26205" y="30632"/>
                      </a:lnTo>
                      <a:lnTo>
                        <a:pt x="24721" y="22727"/>
                      </a:lnTo>
                      <a:lnTo>
                        <a:pt x="10383" y="22727"/>
                      </a:lnTo>
                      <a:lnTo>
                        <a:pt x="10383" y="8399"/>
                      </a:lnTo>
                      <a:lnTo>
                        <a:pt x="33621" y="8399"/>
                      </a:lnTo>
                      <a:lnTo>
                        <a:pt x="32138" y="0"/>
                      </a:lnTo>
                      <a:lnTo>
                        <a:pt x="0" y="0"/>
                      </a:lnTo>
                      <a:lnTo>
                        <a:pt x="0" y="53854"/>
                      </a:lnTo>
                      <a:lnTo>
                        <a:pt x="37576" y="53854"/>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FD5AA1E6-B6F4-670E-26F7-3FEDE46F8CD5}"/>
                    </a:ext>
                  </a:extLst>
                </p:cNvPr>
                <p:cNvSpPr/>
                <p:nvPr/>
              </p:nvSpPr>
              <p:spPr>
                <a:xfrm>
                  <a:off x="696069" y="6113100"/>
                  <a:ext cx="37576" cy="53853"/>
                </a:xfrm>
                <a:custGeom>
                  <a:avLst/>
                  <a:gdLst>
                    <a:gd name="connsiteX0" fmla="*/ 9889 w 37576"/>
                    <a:gd name="connsiteY0" fmla="*/ 45948 h 53853"/>
                    <a:gd name="connsiteX1" fmla="*/ 9889 w 37576"/>
                    <a:gd name="connsiteY1" fmla="*/ 30632 h 53853"/>
                    <a:gd name="connsiteX2" fmla="*/ 26205 w 37576"/>
                    <a:gd name="connsiteY2" fmla="*/ 30632 h 53853"/>
                    <a:gd name="connsiteX3" fmla="*/ 24721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0632"/>
                      </a:lnTo>
                      <a:lnTo>
                        <a:pt x="26205" y="30632"/>
                      </a:lnTo>
                      <a:lnTo>
                        <a:pt x="24721" y="22727"/>
                      </a:lnTo>
                      <a:lnTo>
                        <a:pt x="9889" y="22727"/>
                      </a:lnTo>
                      <a:lnTo>
                        <a:pt x="9889" y="8399"/>
                      </a:lnTo>
                      <a:lnTo>
                        <a:pt x="33621" y="8399"/>
                      </a:lnTo>
                      <a:lnTo>
                        <a:pt x="32138" y="0"/>
                      </a:lnTo>
                      <a:lnTo>
                        <a:pt x="0" y="0"/>
                      </a:lnTo>
                      <a:lnTo>
                        <a:pt x="0" y="53854"/>
                      </a:lnTo>
                      <a:lnTo>
                        <a:pt x="37576" y="53854"/>
                      </a:lnTo>
                      <a:lnTo>
                        <a:pt x="36093"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315" name="Freeform 314">
                  <a:extLst>
                    <a:ext uri="{FF2B5EF4-FFF2-40B4-BE49-F238E27FC236}">
                      <a16:creationId xmlns:a16="http://schemas.microsoft.com/office/drawing/2014/main" id="{EA7CCDAA-A19F-C732-568B-62B48DAAAA7A}"/>
                    </a:ext>
                  </a:extLst>
                </p:cNvPr>
                <p:cNvSpPr/>
                <p:nvPr/>
              </p:nvSpPr>
              <p:spPr>
                <a:xfrm>
                  <a:off x="742051" y="6113100"/>
                  <a:ext cx="44992" cy="53853"/>
                </a:xfrm>
                <a:custGeom>
                  <a:avLst/>
                  <a:gdLst>
                    <a:gd name="connsiteX0" fmla="*/ 35104 w 44992"/>
                    <a:gd name="connsiteY0" fmla="*/ 36067 h 53853"/>
                    <a:gd name="connsiteX1" fmla="*/ 9889 w 44992"/>
                    <a:gd name="connsiteY1" fmla="*/ 0 h 53853"/>
                    <a:gd name="connsiteX2" fmla="*/ 0 w 44992"/>
                    <a:gd name="connsiteY2" fmla="*/ 0 h 53853"/>
                    <a:gd name="connsiteX3" fmla="*/ 0 w 44992"/>
                    <a:gd name="connsiteY3" fmla="*/ 53854 h 53853"/>
                    <a:gd name="connsiteX4" fmla="*/ 9889 w 44992"/>
                    <a:gd name="connsiteY4" fmla="*/ 53854 h 53853"/>
                    <a:gd name="connsiteX5" fmla="*/ 9889 w 44992"/>
                    <a:gd name="connsiteY5" fmla="*/ 17787 h 53853"/>
                    <a:gd name="connsiteX6" fmla="*/ 35104 w 44992"/>
                    <a:gd name="connsiteY6" fmla="*/ 53854 h 53853"/>
                    <a:gd name="connsiteX7" fmla="*/ 44993 w 44992"/>
                    <a:gd name="connsiteY7" fmla="*/ 53854 h 53853"/>
                    <a:gd name="connsiteX8" fmla="*/ 44993 w 44992"/>
                    <a:gd name="connsiteY8" fmla="*/ 0 h 53853"/>
                    <a:gd name="connsiteX9" fmla="*/ 35104 w 44992"/>
                    <a:gd name="connsiteY9" fmla="*/ 0 h 53853"/>
                    <a:gd name="connsiteX10" fmla="*/ 35104 w 44992"/>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6067"/>
                      </a:moveTo>
                      <a:lnTo>
                        <a:pt x="9889" y="0"/>
                      </a:lnTo>
                      <a:lnTo>
                        <a:pt x="0" y="0"/>
                      </a:lnTo>
                      <a:lnTo>
                        <a:pt x="0" y="53854"/>
                      </a:lnTo>
                      <a:lnTo>
                        <a:pt x="9889" y="53854"/>
                      </a:lnTo>
                      <a:lnTo>
                        <a:pt x="9889" y="17787"/>
                      </a:lnTo>
                      <a:lnTo>
                        <a:pt x="35104" y="53854"/>
                      </a:lnTo>
                      <a:lnTo>
                        <a:pt x="44993" y="53854"/>
                      </a:lnTo>
                      <a:lnTo>
                        <a:pt x="44993"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316" name="Freeform 315">
                  <a:extLst>
                    <a:ext uri="{FF2B5EF4-FFF2-40B4-BE49-F238E27FC236}">
                      <a16:creationId xmlns:a16="http://schemas.microsoft.com/office/drawing/2014/main" id="{043E0F34-827C-DABE-0A41-8F8050BBD351}"/>
                    </a:ext>
                  </a:extLst>
                </p:cNvPr>
                <p:cNvSpPr/>
                <p:nvPr/>
              </p:nvSpPr>
              <p:spPr>
                <a:xfrm>
                  <a:off x="800394" y="6113100"/>
                  <a:ext cx="37576" cy="53853"/>
                </a:xfrm>
                <a:custGeom>
                  <a:avLst/>
                  <a:gdLst>
                    <a:gd name="connsiteX0" fmla="*/ 10383 w 37576"/>
                    <a:gd name="connsiteY0" fmla="*/ 45948 h 53853"/>
                    <a:gd name="connsiteX1" fmla="*/ 10383 w 37576"/>
                    <a:gd name="connsiteY1" fmla="*/ 30632 h 53853"/>
                    <a:gd name="connsiteX2" fmla="*/ 26205 w 37576"/>
                    <a:gd name="connsiteY2" fmla="*/ 30632 h 53853"/>
                    <a:gd name="connsiteX3" fmla="*/ 24721 w 37576"/>
                    <a:gd name="connsiteY3" fmla="*/ 22727 h 53853"/>
                    <a:gd name="connsiteX4" fmla="*/ 10383 w 37576"/>
                    <a:gd name="connsiteY4" fmla="*/ 22727 h 53853"/>
                    <a:gd name="connsiteX5" fmla="*/ 10383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8 h 53853"/>
                    <a:gd name="connsiteX12" fmla="*/ 1038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8"/>
                      </a:moveTo>
                      <a:lnTo>
                        <a:pt x="10383" y="30632"/>
                      </a:lnTo>
                      <a:lnTo>
                        <a:pt x="26205" y="30632"/>
                      </a:lnTo>
                      <a:lnTo>
                        <a:pt x="24721" y="22727"/>
                      </a:lnTo>
                      <a:lnTo>
                        <a:pt x="10383" y="22727"/>
                      </a:lnTo>
                      <a:lnTo>
                        <a:pt x="10383" y="8399"/>
                      </a:lnTo>
                      <a:lnTo>
                        <a:pt x="33621" y="8399"/>
                      </a:lnTo>
                      <a:lnTo>
                        <a:pt x="32138" y="0"/>
                      </a:lnTo>
                      <a:lnTo>
                        <a:pt x="0" y="0"/>
                      </a:lnTo>
                      <a:lnTo>
                        <a:pt x="0" y="53854"/>
                      </a:lnTo>
                      <a:lnTo>
                        <a:pt x="37576" y="53854"/>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B30D311D-734B-E4E1-82EC-C9CBA460E1C5}"/>
                    </a:ext>
                  </a:extLst>
                </p:cNvPr>
                <p:cNvSpPr/>
                <p:nvPr/>
              </p:nvSpPr>
              <p:spPr>
                <a:xfrm>
                  <a:off x="1461937" y="4413011"/>
                  <a:ext cx="50431" cy="53853"/>
                </a:xfrm>
                <a:custGeom>
                  <a:avLst/>
                  <a:gdLst>
                    <a:gd name="connsiteX0" fmla="*/ 14833 w 50431"/>
                    <a:gd name="connsiteY0" fmla="*/ 41008 h 53853"/>
                    <a:gd name="connsiteX1" fmla="*/ 35104 w 50431"/>
                    <a:gd name="connsiteY1" fmla="*/ 41008 h 53853"/>
                    <a:gd name="connsiteX2" fmla="*/ 40049 w 50431"/>
                    <a:gd name="connsiteY2" fmla="*/ 53853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7 w 50431"/>
                    <a:gd name="connsiteY8" fmla="*/ 41008 h 53853"/>
                    <a:gd name="connsiteX9" fmla="*/ 25216 w 50431"/>
                    <a:gd name="connsiteY9" fmla="*/ 14328 h 53853"/>
                    <a:gd name="connsiteX10" fmla="*/ 32632 w 50431"/>
                    <a:gd name="connsiteY10" fmla="*/ 33103 h 53853"/>
                    <a:gd name="connsiteX11" fmla="*/ 18294 w 50431"/>
                    <a:gd name="connsiteY11" fmla="*/ 33103 h 53853"/>
                    <a:gd name="connsiteX12" fmla="*/ 25216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3"/>
                      </a:lnTo>
                      <a:lnTo>
                        <a:pt x="50432" y="52371"/>
                      </a:lnTo>
                      <a:lnTo>
                        <a:pt x="29666" y="0"/>
                      </a:lnTo>
                      <a:lnTo>
                        <a:pt x="20766" y="0"/>
                      </a:lnTo>
                      <a:lnTo>
                        <a:pt x="0" y="53853"/>
                      </a:lnTo>
                      <a:lnTo>
                        <a:pt x="10383" y="53853"/>
                      </a:lnTo>
                      <a:lnTo>
                        <a:pt x="15327" y="41008"/>
                      </a:lnTo>
                      <a:close/>
                      <a:moveTo>
                        <a:pt x="25216" y="14328"/>
                      </a:moveTo>
                      <a:lnTo>
                        <a:pt x="32632" y="33103"/>
                      </a:lnTo>
                      <a:lnTo>
                        <a:pt x="18294" y="33103"/>
                      </a:lnTo>
                      <a:lnTo>
                        <a:pt x="25216" y="14328"/>
                      </a:lnTo>
                      <a:close/>
                    </a:path>
                  </a:pathLst>
                </a:custGeom>
                <a:solidFill>
                  <a:srgbClr val="FFFFFF"/>
                </a:solidFill>
                <a:ln w="4944" cap="flat">
                  <a:noFill/>
                  <a:prstDash val="solid"/>
                  <a:miter/>
                </a:ln>
              </p:spPr>
              <p:txBody>
                <a:bodyPr rtlCol="0" anchor="ctr"/>
                <a:lstStyle/>
                <a:p>
                  <a:endParaRPr lang="en-US"/>
                </a:p>
              </p:txBody>
            </p:sp>
            <p:sp>
              <p:nvSpPr>
                <p:cNvPr id="318" name="Freeform 317">
                  <a:extLst>
                    <a:ext uri="{FF2B5EF4-FFF2-40B4-BE49-F238E27FC236}">
                      <a16:creationId xmlns:a16="http://schemas.microsoft.com/office/drawing/2014/main" id="{1AAB9BC7-3824-831D-EBFF-FADA0EBF4E00}"/>
                    </a:ext>
                  </a:extLst>
                </p:cNvPr>
                <p:cNvSpPr/>
                <p:nvPr/>
              </p:nvSpPr>
              <p:spPr>
                <a:xfrm>
                  <a:off x="1519291" y="4413999"/>
                  <a:ext cx="42520" cy="53853"/>
                </a:xfrm>
                <a:custGeom>
                  <a:avLst/>
                  <a:gdLst>
                    <a:gd name="connsiteX0" fmla="*/ 18294 w 42520"/>
                    <a:gd name="connsiteY0" fmla="*/ 32608 h 53853"/>
                    <a:gd name="connsiteX1" fmla="*/ 20271 w 42520"/>
                    <a:gd name="connsiteY1" fmla="*/ 32608 h 53853"/>
                    <a:gd name="connsiteX2" fmla="*/ 31643 w 42520"/>
                    <a:gd name="connsiteY2" fmla="*/ 53359 h 53853"/>
                    <a:gd name="connsiteX3" fmla="*/ 42521 w 42520"/>
                    <a:gd name="connsiteY3" fmla="*/ 53359 h 53853"/>
                    <a:gd name="connsiteX4" fmla="*/ 29171 w 42520"/>
                    <a:gd name="connsiteY4" fmla="*/ 30138 h 53853"/>
                    <a:gd name="connsiteX5" fmla="*/ 35599 w 42520"/>
                    <a:gd name="connsiteY5" fmla="*/ 24703 h 53853"/>
                    <a:gd name="connsiteX6" fmla="*/ 38071 w 42520"/>
                    <a:gd name="connsiteY6" fmla="*/ 16304 h 53853"/>
                    <a:gd name="connsiteX7" fmla="*/ 31643 w 42520"/>
                    <a:gd name="connsiteY7" fmla="*/ 3952 h 53853"/>
                    <a:gd name="connsiteX8" fmla="*/ 16811 w 42520"/>
                    <a:gd name="connsiteY8" fmla="*/ 0 h 53853"/>
                    <a:gd name="connsiteX9" fmla="*/ 0 w 42520"/>
                    <a:gd name="connsiteY9" fmla="*/ 0 h 53853"/>
                    <a:gd name="connsiteX10" fmla="*/ 0 w 42520"/>
                    <a:gd name="connsiteY10" fmla="*/ 53853 h 53853"/>
                    <a:gd name="connsiteX11" fmla="*/ 10383 w 42520"/>
                    <a:gd name="connsiteY11" fmla="*/ 53853 h 53853"/>
                    <a:gd name="connsiteX12" fmla="*/ 10383 w 42520"/>
                    <a:gd name="connsiteY12" fmla="*/ 33597 h 53853"/>
                    <a:gd name="connsiteX13" fmla="*/ 16316 w 42520"/>
                    <a:gd name="connsiteY13" fmla="*/ 33597 h 53853"/>
                    <a:gd name="connsiteX14" fmla="*/ 18294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8294" y="32608"/>
                      </a:moveTo>
                      <a:cubicBezTo>
                        <a:pt x="18788" y="32608"/>
                        <a:pt x="19777" y="32608"/>
                        <a:pt x="20271" y="32608"/>
                      </a:cubicBezTo>
                      <a:lnTo>
                        <a:pt x="31643" y="53359"/>
                      </a:lnTo>
                      <a:lnTo>
                        <a:pt x="42521" y="53359"/>
                      </a:lnTo>
                      <a:lnTo>
                        <a:pt x="29171" y="30138"/>
                      </a:lnTo>
                      <a:cubicBezTo>
                        <a:pt x="31643" y="28656"/>
                        <a:pt x="34115" y="27174"/>
                        <a:pt x="35599" y="24703"/>
                      </a:cubicBezTo>
                      <a:cubicBezTo>
                        <a:pt x="37082" y="22233"/>
                        <a:pt x="38071" y="19268"/>
                        <a:pt x="38071" y="16304"/>
                      </a:cubicBezTo>
                      <a:cubicBezTo>
                        <a:pt x="38071" y="10869"/>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lose/>
                      <a:moveTo>
                        <a:pt x="10383" y="7905"/>
                      </a:moveTo>
                      <a:lnTo>
                        <a:pt x="16811" y="7905"/>
                      </a:lnTo>
                      <a:cubicBezTo>
                        <a:pt x="20271" y="7905"/>
                        <a:pt x="22744" y="8399"/>
                        <a:pt x="24721" y="9881"/>
                      </a:cubicBezTo>
                      <a:cubicBezTo>
                        <a:pt x="26699" y="11364"/>
                        <a:pt x="27688" y="13340"/>
                        <a:pt x="27688" y="16304"/>
                      </a:cubicBezTo>
                      <a:cubicBezTo>
                        <a:pt x="27688" y="19268"/>
                        <a:pt x="26699" y="21245"/>
                        <a:pt x="24721" y="22233"/>
                      </a:cubicBezTo>
                      <a:cubicBezTo>
                        <a:pt x="22744" y="23715"/>
                        <a:pt x="20271"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B9B47EBA-AFED-2D80-1341-58B40BD11A82}"/>
                    </a:ext>
                  </a:extLst>
                </p:cNvPr>
                <p:cNvSpPr/>
                <p:nvPr/>
              </p:nvSpPr>
              <p:spPr>
                <a:xfrm>
                  <a:off x="1569228" y="4413011"/>
                  <a:ext cx="47465" cy="53853"/>
                </a:xfrm>
                <a:custGeom>
                  <a:avLst/>
                  <a:gdLst>
                    <a:gd name="connsiteX0" fmla="*/ 27194 w 47465"/>
                    <a:gd name="connsiteY0" fmla="*/ 37055 h 53853"/>
                    <a:gd name="connsiteX1" fmla="*/ 37082 w 47465"/>
                    <a:gd name="connsiteY1" fmla="*/ 22727 h 53853"/>
                    <a:gd name="connsiteX2" fmla="*/ 37082 w 47465"/>
                    <a:gd name="connsiteY2" fmla="*/ 53853 h 53853"/>
                    <a:gd name="connsiteX3" fmla="*/ 47465 w 47465"/>
                    <a:gd name="connsiteY3" fmla="*/ 53853 h 53853"/>
                    <a:gd name="connsiteX4" fmla="*/ 47465 w 47465"/>
                    <a:gd name="connsiteY4" fmla="*/ 0 h 53853"/>
                    <a:gd name="connsiteX5" fmla="*/ 41038 w 47465"/>
                    <a:gd name="connsiteY5" fmla="*/ 0 h 53853"/>
                    <a:gd name="connsiteX6" fmla="*/ 24721 w 47465"/>
                    <a:gd name="connsiteY6" fmla="*/ 24703 h 53853"/>
                    <a:gd name="connsiteX7" fmla="*/ 6428 w 47465"/>
                    <a:gd name="connsiteY7" fmla="*/ 0 h 53853"/>
                    <a:gd name="connsiteX8" fmla="*/ 0 w 47465"/>
                    <a:gd name="connsiteY8" fmla="*/ 0 h 53853"/>
                    <a:gd name="connsiteX9" fmla="*/ 0 w 47465"/>
                    <a:gd name="connsiteY9" fmla="*/ 53853 h 53853"/>
                    <a:gd name="connsiteX10" fmla="*/ 9889 w 47465"/>
                    <a:gd name="connsiteY10" fmla="*/ 53853 h 53853"/>
                    <a:gd name="connsiteX11" fmla="*/ 9889 w 47465"/>
                    <a:gd name="connsiteY11" fmla="*/ 21245 h 53853"/>
                    <a:gd name="connsiteX12" fmla="*/ 23238 w 47465"/>
                    <a:gd name="connsiteY12" fmla="*/ 37549 h 53853"/>
                    <a:gd name="connsiteX13" fmla="*/ 27194 w 47465"/>
                    <a:gd name="connsiteY13" fmla="*/ 3705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5" h="53853">
                      <a:moveTo>
                        <a:pt x="27194" y="37055"/>
                      </a:moveTo>
                      <a:lnTo>
                        <a:pt x="37082" y="22727"/>
                      </a:lnTo>
                      <a:lnTo>
                        <a:pt x="37082" y="53853"/>
                      </a:lnTo>
                      <a:lnTo>
                        <a:pt x="47465" y="53853"/>
                      </a:lnTo>
                      <a:lnTo>
                        <a:pt x="47465" y="0"/>
                      </a:lnTo>
                      <a:lnTo>
                        <a:pt x="41038" y="0"/>
                      </a:lnTo>
                      <a:lnTo>
                        <a:pt x="24721" y="24703"/>
                      </a:lnTo>
                      <a:lnTo>
                        <a:pt x="6428" y="0"/>
                      </a:lnTo>
                      <a:lnTo>
                        <a:pt x="0" y="0"/>
                      </a:lnTo>
                      <a:lnTo>
                        <a:pt x="0" y="53853"/>
                      </a:lnTo>
                      <a:lnTo>
                        <a:pt x="9889" y="53853"/>
                      </a:lnTo>
                      <a:lnTo>
                        <a:pt x="9889" y="21245"/>
                      </a:lnTo>
                      <a:lnTo>
                        <a:pt x="23238" y="37549"/>
                      </a:lnTo>
                      <a:lnTo>
                        <a:pt x="27194" y="37055"/>
                      </a:lnTo>
                      <a:close/>
                    </a:path>
                  </a:pathLst>
                </a:custGeom>
                <a:solidFill>
                  <a:srgbClr val="FFFFFF"/>
                </a:solidFill>
                <a:ln w="4944"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F009BAC1-8AF4-BA00-FFF7-CF9A792A8375}"/>
                    </a:ext>
                  </a:extLst>
                </p:cNvPr>
                <p:cNvSpPr/>
                <p:nvPr/>
              </p:nvSpPr>
              <p:spPr>
                <a:xfrm>
                  <a:off x="1627571" y="4412023"/>
                  <a:ext cx="36093" cy="55829"/>
                </a:xfrm>
                <a:custGeom>
                  <a:avLst/>
                  <a:gdLst>
                    <a:gd name="connsiteX0" fmla="*/ 30654 w 36093"/>
                    <a:gd name="connsiteY0" fmla="*/ 51877 h 55829"/>
                    <a:gd name="connsiteX1" fmla="*/ 36093 w 36093"/>
                    <a:gd name="connsiteY1" fmla="*/ 41502 h 55829"/>
                    <a:gd name="connsiteX2" fmla="*/ 31149 w 36093"/>
                    <a:gd name="connsiteY2" fmla="*/ 30632 h 55829"/>
                    <a:gd name="connsiteX3" fmla="*/ 20271 w 36093"/>
                    <a:gd name="connsiteY3" fmla="*/ 23715 h 55829"/>
                    <a:gd name="connsiteX4" fmla="*/ 13349 w 36093"/>
                    <a:gd name="connsiteY4" fmla="*/ 19763 h 55829"/>
                    <a:gd name="connsiteX5" fmla="*/ 10383 w 36093"/>
                    <a:gd name="connsiteY5" fmla="*/ 14822 h 55829"/>
                    <a:gd name="connsiteX6" fmla="*/ 12855 w 36093"/>
                    <a:gd name="connsiteY6" fmla="*/ 10870 h 55829"/>
                    <a:gd name="connsiteX7" fmla="*/ 18788 w 36093"/>
                    <a:gd name="connsiteY7" fmla="*/ 9387 h 55829"/>
                    <a:gd name="connsiteX8" fmla="*/ 25216 w 36093"/>
                    <a:gd name="connsiteY8" fmla="*/ 10375 h 55829"/>
                    <a:gd name="connsiteX9" fmla="*/ 30654 w 36093"/>
                    <a:gd name="connsiteY9" fmla="*/ 12846 h 55829"/>
                    <a:gd name="connsiteX10" fmla="*/ 34115 w 36093"/>
                    <a:gd name="connsiteY10" fmla="*/ 4447 h 55829"/>
                    <a:gd name="connsiteX11" fmla="*/ 27194 w 36093"/>
                    <a:gd name="connsiteY11" fmla="*/ 1482 h 55829"/>
                    <a:gd name="connsiteX12" fmla="*/ 19283 w 36093"/>
                    <a:gd name="connsiteY12" fmla="*/ 0 h 55829"/>
                    <a:gd name="connsiteX13" fmla="*/ 5439 w 36093"/>
                    <a:gd name="connsiteY13" fmla="*/ 3952 h 55829"/>
                    <a:gd name="connsiteX14" fmla="*/ 494 w 36093"/>
                    <a:gd name="connsiteY14" fmla="*/ 14328 h 55829"/>
                    <a:gd name="connsiteX15" fmla="*/ 5439 w 36093"/>
                    <a:gd name="connsiteY15" fmla="*/ 25197 h 55829"/>
                    <a:gd name="connsiteX16" fmla="*/ 16316 w 36093"/>
                    <a:gd name="connsiteY16" fmla="*/ 32114 h 55829"/>
                    <a:gd name="connsiteX17" fmla="*/ 23238 w 36093"/>
                    <a:gd name="connsiteY17" fmla="*/ 36067 h 55829"/>
                    <a:gd name="connsiteX18" fmla="*/ 26205 w 36093"/>
                    <a:gd name="connsiteY18" fmla="*/ 41008 h 55829"/>
                    <a:gd name="connsiteX19" fmla="*/ 23732 w 36093"/>
                    <a:gd name="connsiteY19" fmla="*/ 45454 h 55829"/>
                    <a:gd name="connsiteX20" fmla="*/ 16316 w 36093"/>
                    <a:gd name="connsiteY20" fmla="*/ 46937 h 55829"/>
                    <a:gd name="connsiteX21" fmla="*/ 8900 w 36093"/>
                    <a:gd name="connsiteY21" fmla="*/ 45454 h 55829"/>
                    <a:gd name="connsiteX22" fmla="*/ 2472 w 36093"/>
                    <a:gd name="connsiteY22" fmla="*/ 42984 h 55829"/>
                    <a:gd name="connsiteX23" fmla="*/ 0 w 36093"/>
                    <a:gd name="connsiteY23" fmla="*/ 51383 h 55829"/>
                    <a:gd name="connsiteX24" fmla="*/ 6922 w 36093"/>
                    <a:gd name="connsiteY24" fmla="*/ 54348 h 55829"/>
                    <a:gd name="connsiteX25" fmla="*/ 15822 w 36093"/>
                    <a:gd name="connsiteY25" fmla="*/ 55830 h 55829"/>
                    <a:gd name="connsiteX26" fmla="*/ 30654 w 36093"/>
                    <a:gd name="connsiteY26" fmla="*/ 5187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0654" y="51877"/>
                      </a:moveTo>
                      <a:cubicBezTo>
                        <a:pt x="34115" y="48913"/>
                        <a:pt x="35599" y="45454"/>
                        <a:pt x="36093" y="41502"/>
                      </a:cubicBezTo>
                      <a:cubicBezTo>
                        <a:pt x="36093" y="37055"/>
                        <a:pt x="34610" y="33103"/>
                        <a:pt x="31149" y="30632"/>
                      </a:cubicBezTo>
                      <a:cubicBezTo>
                        <a:pt x="27688" y="28162"/>
                        <a:pt x="23732" y="25692"/>
                        <a:pt x="20271" y="23715"/>
                      </a:cubicBezTo>
                      <a:cubicBezTo>
                        <a:pt x="17305" y="22233"/>
                        <a:pt x="15327" y="20751"/>
                        <a:pt x="13349" y="19763"/>
                      </a:cubicBezTo>
                      <a:cubicBezTo>
                        <a:pt x="11372" y="18775"/>
                        <a:pt x="10383" y="16798"/>
                        <a:pt x="10383" y="14822"/>
                      </a:cubicBezTo>
                      <a:cubicBezTo>
                        <a:pt x="10383" y="12846"/>
                        <a:pt x="11372" y="11364"/>
                        <a:pt x="12855" y="10870"/>
                      </a:cubicBezTo>
                      <a:cubicBezTo>
                        <a:pt x="14338" y="9881"/>
                        <a:pt x="16316" y="9387"/>
                        <a:pt x="18788" y="9387"/>
                      </a:cubicBezTo>
                      <a:cubicBezTo>
                        <a:pt x="21260" y="9387"/>
                        <a:pt x="23238" y="9387"/>
                        <a:pt x="25216" y="10375"/>
                      </a:cubicBezTo>
                      <a:cubicBezTo>
                        <a:pt x="27194" y="10870"/>
                        <a:pt x="28677" y="11858"/>
                        <a:pt x="30654" y="12846"/>
                      </a:cubicBezTo>
                      <a:lnTo>
                        <a:pt x="34115" y="4447"/>
                      </a:lnTo>
                      <a:cubicBezTo>
                        <a:pt x="32138" y="3459"/>
                        <a:pt x="29666" y="2470"/>
                        <a:pt x="27194" y="1482"/>
                      </a:cubicBezTo>
                      <a:cubicBezTo>
                        <a:pt x="24721" y="494"/>
                        <a:pt x="21755" y="0"/>
                        <a:pt x="19283" y="0"/>
                      </a:cubicBezTo>
                      <a:cubicBezTo>
                        <a:pt x="13349" y="0"/>
                        <a:pt x="8900" y="1482"/>
                        <a:pt x="5439" y="3952"/>
                      </a:cubicBezTo>
                      <a:cubicBezTo>
                        <a:pt x="2472" y="6917"/>
                        <a:pt x="494" y="10375"/>
                        <a:pt x="494" y="14328"/>
                      </a:cubicBezTo>
                      <a:cubicBezTo>
                        <a:pt x="494" y="18775"/>
                        <a:pt x="1978" y="22727"/>
                        <a:pt x="5439" y="25197"/>
                      </a:cubicBezTo>
                      <a:cubicBezTo>
                        <a:pt x="8900" y="27668"/>
                        <a:pt x="12361" y="30138"/>
                        <a:pt x="16316" y="32114"/>
                      </a:cubicBezTo>
                      <a:cubicBezTo>
                        <a:pt x="18788" y="33597"/>
                        <a:pt x="21260" y="34585"/>
                        <a:pt x="23238" y="36067"/>
                      </a:cubicBezTo>
                      <a:cubicBezTo>
                        <a:pt x="25216" y="37549"/>
                        <a:pt x="26205" y="39032"/>
                        <a:pt x="26205" y="41008"/>
                      </a:cubicBezTo>
                      <a:cubicBezTo>
                        <a:pt x="26205" y="42984"/>
                        <a:pt x="25216" y="44466"/>
                        <a:pt x="23732" y="45454"/>
                      </a:cubicBezTo>
                      <a:cubicBezTo>
                        <a:pt x="22249" y="46443"/>
                        <a:pt x="19777" y="46937"/>
                        <a:pt x="16316" y="46937"/>
                      </a:cubicBezTo>
                      <a:cubicBezTo>
                        <a:pt x="12855" y="46937"/>
                        <a:pt x="11866" y="46937"/>
                        <a:pt x="8900" y="45454"/>
                      </a:cubicBezTo>
                      <a:cubicBezTo>
                        <a:pt x="6427" y="44466"/>
                        <a:pt x="4450" y="43972"/>
                        <a:pt x="2472" y="42984"/>
                      </a:cubicBezTo>
                      <a:lnTo>
                        <a:pt x="0" y="51383"/>
                      </a:lnTo>
                      <a:cubicBezTo>
                        <a:pt x="989" y="52371"/>
                        <a:pt x="3461" y="53359"/>
                        <a:pt x="6922" y="54348"/>
                      </a:cubicBezTo>
                      <a:cubicBezTo>
                        <a:pt x="10383" y="55336"/>
                        <a:pt x="13349" y="55830"/>
                        <a:pt x="15822" y="55830"/>
                      </a:cubicBezTo>
                      <a:cubicBezTo>
                        <a:pt x="22249" y="55830"/>
                        <a:pt x="27194" y="54348"/>
                        <a:pt x="30654" y="51877"/>
                      </a:cubicBezTo>
                      <a:close/>
                    </a:path>
                  </a:pathLst>
                </a:custGeom>
                <a:solidFill>
                  <a:srgbClr val="FFFFFF"/>
                </a:solidFill>
                <a:ln w="4944"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B66D4A52-FB47-511A-93C6-11626E7E0B51}"/>
                    </a:ext>
                  </a:extLst>
                </p:cNvPr>
                <p:cNvSpPr/>
                <p:nvPr/>
              </p:nvSpPr>
              <p:spPr>
                <a:xfrm>
                  <a:off x="1667125" y="4413011"/>
                  <a:ext cx="45487" cy="53853"/>
                </a:xfrm>
                <a:custGeom>
                  <a:avLst/>
                  <a:gdLst>
                    <a:gd name="connsiteX0" fmla="*/ 43510 w 45487"/>
                    <a:gd name="connsiteY0" fmla="*/ 0 h 53853"/>
                    <a:gd name="connsiteX1" fmla="*/ 0 w 45487"/>
                    <a:gd name="connsiteY1" fmla="*/ 0 h 53853"/>
                    <a:gd name="connsiteX2" fmla="*/ 0 w 45487"/>
                    <a:gd name="connsiteY2" fmla="*/ 8399 h 53853"/>
                    <a:gd name="connsiteX3" fmla="*/ 16316 w 45487"/>
                    <a:gd name="connsiteY3" fmla="*/ 8399 h 53853"/>
                    <a:gd name="connsiteX4" fmla="*/ 16316 w 45487"/>
                    <a:gd name="connsiteY4" fmla="*/ 53853 h 53853"/>
                    <a:gd name="connsiteX5" fmla="*/ 26699 w 45487"/>
                    <a:gd name="connsiteY5" fmla="*/ 53853 h 53853"/>
                    <a:gd name="connsiteX6" fmla="*/ 26699 w 45487"/>
                    <a:gd name="connsiteY6" fmla="*/ 8399 h 53853"/>
                    <a:gd name="connsiteX7" fmla="*/ 45487 w 45487"/>
                    <a:gd name="connsiteY7" fmla="*/ 8399 h 53853"/>
                    <a:gd name="connsiteX8" fmla="*/ 43510 w 45487"/>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87" h="53853">
                      <a:moveTo>
                        <a:pt x="43510" y="0"/>
                      </a:moveTo>
                      <a:lnTo>
                        <a:pt x="0" y="0"/>
                      </a:lnTo>
                      <a:lnTo>
                        <a:pt x="0" y="8399"/>
                      </a:lnTo>
                      <a:lnTo>
                        <a:pt x="16316" y="8399"/>
                      </a:lnTo>
                      <a:lnTo>
                        <a:pt x="16316" y="53853"/>
                      </a:lnTo>
                      <a:lnTo>
                        <a:pt x="26699" y="53853"/>
                      </a:lnTo>
                      <a:lnTo>
                        <a:pt x="26699" y="8399"/>
                      </a:lnTo>
                      <a:lnTo>
                        <a:pt x="45487" y="8399"/>
                      </a:lnTo>
                      <a:lnTo>
                        <a:pt x="43510" y="0"/>
                      </a:lnTo>
                      <a:close/>
                    </a:path>
                  </a:pathLst>
                </a:custGeom>
                <a:solidFill>
                  <a:srgbClr val="FFFFFF"/>
                </a:solidFill>
                <a:ln w="4944"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B41E4F5A-E816-2109-C953-CDDF7350FCD5}"/>
                    </a:ext>
                  </a:extLst>
                </p:cNvPr>
                <p:cNvSpPr/>
                <p:nvPr/>
              </p:nvSpPr>
              <p:spPr>
                <a:xfrm>
                  <a:off x="1719534" y="4413505"/>
                  <a:ext cx="42520" cy="54347"/>
                </a:xfrm>
                <a:custGeom>
                  <a:avLst/>
                  <a:gdLst>
                    <a:gd name="connsiteX0" fmla="*/ 29171 w 42520"/>
                    <a:gd name="connsiteY0" fmla="*/ 30138 h 54347"/>
                    <a:gd name="connsiteX1" fmla="*/ 35599 w 42520"/>
                    <a:gd name="connsiteY1" fmla="*/ 24703 h 54347"/>
                    <a:gd name="connsiteX2" fmla="*/ 38071 w 42520"/>
                    <a:gd name="connsiteY2" fmla="*/ 16304 h 54347"/>
                    <a:gd name="connsiteX3" fmla="*/ 31643 w 42520"/>
                    <a:gd name="connsiteY3" fmla="*/ 3952 h 54347"/>
                    <a:gd name="connsiteX4" fmla="*/ 16811 w 42520"/>
                    <a:gd name="connsiteY4" fmla="*/ 0 h 54347"/>
                    <a:gd name="connsiteX5" fmla="*/ 0 w 42520"/>
                    <a:gd name="connsiteY5" fmla="*/ 0 h 54347"/>
                    <a:gd name="connsiteX6" fmla="*/ 0 w 42520"/>
                    <a:gd name="connsiteY6" fmla="*/ 53854 h 54347"/>
                    <a:gd name="connsiteX7" fmla="*/ 10383 w 42520"/>
                    <a:gd name="connsiteY7" fmla="*/ 53854 h 54347"/>
                    <a:gd name="connsiteX8" fmla="*/ 10383 w 42520"/>
                    <a:gd name="connsiteY8" fmla="*/ 33597 h 54347"/>
                    <a:gd name="connsiteX9" fmla="*/ 16316 w 42520"/>
                    <a:gd name="connsiteY9" fmla="*/ 33597 h 54347"/>
                    <a:gd name="connsiteX10" fmla="*/ 18294 w 42520"/>
                    <a:gd name="connsiteY10" fmla="*/ 33597 h 54347"/>
                    <a:gd name="connsiteX11" fmla="*/ 20272 w 42520"/>
                    <a:gd name="connsiteY11" fmla="*/ 33597 h 54347"/>
                    <a:gd name="connsiteX12" fmla="*/ 31643 w 42520"/>
                    <a:gd name="connsiteY12" fmla="*/ 54348 h 54347"/>
                    <a:gd name="connsiteX13" fmla="*/ 42521 w 42520"/>
                    <a:gd name="connsiteY13" fmla="*/ 54348 h 54347"/>
                    <a:gd name="connsiteX14" fmla="*/ 29171 w 42520"/>
                    <a:gd name="connsiteY14" fmla="*/ 31126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6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29171" y="30138"/>
                      </a:moveTo>
                      <a:cubicBezTo>
                        <a:pt x="31643" y="28656"/>
                        <a:pt x="34116" y="27174"/>
                        <a:pt x="35599" y="24703"/>
                      </a:cubicBezTo>
                      <a:cubicBezTo>
                        <a:pt x="37082" y="22233"/>
                        <a:pt x="38071" y="19269"/>
                        <a:pt x="38071" y="16304"/>
                      </a:cubicBezTo>
                      <a:cubicBezTo>
                        <a:pt x="38071" y="10870"/>
                        <a:pt x="36093" y="6423"/>
                        <a:pt x="31643" y="3952"/>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777" y="33597"/>
                        <a:pt x="20272" y="33597"/>
                      </a:cubicBezTo>
                      <a:lnTo>
                        <a:pt x="31643" y="54348"/>
                      </a:lnTo>
                      <a:lnTo>
                        <a:pt x="42521" y="54348"/>
                      </a:lnTo>
                      <a:lnTo>
                        <a:pt x="29171" y="31126"/>
                      </a:lnTo>
                      <a:close/>
                      <a:moveTo>
                        <a:pt x="24227" y="22727"/>
                      </a:moveTo>
                      <a:cubicBezTo>
                        <a:pt x="22249" y="24209"/>
                        <a:pt x="19777" y="24703"/>
                        <a:pt x="16811" y="24703"/>
                      </a:cubicBezTo>
                      <a:lnTo>
                        <a:pt x="10383" y="24703"/>
                      </a:lnTo>
                      <a:lnTo>
                        <a:pt x="10383" y="8399"/>
                      </a:lnTo>
                      <a:lnTo>
                        <a:pt x="16811" y="8399"/>
                      </a:lnTo>
                      <a:cubicBezTo>
                        <a:pt x="20272" y="8399"/>
                        <a:pt x="22744" y="8893"/>
                        <a:pt x="24721" y="10376"/>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D5EE81B3-183A-7DD0-94F9-9C53F7253B2F}"/>
                    </a:ext>
                  </a:extLst>
                </p:cNvPr>
                <p:cNvSpPr/>
                <p:nvPr/>
              </p:nvSpPr>
              <p:spPr>
                <a:xfrm>
                  <a:off x="1766999" y="4412023"/>
                  <a:ext cx="49442" cy="55829"/>
                </a:xfrm>
                <a:custGeom>
                  <a:avLst/>
                  <a:gdLst>
                    <a:gd name="connsiteX0" fmla="*/ 49443 w 49442"/>
                    <a:gd name="connsiteY0" fmla="*/ 27668 h 55829"/>
                    <a:gd name="connsiteX1" fmla="*/ 43510 w 49442"/>
                    <a:gd name="connsiteY1" fmla="*/ 7905 h 55829"/>
                    <a:gd name="connsiteX2" fmla="*/ 24721 w 49442"/>
                    <a:gd name="connsiteY2" fmla="*/ 0 h 55829"/>
                    <a:gd name="connsiteX3" fmla="*/ 6428 w 49442"/>
                    <a:gd name="connsiteY3" fmla="*/ 7905 h 55829"/>
                    <a:gd name="connsiteX4" fmla="*/ 0 w 49442"/>
                    <a:gd name="connsiteY4" fmla="*/ 28162 h 55829"/>
                    <a:gd name="connsiteX5" fmla="*/ 5933 w 49442"/>
                    <a:gd name="connsiteY5" fmla="*/ 47925 h 55829"/>
                    <a:gd name="connsiteX6" fmla="*/ 24721 w 49442"/>
                    <a:gd name="connsiteY6" fmla="*/ 55830 h 55829"/>
                    <a:gd name="connsiteX7" fmla="*/ 43015 w 49442"/>
                    <a:gd name="connsiteY7" fmla="*/ 47925 h 55829"/>
                    <a:gd name="connsiteX8" fmla="*/ 49443 w 49442"/>
                    <a:gd name="connsiteY8" fmla="*/ 27668 h 55829"/>
                    <a:gd name="connsiteX9" fmla="*/ 35104 w 49442"/>
                    <a:gd name="connsiteY9" fmla="*/ 42490 h 55829"/>
                    <a:gd name="connsiteX10" fmla="*/ 24721 w 49442"/>
                    <a:gd name="connsiteY10" fmla="*/ 47430 h 55829"/>
                    <a:gd name="connsiteX11" fmla="*/ 14338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4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49443" y="27668"/>
                      </a:moveTo>
                      <a:cubicBezTo>
                        <a:pt x="49443" y="19763"/>
                        <a:pt x="47465" y="13340"/>
                        <a:pt x="43510" y="7905"/>
                      </a:cubicBezTo>
                      <a:cubicBezTo>
                        <a:pt x="39554" y="2470"/>
                        <a:pt x="33127" y="0"/>
                        <a:pt x="24721" y="0"/>
                      </a:cubicBezTo>
                      <a:cubicBezTo>
                        <a:pt x="16811" y="0"/>
                        <a:pt x="10877" y="2964"/>
                        <a:pt x="6428"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lose/>
                      <a:moveTo>
                        <a:pt x="35104" y="42490"/>
                      </a:moveTo>
                      <a:cubicBezTo>
                        <a:pt x="32632" y="45948"/>
                        <a:pt x="29171" y="47430"/>
                        <a:pt x="24721" y="47430"/>
                      </a:cubicBezTo>
                      <a:cubicBezTo>
                        <a:pt x="20272" y="47430"/>
                        <a:pt x="16316" y="45454"/>
                        <a:pt x="14338"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3"/>
                        <a:pt x="37577" y="39525"/>
                        <a:pt x="35104" y="42490"/>
                      </a:cubicBezTo>
                      <a:close/>
                    </a:path>
                  </a:pathLst>
                </a:custGeom>
                <a:solidFill>
                  <a:srgbClr val="FFFFFF"/>
                </a:solidFill>
                <a:ln w="4944" cap="flat">
                  <a:noFill/>
                  <a:prstDash val="solid"/>
                  <a:miter/>
                </a:ln>
              </p:spPr>
              <p:txBody>
                <a:bodyPr rtlCol="0" anchor="ctr"/>
                <a:lstStyle/>
                <a:p>
                  <a:endParaRPr lang="en-US"/>
                </a:p>
              </p:txBody>
            </p:sp>
            <p:sp>
              <p:nvSpPr>
                <p:cNvPr id="324" name="Freeform 323">
                  <a:extLst>
                    <a:ext uri="{FF2B5EF4-FFF2-40B4-BE49-F238E27FC236}">
                      <a16:creationId xmlns:a16="http://schemas.microsoft.com/office/drawing/2014/main" id="{92863716-C4C9-BF0C-11BC-D571BC808B26}"/>
                    </a:ext>
                  </a:extLst>
                </p:cNvPr>
                <p:cNvSpPr/>
                <p:nvPr/>
              </p:nvSpPr>
              <p:spPr>
                <a:xfrm>
                  <a:off x="1827814" y="4413011"/>
                  <a:ext cx="45487" cy="53853"/>
                </a:xfrm>
                <a:custGeom>
                  <a:avLst/>
                  <a:gdLst>
                    <a:gd name="connsiteX0" fmla="*/ 9889 w 45487"/>
                    <a:gd name="connsiteY0" fmla="*/ 17786 h 53853"/>
                    <a:gd name="connsiteX1" fmla="*/ 35104 w 45487"/>
                    <a:gd name="connsiteY1" fmla="*/ 53853 h 53853"/>
                    <a:gd name="connsiteX2" fmla="*/ 45487 w 45487"/>
                    <a:gd name="connsiteY2" fmla="*/ 53853 h 53853"/>
                    <a:gd name="connsiteX3" fmla="*/ 45487 w 45487"/>
                    <a:gd name="connsiteY3" fmla="*/ 0 h 53853"/>
                    <a:gd name="connsiteX4" fmla="*/ 35104 w 45487"/>
                    <a:gd name="connsiteY4" fmla="*/ 0 h 53853"/>
                    <a:gd name="connsiteX5" fmla="*/ 35104 w 45487"/>
                    <a:gd name="connsiteY5" fmla="*/ 36067 h 53853"/>
                    <a:gd name="connsiteX6" fmla="*/ 9889 w 45487"/>
                    <a:gd name="connsiteY6" fmla="*/ 0 h 53853"/>
                    <a:gd name="connsiteX7" fmla="*/ 0 w 45487"/>
                    <a:gd name="connsiteY7" fmla="*/ 0 h 53853"/>
                    <a:gd name="connsiteX8" fmla="*/ 0 w 45487"/>
                    <a:gd name="connsiteY8" fmla="*/ 53853 h 53853"/>
                    <a:gd name="connsiteX9" fmla="*/ 9889 w 45487"/>
                    <a:gd name="connsiteY9" fmla="*/ 53853 h 53853"/>
                    <a:gd name="connsiteX10" fmla="*/ 9889 w 45487"/>
                    <a:gd name="connsiteY10" fmla="*/ 17786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9889" y="17786"/>
                      </a:moveTo>
                      <a:lnTo>
                        <a:pt x="35104" y="53853"/>
                      </a:lnTo>
                      <a:lnTo>
                        <a:pt x="45487" y="53853"/>
                      </a:lnTo>
                      <a:lnTo>
                        <a:pt x="45487" y="0"/>
                      </a:lnTo>
                      <a:lnTo>
                        <a:pt x="35104" y="0"/>
                      </a:lnTo>
                      <a:lnTo>
                        <a:pt x="35104" y="36067"/>
                      </a:lnTo>
                      <a:lnTo>
                        <a:pt x="9889" y="0"/>
                      </a:lnTo>
                      <a:lnTo>
                        <a:pt x="0" y="0"/>
                      </a:lnTo>
                      <a:lnTo>
                        <a:pt x="0" y="53853"/>
                      </a:lnTo>
                      <a:lnTo>
                        <a:pt x="9889" y="53853"/>
                      </a:lnTo>
                      <a:lnTo>
                        <a:pt x="9889" y="17786"/>
                      </a:lnTo>
                      <a:close/>
                    </a:path>
                  </a:pathLst>
                </a:custGeom>
                <a:solidFill>
                  <a:srgbClr val="FFFFFF"/>
                </a:solidFill>
                <a:ln w="4944"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F9A365BF-E0DE-D23A-3DAA-5935F1253875}"/>
                    </a:ext>
                  </a:extLst>
                </p:cNvPr>
                <p:cNvSpPr/>
                <p:nvPr/>
              </p:nvSpPr>
              <p:spPr>
                <a:xfrm>
                  <a:off x="1883684" y="4411529"/>
                  <a:ext cx="42520" cy="56323"/>
                </a:xfrm>
                <a:custGeom>
                  <a:avLst/>
                  <a:gdLst>
                    <a:gd name="connsiteX0" fmla="*/ 25710 w 42520"/>
                    <a:gd name="connsiteY0" fmla="*/ 56324 h 56323"/>
                    <a:gd name="connsiteX1" fmla="*/ 35104 w 42520"/>
                    <a:gd name="connsiteY1" fmla="*/ 55335 h 56323"/>
                    <a:gd name="connsiteX2" fmla="*/ 42521 w 42520"/>
                    <a:gd name="connsiteY2" fmla="*/ 52371 h 56323"/>
                    <a:gd name="connsiteX3" fmla="*/ 42521 w 42520"/>
                    <a:gd name="connsiteY3" fmla="*/ 25691 h 56323"/>
                    <a:gd name="connsiteX4" fmla="*/ 22744 w 42520"/>
                    <a:gd name="connsiteY4" fmla="*/ 25691 h 56323"/>
                    <a:gd name="connsiteX5" fmla="*/ 21755 w 42520"/>
                    <a:gd name="connsiteY5" fmla="*/ 33597 h 56323"/>
                    <a:gd name="connsiteX6" fmla="*/ 33127 w 42520"/>
                    <a:gd name="connsiteY6" fmla="*/ 33597 h 56323"/>
                    <a:gd name="connsiteX7" fmla="*/ 33127 w 42520"/>
                    <a:gd name="connsiteY7" fmla="*/ 46937 h 56323"/>
                    <a:gd name="connsiteX8" fmla="*/ 29666 w 42520"/>
                    <a:gd name="connsiteY8" fmla="*/ 47430 h 56323"/>
                    <a:gd name="connsiteX9" fmla="*/ 25216 w 42520"/>
                    <a:gd name="connsiteY9" fmla="*/ 47430 h 56323"/>
                    <a:gd name="connsiteX10" fmla="*/ 14338 w 42520"/>
                    <a:gd name="connsiteY10" fmla="*/ 42490 h 56323"/>
                    <a:gd name="connsiteX11" fmla="*/ 10877 w 42520"/>
                    <a:gd name="connsiteY11" fmla="*/ 28656 h 56323"/>
                    <a:gd name="connsiteX12" fmla="*/ 15327 w 42520"/>
                    <a:gd name="connsiteY12" fmla="*/ 13834 h 56323"/>
                    <a:gd name="connsiteX13" fmla="*/ 26699 w 42520"/>
                    <a:gd name="connsiteY13" fmla="*/ 8893 h 56323"/>
                    <a:gd name="connsiteX14" fmla="*/ 32138 w 42520"/>
                    <a:gd name="connsiteY14" fmla="*/ 9387 h 56323"/>
                    <a:gd name="connsiteX15" fmla="*/ 37577 w 42520"/>
                    <a:gd name="connsiteY15" fmla="*/ 10869 h 56323"/>
                    <a:gd name="connsiteX16" fmla="*/ 41037 w 42520"/>
                    <a:gd name="connsiteY16" fmla="*/ 3458 h 56323"/>
                    <a:gd name="connsiteX17" fmla="*/ 33127 w 42520"/>
                    <a:gd name="connsiteY17" fmla="*/ 988 h 56323"/>
                    <a:gd name="connsiteX18" fmla="*/ 26205 w 42520"/>
                    <a:gd name="connsiteY18" fmla="*/ 0 h 56323"/>
                    <a:gd name="connsiteX19" fmla="*/ 6922 w 42520"/>
                    <a:gd name="connsiteY19" fmla="*/ 7905 h 56323"/>
                    <a:gd name="connsiteX20" fmla="*/ 0 w 42520"/>
                    <a:gd name="connsiteY20" fmla="*/ 28162 h 56323"/>
                    <a:gd name="connsiteX21" fmla="*/ 6427 w 42520"/>
                    <a:gd name="connsiteY21" fmla="*/ 47924 h 56323"/>
                    <a:gd name="connsiteX22" fmla="*/ 25216 w 42520"/>
                    <a:gd name="connsiteY22" fmla="*/ 55830 h 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6323">
                      <a:moveTo>
                        <a:pt x="25710" y="56324"/>
                      </a:moveTo>
                      <a:cubicBezTo>
                        <a:pt x="29171" y="56324"/>
                        <a:pt x="32138" y="56324"/>
                        <a:pt x="35104" y="55335"/>
                      </a:cubicBezTo>
                      <a:cubicBezTo>
                        <a:pt x="38071" y="54348"/>
                        <a:pt x="40543" y="53853"/>
                        <a:pt x="42521" y="52371"/>
                      </a:cubicBezTo>
                      <a:lnTo>
                        <a:pt x="42521" y="25691"/>
                      </a:lnTo>
                      <a:lnTo>
                        <a:pt x="22744" y="25691"/>
                      </a:lnTo>
                      <a:lnTo>
                        <a:pt x="21755" y="33597"/>
                      </a:lnTo>
                      <a:lnTo>
                        <a:pt x="33127" y="33597"/>
                      </a:lnTo>
                      <a:lnTo>
                        <a:pt x="33127" y="46937"/>
                      </a:lnTo>
                      <a:cubicBezTo>
                        <a:pt x="32138" y="46937"/>
                        <a:pt x="31149" y="46937"/>
                        <a:pt x="29666" y="47430"/>
                      </a:cubicBezTo>
                      <a:cubicBezTo>
                        <a:pt x="28182" y="47430"/>
                        <a:pt x="26699" y="47430"/>
                        <a:pt x="25216" y="47430"/>
                      </a:cubicBezTo>
                      <a:cubicBezTo>
                        <a:pt x="20766" y="47430"/>
                        <a:pt x="16811" y="45948"/>
                        <a:pt x="14338" y="42490"/>
                      </a:cubicBezTo>
                      <a:cubicBezTo>
                        <a:pt x="11866" y="39031"/>
                        <a:pt x="10877" y="34585"/>
                        <a:pt x="10877" y="28656"/>
                      </a:cubicBezTo>
                      <a:cubicBezTo>
                        <a:pt x="10877" y="22727"/>
                        <a:pt x="12361" y="17292"/>
                        <a:pt x="15327" y="13834"/>
                      </a:cubicBezTo>
                      <a:cubicBezTo>
                        <a:pt x="18294" y="10375"/>
                        <a:pt x="22249" y="8893"/>
                        <a:pt x="26699" y="8893"/>
                      </a:cubicBezTo>
                      <a:cubicBezTo>
                        <a:pt x="31149" y="8893"/>
                        <a:pt x="31149" y="8893"/>
                        <a:pt x="32138" y="9387"/>
                      </a:cubicBezTo>
                      <a:cubicBezTo>
                        <a:pt x="33621" y="9387"/>
                        <a:pt x="35599" y="10375"/>
                        <a:pt x="37577" y="10869"/>
                      </a:cubicBezTo>
                      <a:lnTo>
                        <a:pt x="41037" y="3458"/>
                      </a:lnTo>
                      <a:cubicBezTo>
                        <a:pt x="38565" y="1976"/>
                        <a:pt x="36093" y="1482"/>
                        <a:pt x="33127" y="988"/>
                      </a:cubicBezTo>
                      <a:cubicBezTo>
                        <a:pt x="30160" y="494"/>
                        <a:pt x="28182" y="0"/>
                        <a:pt x="26205" y="0"/>
                      </a:cubicBezTo>
                      <a:cubicBezTo>
                        <a:pt x="18294" y="0"/>
                        <a:pt x="11866" y="2470"/>
                        <a:pt x="6922" y="7905"/>
                      </a:cubicBezTo>
                      <a:cubicBezTo>
                        <a:pt x="1978" y="13340"/>
                        <a:pt x="0" y="19763"/>
                        <a:pt x="0" y="28162"/>
                      </a:cubicBezTo>
                      <a:cubicBezTo>
                        <a:pt x="0" y="36561"/>
                        <a:pt x="1978" y="42490"/>
                        <a:pt x="6427" y="47924"/>
                      </a:cubicBezTo>
                      <a:cubicBezTo>
                        <a:pt x="10383" y="53359"/>
                        <a:pt x="16811" y="55830"/>
                        <a:pt x="25216" y="55830"/>
                      </a:cubicBezTo>
                      <a:close/>
                    </a:path>
                  </a:pathLst>
                </a:custGeom>
                <a:solidFill>
                  <a:srgbClr val="FFFFFF"/>
                </a:solidFill>
                <a:ln w="4944"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52E3D814-E057-C437-3CBF-4074AF5E5A4F}"/>
                    </a:ext>
                  </a:extLst>
                </p:cNvPr>
                <p:cNvSpPr/>
                <p:nvPr/>
              </p:nvSpPr>
              <p:spPr>
                <a:xfrm>
                  <a:off x="2057723" y="4718839"/>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E8D7CD25-2387-09BE-E2DD-58CA96C93C4C}"/>
                    </a:ext>
                  </a:extLst>
                </p:cNvPr>
                <p:cNvSpPr/>
                <p:nvPr/>
              </p:nvSpPr>
              <p:spPr>
                <a:xfrm>
                  <a:off x="2081455" y="4718839"/>
                  <a:ext cx="44992" cy="53853"/>
                </a:xfrm>
                <a:custGeom>
                  <a:avLst/>
                  <a:gdLst>
                    <a:gd name="connsiteX0" fmla="*/ 9889 w 44992"/>
                    <a:gd name="connsiteY0" fmla="*/ 17787 h 53853"/>
                    <a:gd name="connsiteX1" fmla="*/ 35104 w 44992"/>
                    <a:gd name="connsiteY1" fmla="*/ 53854 h 53853"/>
                    <a:gd name="connsiteX2" fmla="*/ 44993 w 44992"/>
                    <a:gd name="connsiteY2" fmla="*/ 53854 h 53853"/>
                    <a:gd name="connsiteX3" fmla="*/ 44993 w 44992"/>
                    <a:gd name="connsiteY3" fmla="*/ 0 h 53853"/>
                    <a:gd name="connsiteX4" fmla="*/ 35104 w 44992"/>
                    <a:gd name="connsiteY4" fmla="*/ 0 h 53853"/>
                    <a:gd name="connsiteX5" fmla="*/ 35104 w 44992"/>
                    <a:gd name="connsiteY5" fmla="*/ 36067 h 53853"/>
                    <a:gd name="connsiteX6" fmla="*/ 9889 w 44992"/>
                    <a:gd name="connsiteY6" fmla="*/ 0 h 53853"/>
                    <a:gd name="connsiteX7" fmla="*/ 0 w 44992"/>
                    <a:gd name="connsiteY7" fmla="*/ 0 h 53853"/>
                    <a:gd name="connsiteX8" fmla="*/ 0 w 44992"/>
                    <a:gd name="connsiteY8" fmla="*/ 53854 h 53853"/>
                    <a:gd name="connsiteX9" fmla="*/ 9889 w 44992"/>
                    <a:gd name="connsiteY9" fmla="*/ 53854 h 53853"/>
                    <a:gd name="connsiteX10" fmla="*/ 9889 w 44992"/>
                    <a:gd name="connsiteY10" fmla="*/ 1778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9889" y="17787"/>
                      </a:moveTo>
                      <a:lnTo>
                        <a:pt x="35104" y="53854"/>
                      </a:lnTo>
                      <a:lnTo>
                        <a:pt x="44993" y="53854"/>
                      </a:lnTo>
                      <a:lnTo>
                        <a:pt x="44993" y="0"/>
                      </a:lnTo>
                      <a:lnTo>
                        <a:pt x="35104" y="0"/>
                      </a:lnTo>
                      <a:lnTo>
                        <a:pt x="35104" y="36067"/>
                      </a:lnTo>
                      <a:lnTo>
                        <a:pt x="9889" y="0"/>
                      </a:lnTo>
                      <a:lnTo>
                        <a:pt x="0" y="0"/>
                      </a:lnTo>
                      <a:lnTo>
                        <a:pt x="0" y="53854"/>
                      </a:lnTo>
                      <a:lnTo>
                        <a:pt x="9889" y="53854"/>
                      </a:lnTo>
                      <a:lnTo>
                        <a:pt x="9889" y="17787"/>
                      </a:lnTo>
                      <a:close/>
                    </a:path>
                  </a:pathLst>
                </a:custGeom>
                <a:solidFill>
                  <a:srgbClr val="FFFFFF"/>
                </a:solidFill>
                <a:ln w="4944"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073F5A66-6617-38BB-220E-444134B24C04}"/>
                    </a:ext>
                  </a:extLst>
                </p:cNvPr>
                <p:cNvSpPr/>
                <p:nvPr/>
              </p:nvSpPr>
              <p:spPr>
                <a:xfrm>
                  <a:off x="2139798" y="4718839"/>
                  <a:ext cx="44498" cy="53853"/>
                </a:xfrm>
                <a:custGeom>
                  <a:avLst/>
                  <a:gdLst>
                    <a:gd name="connsiteX0" fmla="*/ 19777 w 44498"/>
                    <a:gd name="connsiteY0" fmla="*/ 53854 h 53853"/>
                    <a:gd name="connsiteX1" fmla="*/ 38071 w 44498"/>
                    <a:gd name="connsiteY1" fmla="*/ 46443 h 53853"/>
                    <a:gd name="connsiteX2" fmla="*/ 44498 w 44498"/>
                    <a:gd name="connsiteY2" fmla="*/ 26680 h 53853"/>
                    <a:gd name="connsiteX3" fmla="*/ 38565 w 44498"/>
                    <a:gd name="connsiteY3" fmla="*/ 7411 h 53853"/>
                    <a:gd name="connsiteX4" fmla="*/ 19777 w 44498"/>
                    <a:gd name="connsiteY4" fmla="*/ 0 h 53853"/>
                    <a:gd name="connsiteX5" fmla="*/ 0 w 44498"/>
                    <a:gd name="connsiteY5" fmla="*/ 0 h 53853"/>
                    <a:gd name="connsiteX6" fmla="*/ 0 w 44498"/>
                    <a:gd name="connsiteY6" fmla="*/ 53854 h 53853"/>
                    <a:gd name="connsiteX7" fmla="*/ 19777 w 44498"/>
                    <a:gd name="connsiteY7" fmla="*/ 53854 h 53853"/>
                    <a:gd name="connsiteX8" fmla="*/ 19777 w 44498"/>
                    <a:gd name="connsiteY8" fmla="*/ 45454 h 53853"/>
                    <a:gd name="connsiteX9" fmla="*/ 10383 w 44498"/>
                    <a:gd name="connsiteY9" fmla="*/ 45454 h 53853"/>
                    <a:gd name="connsiteX10" fmla="*/ 10383 w 44498"/>
                    <a:gd name="connsiteY10" fmla="*/ 8893 h 53853"/>
                    <a:gd name="connsiteX11" fmla="*/ 20272 w 44498"/>
                    <a:gd name="connsiteY11" fmla="*/ 8893 h 53853"/>
                    <a:gd name="connsiteX12" fmla="*/ 30655 w 44498"/>
                    <a:gd name="connsiteY12" fmla="*/ 13834 h 53853"/>
                    <a:gd name="connsiteX13" fmla="*/ 34116 w 44498"/>
                    <a:gd name="connsiteY13" fmla="*/ 27174 h 53853"/>
                    <a:gd name="connsiteX14" fmla="*/ 30160 w 44498"/>
                    <a:gd name="connsiteY14" fmla="*/ 41502 h 53853"/>
                    <a:gd name="connsiteX15" fmla="*/ 19777 w 44498"/>
                    <a:gd name="connsiteY15" fmla="*/ 4594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53854"/>
                      </a:moveTo>
                      <a:cubicBezTo>
                        <a:pt x="27688" y="53854"/>
                        <a:pt x="33621" y="51383"/>
                        <a:pt x="38071" y="46443"/>
                      </a:cubicBezTo>
                      <a:cubicBezTo>
                        <a:pt x="42521" y="41502"/>
                        <a:pt x="44498" y="35079"/>
                        <a:pt x="44498" y="26680"/>
                      </a:cubicBezTo>
                      <a:cubicBezTo>
                        <a:pt x="44498" y="18281"/>
                        <a:pt x="42521" y="12846"/>
                        <a:pt x="38565" y="7411"/>
                      </a:cubicBezTo>
                      <a:cubicBezTo>
                        <a:pt x="34610" y="1976"/>
                        <a:pt x="28182" y="0"/>
                        <a:pt x="19777" y="0"/>
                      </a:cubicBezTo>
                      <a:lnTo>
                        <a:pt x="0" y="0"/>
                      </a:lnTo>
                      <a:lnTo>
                        <a:pt x="0" y="53854"/>
                      </a:lnTo>
                      <a:lnTo>
                        <a:pt x="19777" y="53854"/>
                      </a:lnTo>
                      <a:close/>
                      <a:moveTo>
                        <a:pt x="19777" y="45454"/>
                      </a:moveTo>
                      <a:lnTo>
                        <a:pt x="10383" y="45454"/>
                      </a:lnTo>
                      <a:lnTo>
                        <a:pt x="10383" y="8893"/>
                      </a:lnTo>
                      <a:lnTo>
                        <a:pt x="20272" y="8893"/>
                      </a:lnTo>
                      <a:cubicBezTo>
                        <a:pt x="25216" y="8893"/>
                        <a:pt x="28677" y="10376"/>
                        <a:pt x="30655" y="13834"/>
                      </a:cubicBezTo>
                      <a:cubicBezTo>
                        <a:pt x="32632" y="16798"/>
                        <a:pt x="34116" y="21245"/>
                        <a:pt x="34116" y="27174"/>
                      </a:cubicBezTo>
                      <a:cubicBezTo>
                        <a:pt x="34116" y="33103"/>
                        <a:pt x="32632" y="38538"/>
                        <a:pt x="30160" y="41502"/>
                      </a:cubicBezTo>
                      <a:cubicBezTo>
                        <a:pt x="27688" y="44466"/>
                        <a:pt x="24227" y="45949"/>
                        <a:pt x="19777" y="45949"/>
                      </a:cubicBezTo>
                      <a:close/>
                    </a:path>
                  </a:pathLst>
                </a:custGeom>
                <a:solidFill>
                  <a:srgbClr val="FFFFFF"/>
                </a:solidFill>
                <a:ln w="4944"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4084C299-06E7-325C-7348-D3CA45692889}"/>
                    </a:ext>
                  </a:extLst>
                </p:cNvPr>
                <p:cNvSpPr/>
                <p:nvPr/>
              </p:nvSpPr>
              <p:spPr>
                <a:xfrm>
                  <a:off x="2195668" y="4718839"/>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1586BBA8-E006-BE19-832C-F6D973B93E7A}"/>
                    </a:ext>
                  </a:extLst>
                </p:cNvPr>
                <p:cNvSpPr/>
                <p:nvPr/>
              </p:nvSpPr>
              <p:spPr>
                <a:xfrm>
                  <a:off x="2212973" y="4718839"/>
                  <a:ext cx="50431" cy="53853"/>
                </a:xfrm>
                <a:custGeom>
                  <a:avLst/>
                  <a:gdLst>
                    <a:gd name="connsiteX0" fmla="*/ 14833 w 50431"/>
                    <a:gd name="connsiteY0" fmla="*/ 41008 h 53853"/>
                    <a:gd name="connsiteX1" fmla="*/ 35104 w 50431"/>
                    <a:gd name="connsiteY1" fmla="*/ 41008 h 53853"/>
                    <a:gd name="connsiteX2" fmla="*/ 40049 w 50431"/>
                    <a:gd name="connsiteY2" fmla="*/ 53854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4 h 53853"/>
                    <a:gd name="connsiteX7" fmla="*/ 10383 w 50431"/>
                    <a:gd name="connsiteY7" fmla="*/ 53854 h 53853"/>
                    <a:gd name="connsiteX8" fmla="*/ 15327 w 50431"/>
                    <a:gd name="connsiteY8" fmla="*/ 41008 h 53853"/>
                    <a:gd name="connsiteX9" fmla="*/ 25216 w 50431"/>
                    <a:gd name="connsiteY9" fmla="*/ 14328 h 53853"/>
                    <a:gd name="connsiteX10" fmla="*/ 32632 w 50431"/>
                    <a:gd name="connsiteY10" fmla="*/ 33103 h 53853"/>
                    <a:gd name="connsiteX11" fmla="*/ 18294 w 50431"/>
                    <a:gd name="connsiteY11" fmla="*/ 33103 h 53853"/>
                    <a:gd name="connsiteX12" fmla="*/ 25216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4"/>
                      </a:lnTo>
                      <a:lnTo>
                        <a:pt x="50432" y="52371"/>
                      </a:lnTo>
                      <a:lnTo>
                        <a:pt x="29666" y="0"/>
                      </a:lnTo>
                      <a:lnTo>
                        <a:pt x="20766" y="0"/>
                      </a:lnTo>
                      <a:lnTo>
                        <a:pt x="0" y="53854"/>
                      </a:lnTo>
                      <a:lnTo>
                        <a:pt x="10383" y="53854"/>
                      </a:lnTo>
                      <a:lnTo>
                        <a:pt x="15327" y="41008"/>
                      </a:lnTo>
                      <a:close/>
                      <a:moveTo>
                        <a:pt x="25216" y="14328"/>
                      </a:moveTo>
                      <a:lnTo>
                        <a:pt x="32632" y="33103"/>
                      </a:lnTo>
                      <a:lnTo>
                        <a:pt x="18294" y="33103"/>
                      </a:lnTo>
                      <a:lnTo>
                        <a:pt x="25216" y="14328"/>
                      </a:lnTo>
                      <a:close/>
                    </a:path>
                  </a:pathLst>
                </a:custGeom>
                <a:solidFill>
                  <a:srgbClr val="FFFFFF"/>
                </a:solidFill>
                <a:ln w="4944"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8FB69786-D521-19DC-DAF8-FE57A46E7DF1}"/>
                    </a:ext>
                  </a:extLst>
                </p:cNvPr>
                <p:cNvSpPr/>
                <p:nvPr/>
              </p:nvSpPr>
              <p:spPr>
                <a:xfrm>
                  <a:off x="2270326" y="4718839"/>
                  <a:ext cx="45487" cy="53853"/>
                </a:xfrm>
                <a:custGeom>
                  <a:avLst/>
                  <a:gdLst>
                    <a:gd name="connsiteX0" fmla="*/ 10383 w 45487"/>
                    <a:gd name="connsiteY0" fmla="*/ 17787 h 53853"/>
                    <a:gd name="connsiteX1" fmla="*/ 35104 w 45487"/>
                    <a:gd name="connsiteY1" fmla="*/ 53854 h 53853"/>
                    <a:gd name="connsiteX2" fmla="*/ 45487 w 45487"/>
                    <a:gd name="connsiteY2" fmla="*/ 53854 h 53853"/>
                    <a:gd name="connsiteX3" fmla="*/ 45487 w 45487"/>
                    <a:gd name="connsiteY3" fmla="*/ 0 h 53853"/>
                    <a:gd name="connsiteX4" fmla="*/ 35104 w 45487"/>
                    <a:gd name="connsiteY4" fmla="*/ 0 h 53853"/>
                    <a:gd name="connsiteX5" fmla="*/ 35104 w 45487"/>
                    <a:gd name="connsiteY5" fmla="*/ 36067 h 53853"/>
                    <a:gd name="connsiteX6" fmla="*/ 10383 w 45487"/>
                    <a:gd name="connsiteY6" fmla="*/ 0 h 53853"/>
                    <a:gd name="connsiteX7" fmla="*/ 0 w 45487"/>
                    <a:gd name="connsiteY7" fmla="*/ 0 h 53853"/>
                    <a:gd name="connsiteX8" fmla="*/ 0 w 45487"/>
                    <a:gd name="connsiteY8" fmla="*/ 53854 h 53853"/>
                    <a:gd name="connsiteX9" fmla="*/ 10383 w 45487"/>
                    <a:gd name="connsiteY9" fmla="*/ 53854 h 53853"/>
                    <a:gd name="connsiteX10" fmla="*/ 10383 w 45487"/>
                    <a:gd name="connsiteY10" fmla="*/ 1778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10383" y="17787"/>
                      </a:moveTo>
                      <a:lnTo>
                        <a:pt x="35104" y="53854"/>
                      </a:lnTo>
                      <a:lnTo>
                        <a:pt x="45487" y="53854"/>
                      </a:lnTo>
                      <a:lnTo>
                        <a:pt x="45487" y="0"/>
                      </a:lnTo>
                      <a:lnTo>
                        <a:pt x="35104" y="0"/>
                      </a:lnTo>
                      <a:lnTo>
                        <a:pt x="35104" y="36067"/>
                      </a:lnTo>
                      <a:lnTo>
                        <a:pt x="10383" y="0"/>
                      </a:lnTo>
                      <a:lnTo>
                        <a:pt x="0" y="0"/>
                      </a:lnTo>
                      <a:lnTo>
                        <a:pt x="0" y="53854"/>
                      </a:lnTo>
                      <a:lnTo>
                        <a:pt x="10383" y="53854"/>
                      </a:lnTo>
                      <a:lnTo>
                        <a:pt x="10383" y="17787"/>
                      </a:lnTo>
                      <a:close/>
                    </a:path>
                  </a:pathLst>
                </a:custGeom>
                <a:solidFill>
                  <a:srgbClr val="FFFFFF"/>
                </a:solidFill>
                <a:ln w="4944"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B4DC2307-5945-334B-79F8-3B4A2B40F992}"/>
                    </a:ext>
                  </a:extLst>
                </p:cNvPr>
                <p:cNvSpPr/>
                <p:nvPr/>
              </p:nvSpPr>
              <p:spPr>
                <a:xfrm>
                  <a:off x="2323230" y="4718839"/>
                  <a:ext cx="50431" cy="53853"/>
                </a:xfrm>
                <a:custGeom>
                  <a:avLst/>
                  <a:gdLst>
                    <a:gd name="connsiteX0" fmla="*/ 40049 w 50431"/>
                    <a:gd name="connsiteY0" fmla="*/ 53854 h 53853"/>
                    <a:gd name="connsiteX1" fmla="*/ 50432 w 50431"/>
                    <a:gd name="connsiteY1" fmla="*/ 52371 h 53853"/>
                    <a:gd name="connsiteX2" fmla="*/ 29666 w 50431"/>
                    <a:gd name="connsiteY2" fmla="*/ 0 h 53853"/>
                    <a:gd name="connsiteX3" fmla="*/ 20766 w 50431"/>
                    <a:gd name="connsiteY3" fmla="*/ 0 h 53853"/>
                    <a:gd name="connsiteX4" fmla="*/ 0 w 50431"/>
                    <a:gd name="connsiteY4" fmla="*/ 53854 h 53853"/>
                    <a:gd name="connsiteX5" fmla="*/ 10383 w 50431"/>
                    <a:gd name="connsiteY5" fmla="*/ 53854 h 53853"/>
                    <a:gd name="connsiteX6" fmla="*/ 15327 w 50431"/>
                    <a:gd name="connsiteY6" fmla="*/ 41008 h 53853"/>
                    <a:gd name="connsiteX7" fmla="*/ 35599 w 50431"/>
                    <a:gd name="connsiteY7" fmla="*/ 41008 h 53853"/>
                    <a:gd name="connsiteX8" fmla="*/ 40543 w 50431"/>
                    <a:gd name="connsiteY8" fmla="*/ 53854 h 53853"/>
                    <a:gd name="connsiteX9" fmla="*/ 17799 w 50431"/>
                    <a:gd name="connsiteY9" fmla="*/ 33103 h 53853"/>
                    <a:gd name="connsiteX10" fmla="*/ 24721 w 50431"/>
                    <a:gd name="connsiteY10" fmla="*/ 14328 h 53853"/>
                    <a:gd name="connsiteX11" fmla="*/ 32138 w 50431"/>
                    <a:gd name="connsiteY11" fmla="*/ 33103 h 53853"/>
                    <a:gd name="connsiteX12" fmla="*/ 17799 w 50431"/>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40049" y="53854"/>
                      </a:moveTo>
                      <a:lnTo>
                        <a:pt x="50432" y="52371"/>
                      </a:lnTo>
                      <a:lnTo>
                        <a:pt x="29666" y="0"/>
                      </a:lnTo>
                      <a:lnTo>
                        <a:pt x="20766" y="0"/>
                      </a:lnTo>
                      <a:lnTo>
                        <a:pt x="0" y="53854"/>
                      </a:lnTo>
                      <a:lnTo>
                        <a:pt x="10383" y="53854"/>
                      </a:lnTo>
                      <a:lnTo>
                        <a:pt x="15327" y="41008"/>
                      </a:lnTo>
                      <a:lnTo>
                        <a:pt x="35599" y="41008"/>
                      </a:lnTo>
                      <a:lnTo>
                        <a:pt x="40543" y="53854"/>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B79513EA-0508-7DF5-858F-4743500E3E4D}"/>
                    </a:ext>
                  </a:extLst>
                </p:cNvPr>
                <p:cNvSpPr/>
                <p:nvPr/>
              </p:nvSpPr>
              <p:spPr>
                <a:xfrm>
                  <a:off x="1359591" y="5476740"/>
                  <a:ext cx="81086" cy="53853"/>
                </a:xfrm>
                <a:custGeom>
                  <a:avLst/>
                  <a:gdLst>
                    <a:gd name="connsiteX0" fmla="*/ 57848 w 81086"/>
                    <a:gd name="connsiteY0" fmla="*/ 39525 h 53853"/>
                    <a:gd name="connsiteX1" fmla="*/ 44993 w 81086"/>
                    <a:gd name="connsiteY1" fmla="*/ 0 h 53853"/>
                    <a:gd name="connsiteX2" fmla="*/ 35599 w 81086"/>
                    <a:gd name="connsiteY2" fmla="*/ 0 h 53853"/>
                    <a:gd name="connsiteX3" fmla="*/ 23238 w 81086"/>
                    <a:gd name="connsiteY3" fmla="*/ 39525 h 53853"/>
                    <a:gd name="connsiteX4" fmla="*/ 9889 w 81086"/>
                    <a:gd name="connsiteY4" fmla="*/ 0 h 53853"/>
                    <a:gd name="connsiteX5" fmla="*/ 0 w 81086"/>
                    <a:gd name="connsiteY5" fmla="*/ 1482 h 53853"/>
                    <a:gd name="connsiteX6" fmla="*/ 18788 w 81086"/>
                    <a:gd name="connsiteY6" fmla="*/ 53854 h 53853"/>
                    <a:gd name="connsiteX7" fmla="*/ 27688 w 81086"/>
                    <a:gd name="connsiteY7" fmla="*/ 53854 h 53853"/>
                    <a:gd name="connsiteX8" fmla="*/ 40049 w 81086"/>
                    <a:gd name="connsiteY8" fmla="*/ 15810 h 53853"/>
                    <a:gd name="connsiteX9" fmla="*/ 52904 w 81086"/>
                    <a:gd name="connsiteY9" fmla="*/ 53854 h 53853"/>
                    <a:gd name="connsiteX10" fmla="*/ 61803 w 81086"/>
                    <a:gd name="connsiteY10" fmla="*/ 53854 h 53853"/>
                    <a:gd name="connsiteX11" fmla="*/ 81086 w 81086"/>
                    <a:gd name="connsiteY11" fmla="*/ 0 h 53853"/>
                    <a:gd name="connsiteX12" fmla="*/ 70703 w 81086"/>
                    <a:gd name="connsiteY12" fmla="*/ 0 h 53853"/>
                    <a:gd name="connsiteX13" fmla="*/ 57848 w 81086"/>
                    <a:gd name="connsiteY13" fmla="*/ 3952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86" h="53853">
                      <a:moveTo>
                        <a:pt x="57848" y="39525"/>
                      </a:moveTo>
                      <a:lnTo>
                        <a:pt x="44993" y="0"/>
                      </a:lnTo>
                      <a:lnTo>
                        <a:pt x="35599" y="0"/>
                      </a:lnTo>
                      <a:lnTo>
                        <a:pt x="23238" y="39525"/>
                      </a:lnTo>
                      <a:lnTo>
                        <a:pt x="9889" y="0"/>
                      </a:lnTo>
                      <a:lnTo>
                        <a:pt x="0" y="1482"/>
                      </a:lnTo>
                      <a:lnTo>
                        <a:pt x="18788" y="53854"/>
                      </a:lnTo>
                      <a:lnTo>
                        <a:pt x="27688" y="53854"/>
                      </a:lnTo>
                      <a:lnTo>
                        <a:pt x="40049" y="15810"/>
                      </a:lnTo>
                      <a:lnTo>
                        <a:pt x="52904" y="53854"/>
                      </a:lnTo>
                      <a:lnTo>
                        <a:pt x="61803" y="53854"/>
                      </a:lnTo>
                      <a:lnTo>
                        <a:pt x="81086" y="0"/>
                      </a:lnTo>
                      <a:lnTo>
                        <a:pt x="70703" y="0"/>
                      </a:lnTo>
                      <a:lnTo>
                        <a:pt x="57848" y="39525"/>
                      </a:lnTo>
                      <a:close/>
                    </a:path>
                  </a:pathLst>
                </a:custGeom>
                <a:solidFill>
                  <a:srgbClr val="FFFFFF"/>
                </a:solidFill>
                <a:ln w="4944"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2D217683-AA9B-F219-548F-6F2409FED8E1}"/>
                    </a:ext>
                  </a:extLst>
                </p:cNvPr>
                <p:cNvSpPr/>
                <p:nvPr/>
              </p:nvSpPr>
              <p:spPr>
                <a:xfrm>
                  <a:off x="1447599" y="5476740"/>
                  <a:ext cx="37576" cy="53853"/>
                </a:xfrm>
                <a:custGeom>
                  <a:avLst/>
                  <a:gdLst>
                    <a:gd name="connsiteX0" fmla="*/ 36093 w 37576"/>
                    <a:gd name="connsiteY0" fmla="*/ 45948 h 53853"/>
                    <a:gd name="connsiteX1" fmla="*/ 10383 w 37576"/>
                    <a:gd name="connsiteY1" fmla="*/ 45948 h 53853"/>
                    <a:gd name="connsiteX2" fmla="*/ 10383 w 37576"/>
                    <a:gd name="connsiteY2" fmla="*/ 31126 h 53853"/>
                    <a:gd name="connsiteX3" fmla="*/ 26205 w 37576"/>
                    <a:gd name="connsiteY3" fmla="*/ 31126 h 53853"/>
                    <a:gd name="connsiteX4" fmla="*/ 24721 w 37576"/>
                    <a:gd name="connsiteY4" fmla="*/ 22727 h 53853"/>
                    <a:gd name="connsiteX5" fmla="*/ 10383 w 37576"/>
                    <a:gd name="connsiteY5" fmla="*/ 22727 h 53853"/>
                    <a:gd name="connsiteX6" fmla="*/ 10383 w 37576"/>
                    <a:gd name="connsiteY6" fmla="*/ 8399 h 53853"/>
                    <a:gd name="connsiteX7" fmla="*/ 33621 w 37576"/>
                    <a:gd name="connsiteY7" fmla="*/ 8399 h 53853"/>
                    <a:gd name="connsiteX8" fmla="*/ 32138 w 37576"/>
                    <a:gd name="connsiteY8" fmla="*/ 0 h 53853"/>
                    <a:gd name="connsiteX9" fmla="*/ 0 w 37576"/>
                    <a:gd name="connsiteY9" fmla="*/ 0 h 53853"/>
                    <a:gd name="connsiteX10" fmla="*/ 0 w 37576"/>
                    <a:gd name="connsiteY10" fmla="*/ 53854 h 53853"/>
                    <a:gd name="connsiteX11" fmla="*/ 37576 w 37576"/>
                    <a:gd name="connsiteY11" fmla="*/ 53854 h 53853"/>
                    <a:gd name="connsiteX12" fmla="*/ 3609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6093" y="45948"/>
                      </a:moveTo>
                      <a:lnTo>
                        <a:pt x="10383" y="45948"/>
                      </a:lnTo>
                      <a:lnTo>
                        <a:pt x="10383" y="31126"/>
                      </a:lnTo>
                      <a:lnTo>
                        <a:pt x="26205" y="31126"/>
                      </a:lnTo>
                      <a:lnTo>
                        <a:pt x="24721" y="22727"/>
                      </a:lnTo>
                      <a:lnTo>
                        <a:pt x="10383" y="22727"/>
                      </a:lnTo>
                      <a:lnTo>
                        <a:pt x="10383" y="8399"/>
                      </a:lnTo>
                      <a:lnTo>
                        <a:pt x="33621" y="8399"/>
                      </a:lnTo>
                      <a:lnTo>
                        <a:pt x="32138" y="0"/>
                      </a:lnTo>
                      <a:lnTo>
                        <a:pt x="0" y="0"/>
                      </a:lnTo>
                      <a:lnTo>
                        <a:pt x="0" y="53854"/>
                      </a:lnTo>
                      <a:lnTo>
                        <a:pt x="37576" y="53854"/>
                      </a:lnTo>
                      <a:lnTo>
                        <a:pt x="36093" y="45948"/>
                      </a:lnTo>
                      <a:close/>
                    </a:path>
                  </a:pathLst>
                </a:custGeom>
                <a:solidFill>
                  <a:srgbClr val="FFFFFF"/>
                </a:solidFill>
                <a:ln w="4944"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9305D3E6-206F-82D9-338D-989F12E6EFD6}"/>
                    </a:ext>
                  </a:extLst>
                </p:cNvPr>
                <p:cNvSpPr/>
                <p:nvPr/>
              </p:nvSpPr>
              <p:spPr>
                <a:xfrm>
                  <a:off x="1490120" y="5475258"/>
                  <a:ext cx="36093" cy="55829"/>
                </a:xfrm>
                <a:custGeom>
                  <a:avLst/>
                  <a:gdLst>
                    <a:gd name="connsiteX0" fmla="*/ 12855 w 36093"/>
                    <a:gd name="connsiteY0" fmla="*/ 10870 h 55829"/>
                    <a:gd name="connsiteX1" fmla="*/ 18788 w 36093"/>
                    <a:gd name="connsiteY1" fmla="*/ 9387 h 55829"/>
                    <a:gd name="connsiteX2" fmla="*/ 25216 w 36093"/>
                    <a:gd name="connsiteY2" fmla="*/ 10375 h 55829"/>
                    <a:gd name="connsiteX3" fmla="*/ 30655 w 36093"/>
                    <a:gd name="connsiteY3" fmla="*/ 12846 h 55829"/>
                    <a:gd name="connsiteX4" fmla="*/ 34116 w 36093"/>
                    <a:gd name="connsiteY4" fmla="*/ 4446 h 55829"/>
                    <a:gd name="connsiteX5" fmla="*/ 27194 w 36093"/>
                    <a:gd name="connsiteY5" fmla="*/ 1482 h 55829"/>
                    <a:gd name="connsiteX6" fmla="*/ 19283 w 36093"/>
                    <a:gd name="connsiteY6" fmla="*/ 0 h 55829"/>
                    <a:gd name="connsiteX7" fmla="*/ 5439 w 36093"/>
                    <a:gd name="connsiteY7" fmla="*/ 3952 h 55829"/>
                    <a:gd name="connsiteX8" fmla="*/ 494 w 36093"/>
                    <a:gd name="connsiteY8" fmla="*/ 14328 h 55829"/>
                    <a:gd name="connsiteX9" fmla="*/ 5439 w 36093"/>
                    <a:gd name="connsiteY9" fmla="*/ 25197 h 55829"/>
                    <a:gd name="connsiteX10" fmla="*/ 16316 w 36093"/>
                    <a:gd name="connsiteY10" fmla="*/ 32114 h 55829"/>
                    <a:gd name="connsiteX11" fmla="*/ 23238 w 36093"/>
                    <a:gd name="connsiteY11" fmla="*/ 36067 h 55829"/>
                    <a:gd name="connsiteX12" fmla="*/ 26205 w 36093"/>
                    <a:gd name="connsiteY12" fmla="*/ 41008 h 55829"/>
                    <a:gd name="connsiteX13" fmla="*/ 23733 w 36093"/>
                    <a:gd name="connsiteY13" fmla="*/ 45454 h 55829"/>
                    <a:gd name="connsiteX14" fmla="*/ 16316 w 36093"/>
                    <a:gd name="connsiteY14" fmla="*/ 46937 h 55829"/>
                    <a:gd name="connsiteX15" fmla="*/ 8900 w 36093"/>
                    <a:gd name="connsiteY15" fmla="*/ 45454 h 55829"/>
                    <a:gd name="connsiteX16" fmla="*/ 2472 w 36093"/>
                    <a:gd name="connsiteY16" fmla="*/ 42984 h 55829"/>
                    <a:gd name="connsiteX17" fmla="*/ 0 w 36093"/>
                    <a:gd name="connsiteY17" fmla="*/ 51383 h 55829"/>
                    <a:gd name="connsiteX18" fmla="*/ 6922 w 36093"/>
                    <a:gd name="connsiteY18" fmla="*/ 54348 h 55829"/>
                    <a:gd name="connsiteX19" fmla="*/ 15822 w 36093"/>
                    <a:gd name="connsiteY19" fmla="*/ 55830 h 55829"/>
                    <a:gd name="connsiteX20" fmla="*/ 30655 w 36093"/>
                    <a:gd name="connsiteY20" fmla="*/ 51877 h 55829"/>
                    <a:gd name="connsiteX21" fmla="*/ 36093 w 36093"/>
                    <a:gd name="connsiteY21" fmla="*/ 41502 h 55829"/>
                    <a:gd name="connsiteX22" fmla="*/ 31149 w 36093"/>
                    <a:gd name="connsiteY22" fmla="*/ 30632 h 55829"/>
                    <a:gd name="connsiteX23" fmla="*/ 20272 w 36093"/>
                    <a:gd name="connsiteY23" fmla="*/ 23715 h 55829"/>
                    <a:gd name="connsiteX24" fmla="*/ 13350 w 36093"/>
                    <a:gd name="connsiteY24" fmla="*/ 19763 h 55829"/>
                    <a:gd name="connsiteX25" fmla="*/ 10383 w 36093"/>
                    <a:gd name="connsiteY25" fmla="*/ 14822 h 55829"/>
                    <a:gd name="connsiteX26" fmla="*/ 12855 w 36093"/>
                    <a:gd name="connsiteY26" fmla="*/ 1087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12855" y="10870"/>
                      </a:moveTo>
                      <a:cubicBezTo>
                        <a:pt x="14338" y="9881"/>
                        <a:pt x="16316" y="9387"/>
                        <a:pt x="18788" y="9387"/>
                      </a:cubicBezTo>
                      <a:cubicBezTo>
                        <a:pt x="21260" y="9387"/>
                        <a:pt x="23238" y="9387"/>
                        <a:pt x="25216" y="10375"/>
                      </a:cubicBezTo>
                      <a:cubicBezTo>
                        <a:pt x="27194" y="10870"/>
                        <a:pt x="28677" y="11857"/>
                        <a:pt x="30655" y="12846"/>
                      </a:cubicBezTo>
                      <a:lnTo>
                        <a:pt x="34116" y="4446"/>
                      </a:lnTo>
                      <a:cubicBezTo>
                        <a:pt x="32138" y="3459"/>
                        <a:pt x="29666" y="2470"/>
                        <a:pt x="27194" y="1482"/>
                      </a:cubicBezTo>
                      <a:cubicBezTo>
                        <a:pt x="24721" y="494"/>
                        <a:pt x="21755" y="0"/>
                        <a:pt x="19283" y="0"/>
                      </a:cubicBezTo>
                      <a:cubicBezTo>
                        <a:pt x="13350" y="0"/>
                        <a:pt x="8900" y="1482"/>
                        <a:pt x="5439" y="3952"/>
                      </a:cubicBezTo>
                      <a:cubicBezTo>
                        <a:pt x="2472" y="6917"/>
                        <a:pt x="494" y="10375"/>
                        <a:pt x="494" y="14328"/>
                      </a:cubicBezTo>
                      <a:cubicBezTo>
                        <a:pt x="494" y="18775"/>
                        <a:pt x="1978" y="22727"/>
                        <a:pt x="5439" y="25197"/>
                      </a:cubicBezTo>
                      <a:cubicBezTo>
                        <a:pt x="8900" y="27668"/>
                        <a:pt x="12361" y="30138"/>
                        <a:pt x="16316" y="32114"/>
                      </a:cubicBezTo>
                      <a:cubicBezTo>
                        <a:pt x="18788" y="33597"/>
                        <a:pt x="21260" y="34585"/>
                        <a:pt x="23238" y="36067"/>
                      </a:cubicBezTo>
                      <a:cubicBezTo>
                        <a:pt x="25216" y="37549"/>
                        <a:pt x="26205" y="39031"/>
                        <a:pt x="26205" y="41008"/>
                      </a:cubicBezTo>
                      <a:cubicBezTo>
                        <a:pt x="26205" y="42984"/>
                        <a:pt x="25216" y="44466"/>
                        <a:pt x="23733" y="45454"/>
                      </a:cubicBezTo>
                      <a:cubicBezTo>
                        <a:pt x="22249" y="46442"/>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6"/>
                        <a:pt x="13350" y="55830"/>
                        <a:pt x="15822" y="55830"/>
                      </a:cubicBezTo>
                      <a:cubicBezTo>
                        <a:pt x="22249" y="55830"/>
                        <a:pt x="27194" y="54348"/>
                        <a:pt x="30655" y="51877"/>
                      </a:cubicBezTo>
                      <a:cubicBezTo>
                        <a:pt x="34116" y="49407"/>
                        <a:pt x="35599" y="45454"/>
                        <a:pt x="36093" y="41502"/>
                      </a:cubicBezTo>
                      <a:cubicBezTo>
                        <a:pt x="36093" y="37055"/>
                        <a:pt x="34610" y="33103"/>
                        <a:pt x="31149" y="30632"/>
                      </a:cubicBezTo>
                      <a:cubicBezTo>
                        <a:pt x="27688" y="28162"/>
                        <a:pt x="23733" y="25692"/>
                        <a:pt x="20272" y="23715"/>
                      </a:cubicBezTo>
                      <a:cubicBezTo>
                        <a:pt x="17305" y="22233"/>
                        <a:pt x="15327" y="20751"/>
                        <a:pt x="13350" y="19763"/>
                      </a:cubicBezTo>
                      <a:cubicBezTo>
                        <a:pt x="11372" y="18775"/>
                        <a:pt x="10383" y="16798"/>
                        <a:pt x="10383" y="14822"/>
                      </a:cubicBezTo>
                      <a:cubicBezTo>
                        <a:pt x="10383" y="12846"/>
                        <a:pt x="11372" y="11364"/>
                        <a:pt x="12855" y="10870"/>
                      </a:cubicBezTo>
                      <a:close/>
                    </a:path>
                  </a:pathLst>
                </a:custGeom>
                <a:solidFill>
                  <a:srgbClr val="FFFFFF"/>
                </a:solidFill>
                <a:ln w="4944"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D81CC0C1-BB02-A9D4-BE18-FAB0EF22720B}"/>
                    </a:ext>
                  </a:extLst>
                </p:cNvPr>
                <p:cNvSpPr/>
                <p:nvPr/>
              </p:nvSpPr>
              <p:spPr>
                <a:xfrm>
                  <a:off x="1531157" y="5476740"/>
                  <a:ext cx="44992" cy="53853"/>
                </a:xfrm>
                <a:custGeom>
                  <a:avLst/>
                  <a:gdLst>
                    <a:gd name="connsiteX0" fmla="*/ 0 w 44992"/>
                    <a:gd name="connsiteY0" fmla="*/ 0 h 53853"/>
                    <a:gd name="connsiteX1" fmla="*/ 0 w 44992"/>
                    <a:gd name="connsiteY1" fmla="*/ 8399 h 53853"/>
                    <a:gd name="connsiteX2" fmla="*/ 16316 w 44992"/>
                    <a:gd name="connsiteY2" fmla="*/ 8399 h 53853"/>
                    <a:gd name="connsiteX3" fmla="*/ 16316 w 44992"/>
                    <a:gd name="connsiteY3" fmla="*/ 53854 h 53853"/>
                    <a:gd name="connsiteX4" fmla="*/ 26699 w 44992"/>
                    <a:gd name="connsiteY4" fmla="*/ 53854 h 53853"/>
                    <a:gd name="connsiteX5" fmla="*/ 26699 w 44992"/>
                    <a:gd name="connsiteY5" fmla="*/ 8399 h 53853"/>
                    <a:gd name="connsiteX6" fmla="*/ 44993 w 44992"/>
                    <a:gd name="connsiteY6" fmla="*/ 8399 h 53853"/>
                    <a:gd name="connsiteX7" fmla="*/ 43510 w 44992"/>
                    <a:gd name="connsiteY7" fmla="*/ 0 h 53853"/>
                    <a:gd name="connsiteX8" fmla="*/ 0 w 44992"/>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2" h="53853">
                      <a:moveTo>
                        <a:pt x="0" y="0"/>
                      </a:moveTo>
                      <a:lnTo>
                        <a:pt x="0" y="8399"/>
                      </a:lnTo>
                      <a:lnTo>
                        <a:pt x="16316" y="8399"/>
                      </a:lnTo>
                      <a:lnTo>
                        <a:pt x="16316" y="53854"/>
                      </a:lnTo>
                      <a:lnTo>
                        <a:pt x="26699" y="53854"/>
                      </a:lnTo>
                      <a:lnTo>
                        <a:pt x="26699" y="8399"/>
                      </a:lnTo>
                      <a:lnTo>
                        <a:pt x="44993" y="8399"/>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450F3B33-6BF3-36D9-0161-A9F984E14587}"/>
                    </a:ext>
                  </a:extLst>
                </p:cNvPr>
                <p:cNvSpPr/>
                <p:nvPr/>
              </p:nvSpPr>
              <p:spPr>
                <a:xfrm>
                  <a:off x="1583072" y="5476740"/>
                  <a:ext cx="47464" cy="53853"/>
                </a:xfrm>
                <a:custGeom>
                  <a:avLst/>
                  <a:gdLst>
                    <a:gd name="connsiteX0" fmla="*/ 24721 w 47464"/>
                    <a:gd name="connsiteY0" fmla="*/ 25197 h 53853"/>
                    <a:gd name="connsiteX1" fmla="*/ 6427 w 47464"/>
                    <a:gd name="connsiteY1" fmla="*/ 0 h 53853"/>
                    <a:gd name="connsiteX2" fmla="*/ 0 w 47464"/>
                    <a:gd name="connsiteY2" fmla="*/ 0 h 53853"/>
                    <a:gd name="connsiteX3" fmla="*/ 0 w 47464"/>
                    <a:gd name="connsiteY3" fmla="*/ 53854 h 53853"/>
                    <a:gd name="connsiteX4" fmla="*/ 10383 w 47464"/>
                    <a:gd name="connsiteY4" fmla="*/ 53854 h 53853"/>
                    <a:gd name="connsiteX5" fmla="*/ 10383 w 47464"/>
                    <a:gd name="connsiteY5" fmla="*/ 21245 h 53853"/>
                    <a:gd name="connsiteX6" fmla="*/ 23238 w 47464"/>
                    <a:gd name="connsiteY6" fmla="*/ 37549 h 53853"/>
                    <a:gd name="connsiteX7" fmla="*/ 27194 w 47464"/>
                    <a:gd name="connsiteY7" fmla="*/ 37055 h 53853"/>
                    <a:gd name="connsiteX8" fmla="*/ 37082 w 47464"/>
                    <a:gd name="connsiteY8" fmla="*/ 23221 h 53853"/>
                    <a:gd name="connsiteX9" fmla="*/ 37082 w 47464"/>
                    <a:gd name="connsiteY9" fmla="*/ 53854 h 53853"/>
                    <a:gd name="connsiteX10" fmla="*/ 47465 w 47464"/>
                    <a:gd name="connsiteY10" fmla="*/ 53854 h 53853"/>
                    <a:gd name="connsiteX11" fmla="*/ 47465 w 47464"/>
                    <a:gd name="connsiteY11" fmla="*/ 0 h 53853"/>
                    <a:gd name="connsiteX12" fmla="*/ 41037 w 47464"/>
                    <a:gd name="connsiteY12" fmla="*/ 0 h 53853"/>
                    <a:gd name="connsiteX13" fmla="*/ 24721 w 47464"/>
                    <a:gd name="connsiteY13" fmla="*/ 2519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4" h="53853">
                      <a:moveTo>
                        <a:pt x="24721" y="25197"/>
                      </a:moveTo>
                      <a:lnTo>
                        <a:pt x="6427" y="0"/>
                      </a:lnTo>
                      <a:lnTo>
                        <a:pt x="0" y="0"/>
                      </a:lnTo>
                      <a:lnTo>
                        <a:pt x="0" y="53854"/>
                      </a:lnTo>
                      <a:lnTo>
                        <a:pt x="10383" y="53854"/>
                      </a:lnTo>
                      <a:lnTo>
                        <a:pt x="10383" y="21245"/>
                      </a:lnTo>
                      <a:lnTo>
                        <a:pt x="23238" y="37549"/>
                      </a:lnTo>
                      <a:lnTo>
                        <a:pt x="27194" y="37055"/>
                      </a:lnTo>
                      <a:lnTo>
                        <a:pt x="37082" y="23221"/>
                      </a:lnTo>
                      <a:lnTo>
                        <a:pt x="37082" y="53854"/>
                      </a:lnTo>
                      <a:lnTo>
                        <a:pt x="47465" y="53854"/>
                      </a:lnTo>
                      <a:lnTo>
                        <a:pt x="47465" y="0"/>
                      </a:lnTo>
                      <a:lnTo>
                        <a:pt x="41037" y="0"/>
                      </a:lnTo>
                      <a:lnTo>
                        <a:pt x="24721" y="25197"/>
                      </a:lnTo>
                      <a:close/>
                    </a:path>
                  </a:pathLst>
                </a:custGeom>
                <a:solidFill>
                  <a:srgbClr val="FFFFFF"/>
                </a:solidFill>
                <a:ln w="4944"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17EBC177-1655-B3C3-7CCE-485631CAB95D}"/>
                    </a:ext>
                  </a:extLst>
                </p:cNvPr>
                <p:cNvSpPr/>
                <p:nvPr/>
              </p:nvSpPr>
              <p:spPr>
                <a:xfrm>
                  <a:off x="1641909" y="5475752"/>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4610 w 49442"/>
                    <a:gd name="connsiteY9" fmla="*/ 42490 h 55829"/>
                    <a:gd name="connsiteX10" fmla="*/ 24227 w 49442"/>
                    <a:gd name="connsiteY10" fmla="*/ 47431 h 55829"/>
                    <a:gd name="connsiteX11" fmla="*/ 13844 w 49442"/>
                    <a:gd name="connsiteY11" fmla="*/ 41996 h 55829"/>
                    <a:gd name="connsiteX12" fmla="*/ 10383 w 49442"/>
                    <a:gd name="connsiteY12" fmla="*/ 28162 h 55829"/>
                    <a:gd name="connsiteX13" fmla="*/ 14338 w 49442"/>
                    <a:gd name="connsiteY13" fmla="*/ 13834 h 55829"/>
                    <a:gd name="connsiteX14" fmla="*/ 24721 w 49442"/>
                    <a:gd name="connsiteY14" fmla="*/ 8399 h 55829"/>
                    <a:gd name="connsiteX15" fmla="*/ 35104 w 49442"/>
                    <a:gd name="connsiteY15" fmla="*/ 13834 h 55829"/>
                    <a:gd name="connsiteX16" fmla="*/ 38565 w 49442"/>
                    <a:gd name="connsiteY16" fmla="*/ 27668 h 55829"/>
                    <a:gd name="connsiteX17" fmla="*/ 34610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5"/>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4610" y="42490"/>
                      </a:moveTo>
                      <a:cubicBezTo>
                        <a:pt x="32138" y="45948"/>
                        <a:pt x="28677" y="47431"/>
                        <a:pt x="24227" y="47431"/>
                      </a:cubicBezTo>
                      <a:cubicBezTo>
                        <a:pt x="19777" y="47431"/>
                        <a:pt x="15822" y="45454"/>
                        <a:pt x="13844" y="41996"/>
                      </a:cubicBezTo>
                      <a:cubicBezTo>
                        <a:pt x="11372" y="38537"/>
                        <a:pt x="10383" y="33597"/>
                        <a:pt x="10383" y="28162"/>
                      </a:cubicBezTo>
                      <a:cubicBezTo>
                        <a:pt x="10383" y="22727"/>
                        <a:pt x="11866" y="17292"/>
                        <a:pt x="14338" y="13834"/>
                      </a:cubicBezTo>
                      <a:cubicBezTo>
                        <a:pt x="16811" y="10376"/>
                        <a:pt x="20272" y="8399"/>
                        <a:pt x="24721" y="8399"/>
                      </a:cubicBezTo>
                      <a:cubicBezTo>
                        <a:pt x="29171" y="8399"/>
                        <a:pt x="33127" y="10376"/>
                        <a:pt x="35104" y="13834"/>
                      </a:cubicBezTo>
                      <a:cubicBezTo>
                        <a:pt x="37577" y="17292"/>
                        <a:pt x="38565" y="22233"/>
                        <a:pt x="38565" y="27668"/>
                      </a:cubicBezTo>
                      <a:cubicBezTo>
                        <a:pt x="38565" y="33103"/>
                        <a:pt x="37082" y="39525"/>
                        <a:pt x="34610" y="42490"/>
                      </a:cubicBezTo>
                      <a:close/>
                    </a:path>
                  </a:pathLst>
                </a:custGeom>
                <a:solidFill>
                  <a:srgbClr val="FFFFFF"/>
                </a:solidFill>
                <a:ln w="4944"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B93F30A1-0DF5-46E7-4C29-60391A8C1650}"/>
                    </a:ext>
                  </a:extLst>
                </p:cNvPr>
                <p:cNvSpPr/>
                <p:nvPr/>
              </p:nvSpPr>
              <p:spPr>
                <a:xfrm>
                  <a:off x="1702229" y="5477234"/>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7 h 54347"/>
                    <a:gd name="connsiteX14" fmla="*/ 35599 w 42520"/>
                    <a:gd name="connsiteY14" fmla="*/ 25692 h 54347"/>
                    <a:gd name="connsiteX15" fmla="*/ 24721 w 42520"/>
                    <a:gd name="connsiteY15" fmla="*/ 22727 h 54347"/>
                    <a:gd name="connsiteX16" fmla="*/ 17305 w 42520"/>
                    <a:gd name="connsiteY16" fmla="*/ 24703 h 54347"/>
                    <a:gd name="connsiteX17" fmla="*/ 10877 w 42520"/>
                    <a:gd name="connsiteY17" fmla="*/ 24703 h 54347"/>
                    <a:gd name="connsiteX18" fmla="*/ 10877 w 42520"/>
                    <a:gd name="connsiteY18" fmla="*/ 8399 h 54347"/>
                    <a:gd name="connsiteX19" fmla="*/ 17305 w 42520"/>
                    <a:gd name="connsiteY19" fmla="*/ 8399 h 54347"/>
                    <a:gd name="connsiteX20" fmla="*/ 25216 w 42520"/>
                    <a:gd name="connsiteY20" fmla="*/ 10376 h 54347"/>
                    <a:gd name="connsiteX21" fmla="*/ 28182 w 42520"/>
                    <a:gd name="connsiteY21" fmla="*/ 16798 h 54347"/>
                    <a:gd name="connsiteX22" fmla="*/ 25216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777" y="33597"/>
                        <a:pt x="20272" y="33597"/>
                      </a:cubicBezTo>
                      <a:lnTo>
                        <a:pt x="31643" y="54348"/>
                      </a:lnTo>
                      <a:lnTo>
                        <a:pt x="42521" y="54348"/>
                      </a:lnTo>
                      <a:lnTo>
                        <a:pt x="29171" y="31127"/>
                      </a:lnTo>
                      <a:cubicBezTo>
                        <a:pt x="31643" y="29644"/>
                        <a:pt x="34116" y="28162"/>
                        <a:pt x="35599" y="25692"/>
                      </a:cubicBezTo>
                      <a:close/>
                      <a:moveTo>
                        <a:pt x="24721" y="22727"/>
                      </a:moveTo>
                      <a:cubicBezTo>
                        <a:pt x="22744" y="24209"/>
                        <a:pt x="20272" y="24703"/>
                        <a:pt x="17305" y="24703"/>
                      </a:cubicBezTo>
                      <a:lnTo>
                        <a:pt x="10877" y="24703"/>
                      </a:lnTo>
                      <a:lnTo>
                        <a:pt x="10877" y="8399"/>
                      </a:lnTo>
                      <a:lnTo>
                        <a:pt x="17305" y="8399"/>
                      </a:lnTo>
                      <a:cubicBezTo>
                        <a:pt x="20766" y="8399"/>
                        <a:pt x="23238" y="8893"/>
                        <a:pt x="25216" y="10376"/>
                      </a:cubicBezTo>
                      <a:cubicBezTo>
                        <a:pt x="27194" y="11858"/>
                        <a:pt x="28182" y="13834"/>
                        <a:pt x="28182" y="16798"/>
                      </a:cubicBezTo>
                      <a:cubicBezTo>
                        <a:pt x="28182" y="19763"/>
                        <a:pt x="27194" y="21739"/>
                        <a:pt x="25216" y="22727"/>
                      </a:cubicBezTo>
                      <a:close/>
                    </a:path>
                  </a:pathLst>
                </a:custGeom>
                <a:solidFill>
                  <a:srgbClr val="FFFFFF"/>
                </a:solidFill>
                <a:ln w="4944"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CCEC05F5-3745-E421-73B7-F68EA11FF534}"/>
                    </a:ext>
                  </a:extLst>
                </p:cNvPr>
                <p:cNvSpPr/>
                <p:nvPr/>
              </p:nvSpPr>
              <p:spPr>
                <a:xfrm>
                  <a:off x="1752166" y="5476740"/>
                  <a:ext cx="37576" cy="53853"/>
                </a:xfrm>
                <a:custGeom>
                  <a:avLst/>
                  <a:gdLst>
                    <a:gd name="connsiteX0" fmla="*/ 9889 w 37576"/>
                    <a:gd name="connsiteY0" fmla="*/ 45948 h 53853"/>
                    <a:gd name="connsiteX1" fmla="*/ 9889 w 37576"/>
                    <a:gd name="connsiteY1" fmla="*/ 31126 h 53853"/>
                    <a:gd name="connsiteX2" fmla="*/ 26205 w 37576"/>
                    <a:gd name="connsiteY2" fmla="*/ 31126 h 53853"/>
                    <a:gd name="connsiteX3" fmla="*/ 24227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7 w 37576"/>
                    <a:gd name="connsiteY10" fmla="*/ 53854 h 53853"/>
                    <a:gd name="connsiteX11" fmla="*/ 36093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1126"/>
                      </a:lnTo>
                      <a:lnTo>
                        <a:pt x="26205" y="31126"/>
                      </a:lnTo>
                      <a:lnTo>
                        <a:pt x="24227" y="22727"/>
                      </a:lnTo>
                      <a:lnTo>
                        <a:pt x="9889" y="22727"/>
                      </a:lnTo>
                      <a:lnTo>
                        <a:pt x="9889" y="8399"/>
                      </a:lnTo>
                      <a:lnTo>
                        <a:pt x="33621" y="8399"/>
                      </a:lnTo>
                      <a:lnTo>
                        <a:pt x="32138" y="0"/>
                      </a:lnTo>
                      <a:lnTo>
                        <a:pt x="0" y="0"/>
                      </a:lnTo>
                      <a:lnTo>
                        <a:pt x="0" y="53854"/>
                      </a:lnTo>
                      <a:lnTo>
                        <a:pt x="37577" y="53854"/>
                      </a:lnTo>
                      <a:lnTo>
                        <a:pt x="36093"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E2CDEFDE-D9EB-D06A-466B-0E7B47091F67}"/>
                    </a:ext>
                  </a:extLst>
                </p:cNvPr>
                <p:cNvSpPr/>
                <p:nvPr/>
              </p:nvSpPr>
              <p:spPr>
                <a:xfrm>
                  <a:off x="1798148" y="5476740"/>
                  <a:ext cx="35104" cy="53853"/>
                </a:xfrm>
                <a:custGeom>
                  <a:avLst/>
                  <a:gdLst>
                    <a:gd name="connsiteX0" fmla="*/ 9889 w 35104"/>
                    <a:gd name="connsiteY0" fmla="*/ 45948 h 53853"/>
                    <a:gd name="connsiteX1" fmla="*/ 9889 w 35104"/>
                    <a:gd name="connsiteY1" fmla="*/ 0 h 53853"/>
                    <a:gd name="connsiteX2" fmla="*/ 0 w 35104"/>
                    <a:gd name="connsiteY2" fmla="*/ 0 h 53853"/>
                    <a:gd name="connsiteX3" fmla="*/ 0 w 35104"/>
                    <a:gd name="connsiteY3" fmla="*/ 53854 h 53853"/>
                    <a:gd name="connsiteX4" fmla="*/ 35104 w 35104"/>
                    <a:gd name="connsiteY4" fmla="*/ 53854 h 53853"/>
                    <a:gd name="connsiteX5" fmla="*/ 33621 w 35104"/>
                    <a:gd name="connsiteY5" fmla="*/ 45948 h 53853"/>
                    <a:gd name="connsiteX6" fmla="*/ 9889 w 35104"/>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04" h="53853">
                      <a:moveTo>
                        <a:pt x="9889" y="45948"/>
                      </a:moveTo>
                      <a:lnTo>
                        <a:pt x="9889" y="0"/>
                      </a:lnTo>
                      <a:lnTo>
                        <a:pt x="0" y="0"/>
                      </a:lnTo>
                      <a:lnTo>
                        <a:pt x="0" y="53854"/>
                      </a:lnTo>
                      <a:lnTo>
                        <a:pt x="35104" y="53854"/>
                      </a:lnTo>
                      <a:lnTo>
                        <a:pt x="33621"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23A957CA-BB80-12D4-047D-BE5DB076084E}"/>
                    </a:ext>
                  </a:extLst>
                </p:cNvPr>
                <p:cNvSpPr/>
                <p:nvPr/>
              </p:nvSpPr>
              <p:spPr>
                <a:xfrm>
                  <a:off x="1834736" y="5476740"/>
                  <a:ext cx="50925" cy="53853"/>
                </a:xfrm>
                <a:custGeom>
                  <a:avLst/>
                  <a:gdLst>
                    <a:gd name="connsiteX0" fmla="*/ 20766 w 50925"/>
                    <a:gd name="connsiteY0" fmla="*/ 0 h 53853"/>
                    <a:gd name="connsiteX1" fmla="*/ 0 w 50925"/>
                    <a:gd name="connsiteY1" fmla="*/ 53854 h 53853"/>
                    <a:gd name="connsiteX2" fmla="*/ 10383 w 50925"/>
                    <a:gd name="connsiteY2" fmla="*/ 53854 h 53853"/>
                    <a:gd name="connsiteX3" fmla="*/ 15327 w 50925"/>
                    <a:gd name="connsiteY3" fmla="*/ 41008 h 53853"/>
                    <a:gd name="connsiteX4" fmla="*/ 35599 w 50925"/>
                    <a:gd name="connsiteY4" fmla="*/ 41008 h 53853"/>
                    <a:gd name="connsiteX5" fmla="*/ 40543 w 50925"/>
                    <a:gd name="connsiteY5" fmla="*/ 53854 h 53853"/>
                    <a:gd name="connsiteX6" fmla="*/ 50926 w 50925"/>
                    <a:gd name="connsiteY6" fmla="*/ 52371 h 53853"/>
                    <a:gd name="connsiteX7" fmla="*/ 30160 w 50925"/>
                    <a:gd name="connsiteY7" fmla="*/ 0 h 53853"/>
                    <a:gd name="connsiteX8" fmla="*/ 21260 w 50925"/>
                    <a:gd name="connsiteY8" fmla="*/ 0 h 53853"/>
                    <a:gd name="connsiteX9" fmla="*/ 17799 w 50925"/>
                    <a:gd name="connsiteY9" fmla="*/ 33103 h 53853"/>
                    <a:gd name="connsiteX10" fmla="*/ 24721 w 50925"/>
                    <a:gd name="connsiteY10" fmla="*/ 14328 h 53853"/>
                    <a:gd name="connsiteX11" fmla="*/ 32138 w 50925"/>
                    <a:gd name="connsiteY11" fmla="*/ 33103 h 53853"/>
                    <a:gd name="connsiteX12" fmla="*/ 17799 w 50925"/>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A424C582-D2BF-5EF5-8E5B-708FBB48939A}"/>
                    </a:ext>
                  </a:extLst>
                </p:cNvPr>
                <p:cNvSpPr/>
                <p:nvPr/>
              </p:nvSpPr>
              <p:spPr>
                <a:xfrm>
                  <a:off x="1892584" y="5476740"/>
                  <a:ext cx="44992" cy="53853"/>
                </a:xfrm>
                <a:custGeom>
                  <a:avLst/>
                  <a:gdLst>
                    <a:gd name="connsiteX0" fmla="*/ 35104 w 44992"/>
                    <a:gd name="connsiteY0" fmla="*/ 36067 h 53853"/>
                    <a:gd name="connsiteX1" fmla="*/ 9889 w 44992"/>
                    <a:gd name="connsiteY1" fmla="*/ 0 h 53853"/>
                    <a:gd name="connsiteX2" fmla="*/ 0 w 44992"/>
                    <a:gd name="connsiteY2" fmla="*/ 0 h 53853"/>
                    <a:gd name="connsiteX3" fmla="*/ 0 w 44992"/>
                    <a:gd name="connsiteY3" fmla="*/ 53854 h 53853"/>
                    <a:gd name="connsiteX4" fmla="*/ 9889 w 44992"/>
                    <a:gd name="connsiteY4" fmla="*/ 53854 h 53853"/>
                    <a:gd name="connsiteX5" fmla="*/ 9889 w 44992"/>
                    <a:gd name="connsiteY5" fmla="*/ 17786 h 53853"/>
                    <a:gd name="connsiteX6" fmla="*/ 35104 w 44992"/>
                    <a:gd name="connsiteY6" fmla="*/ 53854 h 53853"/>
                    <a:gd name="connsiteX7" fmla="*/ 44993 w 44992"/>
                    <a:gd name="connsiteY7" fmla="*/ 53854 h 53853"/>
                    <a:gd name="connsiteX8" fmla="*/ 44993 w 44992"/>
                    <a:gd name="connsiteY8" fmla="*/ 0 h 53853"/>
                    <a:gd name="connsiteX9" fmla="*/ 35104 w 44992"/>
                    <a:gd name="connsiteY9" fmla="*/ 0 h 53853"/>
                    <a:gd name="connsiteX10" fmla="*/ 35104 w 44992"/>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6067"/>
                      </a:moveTo>
                      <a:lnTo>
                        <a:pt x="9889" y="0"/>
                      </a:lnTo>
                      <a:lnTo>
                        <a:pt x="0" y="0"/>
                      </a:lnTo>
                      <a:lnTo>
                        <a:pt x="0" y="53854"/>
                      </a:lnTo>
                      <a:lnTo>
                        <a:pt x="9889" y="53854"/>
                      </a:lnTo>
                      <a:lnTo>
                        <a:pt x="9889" y="17786"/>
                      </a:lnTo>
                      <a:lnTo>
                        <a:pt x="35104" y="53854"/>
                      </a:lnTo>
                      <a:lnTo>
                        <a:pt x="44993" y="53854"/>
                      </a:lnTo>
                      <a:lnTo>
                        <a:pt x="44993"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A3715A4A-E49A-6A49-638F-E0821EA7A0A4}"/>
                    </a:ext>
                  </a:extLst>
                </p:cNvPr>
                <p:cNvSpPr/>
                <p:nvPr/>
              </p:nvSpPr>
              <p:spPr>
                <a:xfrm>
                  <a:off x="1950926" y="5476740"/>
                  <a:ext cx="44498" cy="53853"/>
                </a:xfrm>
                <a:custGeom>
                  <a:avLst/>
                  <a:gdLst>
                    <a:gd name="connsiteX0" fmla="*/ 19777 w 44498"/>
                    <a:gd name="connsiteY0" fmla="*/ 0 h 53853"/>
                    <a:gd name="connsiteX1" fmla="*/ 0 w 44498"/>
                    <a:gd name="connsiteY1" fmla="*/ 0 h 53853"/>
                    <a:gd name="connsiteX2" fmla="*/ 0 w 44498"/>
                    <a:gd name="connsiteY2" fmla="*/ 53854 h 53853"/>
                    <a:gd name="connsiteX3" fmla="*/ 19777 w 44498"/>
                    <a:gd name="connsiteY3" fmla="*/ 53854 h 53853"/>
                    <a:gd name="connsiteX4" fmla="*/ 38071 w 44498"/>
                    <a:gd name="connsiteY4" fmla="*/ 46443 h 53853"/>
                    <a:gd name="connsiteX5" fmla="*/ 44498 w 44498"/>
                    <a:gd name="connsiteY5" fmla="*/ 26680 h 53853"/>
                    <a:gd name="connsiteX6" fmla="*/ 38565 w 44498"/>
                    <a:gd name="connsiteY6" fmla="*/ 7411 h 53853"/>
                    <a:gd name="connsiteX7" fmla="*/ 19777 w 44498"/>
                    <a:gd name="connsiteY7" fmla="*/ 0 h 53853"/>
                    <a:gd name="connsiteX8" fmla="*/ 30160 w 44498"/>
                    <a:gd name="connsiteY8" fmla="*/ 41008 h 53853"/>
                    <a:gd name="connsiteX9" fmla="*/ 19777 w 44498"/>
                    <a:gd name="connsiteY9" fmla="*/ 45454 h 53853"/>
                    <a:gd name="connsiteX10" fmla="*/ 10383 w 44498"/>
                    <a:gd name="connsiteY10" fmla="*/ 45454 h 53853"/>
                    <a:gd name="connsiteX11" fmla="*/ 10383 w 44498"/>
                    <a:gd name="connsiteY11" fmla="*/ 8893 h 53853"/>
                    <a:gd name="connsiteX12" fmla="*/ 20272 w 44498"/>
                    <a:gd name="connsiteY12" fmla="*/ 8893 h 53853"/>
                    <a:gd name="connsiteX13" fmla="*/ 30654 w 44498"/>
                    <a:gd name="connsiteY13" fmla="*/ 13834 h 53853"/>
                    <a:gd name="connsiteX14" fmla="*/ 34115 w 44498"/>
                    <a:gd name="connsiteY14" fmla="*/ 27174 h 53853"/>
                    <a:gd name="connsiteX15" fmla="*/ 30160 w 44498"/>
                    <a:gd name="connsiteY15" fmla="*/ 41502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4"/>
                      </a:lnTo>
                      <a:lnTo>
                        <a:pt x="19777" y="53854"/>
                      </a:lnTo>
                      <a:cubicBezTo>
                        <a:pt x="27688" y="53854"/>
                        <a:pt x="33621" y="51383"/>
                        <a:pt x="38071" y="46443"/>
                      </a:cubicBezTo>
                      <a:cubicBezTo>
                        <a:pt x="42521" y="41502"/>
                        <a:pt x="44498" y="35079"/>
                        <a:pt x="44498" y="26680"/>
                      </a:cubicBezTo>
                      <a:cubicBezTo>
                        <a:pt x="44498" y="18281"/>
                        <a:pt x="42521" y="12846"/>
                        <a:pt x="38565" y="7411"/>
                      </a:cubicBezTo>
                      <a:cubicBezTo>
                        <a:pt x="34610" y="1976"/>
                        <a:pt x="28182" y="0"/>
                        <a:pt x="19777" y="0"/>
                      </a:cubicBezTo>
                      <a:close/>
                      <a:moveTo>
                        <a:pt x="30160" y="41008"/>
                      </a:moveTo>
                      <a:cubicBezTo>
                        <a:pt x="27688" y="43972"/>
                        <a:pt x="24227" y="45454"/>
                        <a:pt x="19777" y="45454"/>
                      </a:cubicBezTo>
                      <a:lnTo>
                        <a:pt x="10383" y="45454"/>
                      </a:lnTo>
                      <a:lnTo>
                        <a:pt x="10383" y="8893"/>
                      </a:lnTo>
                      <a:lnTo>
                        <a:pt x="20272" y="8893"/>
                      </a:lnTo>
                      <a:cubicBezTo>
                        <a:pt x="25216" y="8893"/>
                        <a:pt x="28677" y="10375"/>
                        <a:pt x="30654" y="13834"/>
                      </a:cubicBezTo>
                      <a:cubicBezTo>
                        <a:pt x="32632" y="16798"/>
                        <a:pt x="34115" y="21245"/>
                        <a:pt x="34115" y="27174"/>
                      </a:cubicBezTo>
                      <a:cubicBezTo>
                        <a:pt x="34115" y="33103"/>
                        <a:pt x="32632" y="38537"/>
                        <a:pt x="30160" y="41502"/>
                      </a:cubicBezTo>
                      <a:close/>
                    </a:path>
                  </a:pathLst>
                </a:custGeom>
                <a:solidFill>
                  <a:srgbClr val="FFFFFF"/>
                </a:solidFill>
                <a:ln w="4944"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E5D818DA-FE6B-3FF7-7032-F4503F261455}"/>
                    </a:ext>
                  </a:extLst>
                </p:cNvPr>
                <p:cNvSpPr/>
                <p:nvPr/>
              </p:nvSpPr>
              <p:spPr>
                <a:xfrm>
                  <a:off x="1305204" y="5971797"/>
                  <a:ext cx="32137" cy="53853"/>
                </a:xfrm>
                <a:custGeom>
                  <a:avLst/>
                  <a:gdLst>
                    <a:gd name="connsiteX0" fmla="*/ 32138 w 32137"/>
                    <a:gd name="connsiteY0" fmla="*/ 7905 h 53853"/>
                    <a:gd name="connsiteX1" fmla="*/ 30654 w 32137"/>
                    <a:gd name="connsiteY1" fmla="*/ 0 h 53853"/>
                    <a:gd name="connsiteX2" fmla="*/ 0 w 32137"/>
                    <a:gd name="connsiteY2" fmla="*/ 0 h 53853"/>
                    <a:gd name="connsiteX3" fmla="*/ 0 w 32137"/>
                    <a:gd name="connsiteY3" fmla="*/ 53853 h 53853"/>
                    <a:gd name="connsiteX4" fmla="*/ 10383 w 32137"/>
                    <a:gd name="connsiteY4" fmla="*/ 53853 h 53853"/>
                    <a:gd name="connsiteX5" fmla="*/ 10383 w 32137"/>
                    <a:gd name="connsiteY5" fmla="*/ 31126 h 53853"/>
                    <a:gd name="connsiteX6" fmla="*/ 25710 w 32137"/>
                    <a:gd name="connsiteY6" fmla="*/ 31126 h 53853"/>
                    <a:gd name="connsiteX7" fmla="*/ 24227 w 32137"/>
                    <a:gd name="connsiteY7" fmla="*/ 22727 h 53853"/>
                    <a:gd name="connsiteX8" fmla="*/ 10383 w 32137"/>
                    <a:gd name="connsiteY8" fmla="*/ 22727 h 53853"/>
                    <a:gd name="connsiteX9" fmla="*/ 10383 w 32137"/>
                    <a:gd name="connsiteY9" fmla="*/ 7905 h 53853"/>
                    <a:gd name="connsiteX10" fmla="*/ 32138 w 32137"/>
                    <a:gd name="connsiteY10"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853">
                      <a:moveTo>
                        <a:pt x="32138" y="7905"/>
                      </a:moveTo>
                      <a:lnTo>
                        <a:pt x="30654" y="0"/>
                      </a:lnTo>
                      <a:lnTo>
                        <a:pt x="0" y="0"/>
                      </a:lnTo>
                      <a:lnTo>
                        <a:pt x="0" y="53853"/>
                      </a:lnTo>
                      <a:lnTo>
                        <a:pt x="10383" y="53853"/>
                      </a:lnTo>
                      <a:lnTo>
                        <a:pt x="10383" y="31126"/>
                      </a:lnTo>
                      <a:lnTo>
                        <a:pt x="25710" y="31126"/>
                      </a:lnTo>
                      <a:lnTo>
                        <a:pt x="24227" y="22727"/>
                      </a:lnTo>
                      <a:lnTo>
                        <a:pt x="10383" y="22727"/>
                      </a:lnTo>
                      <a:lnTo>
                        <a:pt x="10383" y="7905"/>
                      </a:lnTo>
                      <a:lnTo>
                        <a:pt x="32138" y="7905"/>
                      </a:lnTo>
                      <a:close/>
                    </a:path>
                  </a:pathLst>
                </a:custGeom>
                <a:solidFill>
                  <a:srgbClr val="FFFFFF"/>
                </a:solidFill>
                <a:ln w="4944"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CF8B08C9-5AD7-A141-53D2-CE33B127D5B6}"/>
                    </a:ext>
                  </a:extLst>
                </p:cNvPr>
                <p:cNvSpPr/>
                <p:nvPr/>
              </p:nvSpPr>
              <p:spPr>
                <a:xfrm>
                  <a:off x="1338825" y="5971797"/>
                  <a:ext cx="50926" cy="53853"/>
                </a:xfrm>
                <a:custGeom>
                  <a:avLst/>
                  <a:gdLst>
                    <a:gd name="connsiteX0" fmla="*/ 20766 w 50926"/>
                    <a:gd name="connsiteY0" fmla="*/ 0 h 53853"/>
                    <a:gd name="connsiteX1" fmla="*/ 0 w 50926"/>
                    <a:gd name="connsiteY1" fmla="*/ 53853 h 53853"/>
                    <a:gd name="connsiteX2" fmla="*/ 10383 w 50926"/>
                    <a:gd name="connsiteY2" fmla="*/ 53853 h 53853"/>
                    <a:gd name="connsiteX3" fmla="*/ 15327 w 50926"/>
                    <a:gd name="connsiteY3" fmla="*/ 41008 h 53853"/>
                    <a:gd name="connsiteX4" fmla="*/ 35599 w 50926"/>
                    <a:gd name="connsiteY4" fmla="*/ 41008 h 53853"/>
                    <a:gd name="connsiteX5" fmla="*/ 40543 w 50926"/>
                    <a:gd name="connsiteY5" fmla="*/ 53853 h 53853"/>
                    <a:gd name="connsiteX6" fmla="*/ 50926 w 50926"/>
                    <a:gd name="connsiteY6" fmla="*/ 52371 h 53853"/>
                    <a:gd name="connsiteX7" fmla="*/ 30160 w 50926"/>
                    <a:gd name="connsiteY7" fmla="*/ 0 h 53853"/>
                    <a:gd name="connsiteX8" fmla="*/ 21260 w 50926"/>
                    <a:gd name="connsiteY8" fmla="*/ 0 h 53853"/>
                    <a:gd name="connsiteX9" fmla="*/ 17799 w 50926"/>
                    <a:gd name="connsiteY9" fmla="*/ 32608 h 53853"/>
                    <a:gd name="connsiteX10" fmla="*/ 24721 w 50926"/>
                    <a:gd name="connsiteY10" fmla="*/ 13834 h 53853"/>
                    <a:gd name="connsiteX11" fmla="*/ 32138 w 50926"/>
                    <a:gd name="connsiteY11" fmla="*/ 32608 h 53853"/>
                    <a:gd name="connsiteX12" fmla="*/ 17799 w 50926"/>
                    <a:gd name="connsiteY12" fmla="*/ 3260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3"/>
                      </a:lnTo>
                      <a:lnTo>
                        <a:pt x="10383" y="53853"/>
                      </a:lnTo>
                      <a:lnTo>
                        <a:pt x="15327" y="41008"/>
                      </a:lnTo>
                      <a:lnTo>
                        <a:pt x="35599" y="41008"/>
                      </a:lnTo>
                      <a:lnTo>
                        <a:pt x="40543" y="53853"/>
                      </a:lnTo>
                      <a:lnTo>
                        <a:pt x="50926" y="52371"/>
                      </a:lnTo>
                      <a:lnTo>
                        <a:pt x="30160" y="0"/>
                      </a:lnTo>
                      <a:lnTo>
                        <a:pt x="21260" y="0"/>
                      </a:lnTo>
                      <a:close/>
                      <a:moveTo>
                        <a:pt x="17799" y="32608"/>
                      </a:moveTo>
                      <a:lnTo>
                        <a:pt x="24721" y="13834"/>
                      </a:lnTo>
                      <a:lnTo>
                        <a:pt x="32138" y="32608"/>
                      </a:lnTo>
                      <a:lnTo>
                        <a:pt x="17799" y="32608"/>
                      </a:lnTo>
                      <a:close/>
                    </a:path>
                  </a:pathLst>
                </a:custGeom>
                <a:solidFill>
                  <a:srgbClr val="FFFFFF"/>
                </a:solidFill>
                <a:ln w="4944"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A461CB9D-7201-179E-E067-383C96F60875}"/>
                    </a:ext>
                  </a:extLst>
                </p:cNvPr>
                <p:cNvSpPr/>
                <p:nvPr/>
              </p:nvSpPr>
              <p:spPr>
                <a:xfrm>
                  <a:off x="1390245" y="5971797"/>
                  <a:ext cx="46970" cy="53853"/>
                </a:xfrm>
                <a:custGeom>
                  <a:avLst/>
                  <a:gdLst>
                    <a:gd name="connsiteX0" fmla="*/ 23238 w 46970"/>
                    <a:gd name="connsiteY0" fmla="*/ 22233 h 53853"/>
                    <a:gd name="connsiteX1" fmla="*/ 10877 w 46970"/>
                    <a:gd name="connsiteY1" fmla="*/ 0 h 53853"/>
                    <a:gd name="connsiteX2" fmla="*/ 0 w 46970"/>
                    <a:gd name="connsiteY2" fmla="*/ 1482 h 53853"/>
                    <a:gd name="connsiteX3" fmla="*/ 18294 w 46970"/>
                    <a:gd name="connsiteY3" fmla="*/ 32608 h 53853"/>
                    <a:gd name="connsiteX4" fmla="*/ 18294 w 46970"/>
                    <a:gd name="connsiteY4" fmla="*/ 53853 h 53853"/>
                    <a:gd name="connsiteX5" fmla="*/ 28182 w 46970"/>
                    <a:gd name="connsiteY5" fmla="*/ 53853 h 53853"/>
                    <a:gd name="connsiteX6" fmla="*/ 28182 w 46970"/>
                    <a:gd name="connsiteY6" fmla="*/ 33103 h 53853"/>
                    <a:gd name="connsiteX7" fmla="*/ 46971 w 46970"/>
                    <a:gd name="connsiteY7" fmla="*/ 0 h 53853"/>
                    <a:gd name="connsiteX8" fmla="*/ 36093 w 46970"/>
                    <a:gd name="connsiteY8" fmla="*/ 0 h 53853"/>
                    <a:gd name="connsiteX9" fmla="*/ 23238 w 46970"/>
                    <a:gd name="connsiteY9" fmla="*/ 2223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23238" y="22233"/>
                      </a:moveTo>
                      <a:lnTo>
                        <a:pt x="10877" y="0"/>
                      </a:lnTo>
                      <a:lnTo>
                        <a:pt x="0" y="1482"/>
                      </a:lnTo>
                      <a:lnTo>
                        <a:pt x="18294" y="32608"/>
                      </a:lnTo>
                      <a:lnTo>
                        <a:pt x="18294" y="53853"/>
                      </a:lnTo>
                      <a:lnTo>
                        <a:pt x="28182" y="53853"/>
                      </a:lnTo>
                      <a:lnTo>
                        <a:pt x="28182" y="33103"/>
                      </a:lnTo>
                      <a:lnTo>
                        <a:pt x="46971" y="0"/>
                      </a:lnTo>
                      <a:lnTo>
                        <a:pt x="36093" y="0"/>
                      </a:lnTo>
                      <a:lnTo>
                        <a:pt x="23238" y="22233"/>
                      </a:lnTo>
                      <a:close/>
                    </a:path>
                  </a:pathLst>
                </a:custGeom>
                <a:solidFill>
                  <a:srgbClr val="FFFFFF"/>
                </a:solidFill>
                <a:ln w="4944"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7584909C-4362-8328-BC80-610B25706C8A}"/>
                    </a:ext>
                  </a:extLst>
                </p:cNvPr>
                <p:cNvSpPr/>
                <p:nvPr/>
              </p:nvSpPr>
              <p:spPr>
                <a:xfrm>
                  <a:off x="1444138" y="5971797"/>
                  <a:ext cx="38070" cy="53853"/>
                </a:xfrm>
                <a:custGeom>
                  <a:avLst/>
                  <a:gdLst>
                    <a:gd name="connsiteX0" fmla="*/ 10383 w 38070"/>
                    <a:gd name="connsiteY0" fmla="*/ 45948 h 53853"/>
                    <a:gd name="connsiteX1" fmla="*/ 10383 w 38070"/>
                    <a:gd name="connsiteY1" fmla="*/ 30632 h 53853"/>
                    <a:gd name="connsiteX2" fmla="*/ 26699 w 38070"/>
                    <a:gd name="connsiteY2" fmla="*/ 30632 h 53853"/>
                    <a:gd name="connsiteX3" fmla="*/ 24721 w 38070"/>
                    <a:gd name="connsiteY3" fmla="*/ 22233 h 53853"/>
                    <a:gd name="connsiteX4" fmla="*/ 10383 w 38070"/>
                    <a:gd name="connsiteY4" fmla="*/ 22233 h 53853"/>
                    <a:gd name="connsiteX5" fmla="*/ 10383 w 38070"/>
                    <a:gd name="connsiteY5" fmla="*/ 7905 h 53853"/>
                    <a:gd name="connsiteX6" fmla="*/ 34115 w 38070"/>
                    <a:gd name="connsiteY6" fmla="*/ 7905 h 53853"/>
                    <a:gd name="connsiteX7" fmla="*/ 32138 w 38070"/>
                    <a:gd name="connsiteY7" fmla="*/ 0 h 53853"/>
                    <a:gd name="connsiteX8" fmla="*/ 0 w 38070"/>
                    <a:gd name="connsiteY8" fmla="*/ 0 h 53853"/>
                    <a:gd name="connsiteX9" fmla="*/ 0 w 38070"/>
                    <a:gd name="connsiteY9" fmla="*/ 53853 h 53853"/>
                    <a:gd name="connsiteX10" fmla="*/ 38071 w 38070"/>
                    <a:gd name="connsiteY10" fmla="*/ 53853 h 53853"/>
                    <a:gd name="connsiteX11" fmla="*/ 36093 w 38070"/>
                    <a:gd name="connsiteY11" fmla="*/ 45948 h 53853"/>
                    <a:gd name="connsiteX12" fmla="*/ 10383 w 38070"/>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53853">
                      <a:moveTo>
                        <a:pt x="10383" y="45948"/>
                      </a:moveTo>
                      <a:lnTo>
                        <a:pt x="10383" y="30632"/>
                      </a:lnTo>
                      <a:lnTo>
                        <a:pt x="26699" y="30632"/>
                      </a:lnTo>
                      <a:lnTo>
                        <a:pt x="24721" y="22233"/>
                      </a:lnTo>
                      <a:lnTo>
                        <a:pt x="10383" y="22233"/>
                      </a:lnTo>
                      <a:lnTo>
                        <a:pt x="10383" y="7905"/>
                      </a:lnTo>
                      <a:lnTo>
                        <a:pt x="34115" y="7905"/>
                      </a:lnTo>
                      <a:lnTo>
                        <a:pt x="32138" y="0"/>
                      </a:lnTo>
                      <a:lnTo>
                        <a:pt x="0" y="0"/>
                      </a:lnTo>
                      <a:lnTo>
                        <a:pt x="0" y="53853"/>
                      </a:lnTo>
                      <a:lnTo>
                        <a:pt x="38071" y="53853"/>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10B3068F-1130-BB5E-8BE7-A2843978F9E5}"/>
                    </a:ext>
                  </a:extLst>
                </p:cNvPr>
                <p:cNvSpPr/>
                <p:nvPr/>
              </p:nvSpPr>
              <p:spPr>
                <a:xfrm>
                  <a:off x="1484187" y="5971797"/>
                  <a:ext cx="44992" cy="53853"/>
                </a:xfrm>
                <a:custGeom>
                  <a:avLst/>
                  <a:gdLst>
                    <a:gd name="connsiteX0" fmla="*/ 0 w 44992"/>
                    <a:gd name="connsiteY0" fmla="*/ 0 h 53853"/>
                    <a:gd name="connsiteX1" fmla="*/ 0 w 44992"/>
                    <a:gd name="connsiteY1" fmla="*/ 7905 h 53853"/>
                    <a:gd name="connsiteX2" fmla="*/ 16316 w 44992"/>
                    <a:gd name="connsiteY2" fmla="*/ 7905 h 53853"/>
                    <a:gd name="connsiteX3" fmla="*/ 16316 w 44992"/>
                    <a:gd name="connsiteY3" fmla="*/ 53853 h 53853"/>
                    <a:gd name="connsiteX4" fmla="*/ 26699 w 44992"/>
                    <a:gd name="connsiteY4" fmla="*/ 53853 h 53853"/>
                    <a:gd name="connsiteX5" fmla="*/ 26699 w 44992"/>
                    <a:gd name="connsiteY5" fmla="*/ 7905 h 53853"/>
                    <a:gd name="connsiteX6" fmla="*/ 44993 w 44992"/>
                    <a:gd name="connsiteY6" fmla="*/ 7905 h 53853"/>
                    <a:gd name="connsiteX7" fmla="*/ 43510 w 44992"/>
                    <a:gd name="connsiteY7" fmla="*/ 0 h 53853"/>
                    <a:gd name="connsiteX8" fmla="*/ 0 w 44992"/>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2" h="53853">
                      <a:moveTo>
                        <a:pt x="0" y="0"/>
                      </a:moveTo>
                      <a:lnTo>
                        <a:pt x="0" y="7905"/>
                      </a:lnTo>
                      <a:lnTo>
                        <a:pt x="16316" y="7905"/>
                      </a:lnTo>
                      <a:lnTo>
                        <a:pt x="16316" y="53853"/>
                      </a:lnTo>
                      <a:lnTo>
                        <a:pt x="26699" y="53853"/>
                      </a:lnTo>
                      <a:lnTo>
                        <a:pt x="26699" y="7905"/>
                      </a:lnTo>
                      <a:lnTo>
                        <a:pt x="44993" y="7905"/>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0AE0D7A4-6B1C-18D0-6A9A-4CBAA73842AC}"/>
                    </a:ext>
                  </a:extLst>
                </p:cNvPr>
                <p:cNvSpPr/>
                <p:nvPr/>
              </p:nvSpPr>
              <p:spPr>
                <a:xfrm>
                  <a:off x="1530168" y="5971797"/>
                  <a:ext cx="44992" cy="53853"/>
                </a:xfrm>
                <a:custGeom>
                  <a:avLst/>
                  <a:gdLst>
                    <a:gd name="connsiteX0" fmla="*/ 0 w 44992"/>
                    <a:gd name="connsiteY0" fmla="*/ 0 h 53853"/>
                    <a:gd name="connsiteX1" fmla="*/ 0 w 44992"/>
                    <a:gd name="connsiteY1" fmla="*/ 7905 h 53853"/>
                    <a:gd name="connsiteX2" fmla="*/ 16316 w 44992"/>
                    <a:gd name="connsiteY2" fmla="*/ 7905 h 53853"/>
                    <a:gd name="connsiteX3" fmla="*/ 16316 w 44992"/>
                    <a:gd name="connsiteY3" fmla="*/ 53853 h 53853"/>
                    <a:gd name="connsiteX4" fmla="*/ 26699 w 44992"/>
                    <a:gd name="connsiteY4" fmla="*/ 53853 h 53853"/>
                    <a:gd name="connsiteX5" fmla="*/ 26699 w 44992"/>
                    <a:gd name="connsiteY5" fmla="*/ 7905 h 53853"/>
                    <a:gd name="connsiteX6" fmla="*/ 44993 w 44992"/>
                    <a:gd name="connsiteY6" fmla="*/ 7905 h 53853"/>
                    <a:gd name="connsiteX7" fmla="*/ 43510 w 44992"/>
                    <a:gd name="connsiteY7" fmla="*/ 0 h 53853"/>
                    <a:gd name="connsiteX8" fmla="*/ 0 w 44992"/>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2" h="53853">
                      <a:moveTo>
                        <a:pt x="0" y="0"/>
                      </a:moveTo>
                      <a:lnTo>
                        <a:pt x="0" y="7905"/>
                      </a:lnTo>
                      <a:lnTo>
                        <a:pt x="16316" y="7905"/>
                      </a:lnTo>
                      <a:lnTo>
                        <a:pt x="16316" y="53853"/>
                      </a:lnTo>
                      <a:lnTo>
                        <a:pt x="26699" y="53853"/>
                      </a:lnTo>
                      <a:lnTo>
                        <a:pt x="26699" y="7905"/>
                      </a:lnTo>
                      <a:lnTo>
                        <a:pt x="44993" y="7905"/>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351" name="Freeform 350">
                  <a:extLst>
                    <a:ext uri="{FF2B5EF4-FFF2-40B4-BE49-F238E27FC236}">
                      <a16:creationId xmlns:a16="http://schemas.microsoft.com/office/drawing/2014/main" id="{67BCECBD-5365-0E39-3821-D0CE3038BE00}"/>
                    </a:ext>
                  </a:extLst>
                </p:cNvPr>
                <p:cNvSpPr/>
                <p:nvPr/>
              </p:nvSpPr>
              <p:spPr>
                <a:xfrm>
                  <a:off x="1582083" y="5971797"/>
                  <a:ext cx="38070" cy="53853"/>
                </a:xfrm>
                <a:custGeom>
                  <a:avLst/>
                  <a:gdLst>
                    <a:gd name="connsiteX0" fmla="*/ 10383 w 38070"/>
                    <a:gd name="connsiteY0" fmla="*/ 45948 h 53853"/>
                    <a:gd name="connsiteX1" fmla="*/ 10383 w 38070"/>
                    <a:gd name="connsiteY1" fmla="*/ 30632 h 53853"/>
                    <a:gd name="connsiteX2" fmla="*/ 26699 w 38070"/>
                    <a:gd name="connsiteY2" fmla="*/ 30632 h 53853"/>
                    <a:gd name="connsiteX3" fmla="*/ 24721 w 38070"/>
                    <a:gd name="connsiteY3" fmla="*/ 22233 h 53853"/>
                    <a:gd name="connsiteX4" fmla="*/ 10383 w 38070"/>
                    <a:gd name="connsiteY4" fmla="*/ 22233 h 53853"/>
                    <a:gd name="connsiteX5" fmla="*/ 10383 w 38070"/>
                    <a:gd name="connsiteY5" fmla="*/ 7905 h 53853"/>
                    <a:gd name="connsiteX6" fmla="*/ 34115 w 38070"/>
                    <a:gd name="connsiteY6" fmla="*/ 7905 h 53853"/>
                    <a:gd name="connsiteX7" fmla="*/ 32138 w 38070"/>
                    <a:gd name="connsiteY7" fmla="*/ 0 h 53853"/>
                    <a:gd name="connsiteX8" fmla="*/ 0 w 38070"/>
                    <a:gd name="connsiteY8" fmla="*/ 0 h 53853"/>
                    <a:gd name="connsiteX9" fmla="*/ 0 w 38070"/>
                    <a:gd name="connsiteY9" fmla="*/ 53853 h 53853"/>
                    <a:gd name="connsiteX10" fmla="*/ 38071 w 38070"/>
                    <a:gd name="connsiteY10" fmla="*/ 53853 h 53853"/>
                    <a:gd name="connsiteX11" fmla="*/ 36093 w 38070"/>
                    <a:gd name="connsiteY11" fmla="*/ 45948 h 53853"/>
                    <a:gd name="connsiteX12" fmla="*/ 10383 w 38070"/>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53853">
                      <a:moveTo>
                        <a:pt x="10383" y="45948"/>
                      </a:moveTo>
                      <a:lnTo>
                        <a:pt x="10383" y="30632"/>
                      </a:lnTo>
                      <a:lnTo>
                        <a:pt x="26699" y="30632"/>
                      </a:lnTo>
                      <a:lnTo>
                        <a:pt x="24721" y="22233"/>
                      </a:lnTo>
                      <a:lnTo>
                        <a:pt x="10383" y="22233"/>
                      </a:lnTo>
                      <a:lnTo>
                        <a:pt x="10383" y="7905"/>
                      </a:lnTo>
                      <a:lnTo>
                        <a:pt x="34115" y="7905"/>
                      </a:lnTo>
                      <a:lnTo>
                        <a:pt x="32138" y="0"/>
                      </a:lnTo>
                      <a:lnTo>
                        <a:pt x="0" y="0"/>
                      </a:lnTo>
                      <a:lnTo>
                        <a:pt x="0" y="53853"/>
                      </a:lnTo>
                      <a:lnTo>
                        <a:pt x="38071" y="53853"/>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2DB9E62B-166C-2249-9B5C-D8B9A777578F}"/>
                    </a:ext>
                  </a:extLst>
                </p:cNvPr>
                <p:cNvSpPr/>
                <p:nvPr/>
              </p:nvSpPr>
              <p:spPr>
                <a:xfrm>
                  <a:off x="2489358" y="4968838"/>
                  <a:ext cx="39554" cy="55829"/>
                </a:xfrm>
                <a:custGeom>
                  <a:avLst/>
                  <a:gdLst>
                    <a:gd name="connsiteX0" fmla="*/ 30160 w 39554"/>
                    <a:gd name="connsiteY0" fmla="*/ 47430 h 55829"/>
                    <a:gd name="connsiteX1" fmla="*/ 23732 w 39554"/>
                    <a:gd name="connsiteY1" fmla="*/ 47925 h 55829"/>
                    <a:gd name="connsiteX2" fmla="*/ 13844 w 39554"/>
                    <a:gd name="connsiteY2" fmla="*/ 41996 h 55829"/>
                    <a:gd name="connsiteX3" fmla="*/ 10877 w 39554"/>
                    <a:gd name="connsiteY3" fmla="*/ 28656 h 55829"/>
                    <a:gd name="connsiteX4" fmla="*/ 14338 w 39554"/>
                    <a:gd name="connsiteY4" fmla="*/ 14328 h 55829"/>
                    <a:gd name="connsiteX5" fmla="*/ 24227 w 39554"/>
                    <a:gd name="connsiteY5" fmla="*/ 8893 h 55829"/>
                    <a:gd name="connsiteX6" fmla="*/ 30160 w 39554"/>
                    <a:gd name="connsiteY6" fmla="*/ 9387 h 55829"/>
                    <a:gd name="connsiteX7" fmla="*/ 36093 w 39554"/>
                    <a:gd name="connsiteY7" fmla="*/ 10870 h 55829"/>
                    <a:gd name="connsiteX8" fmla="*/ 39060 w 39554"/>
                    <a:gd name="connsiteY8" fmla="*/ 3459 h 55829"/>
                    <a:gd name="connsiteX9" fmla="*/ 31149 w 39554"/>
                    <a:gd name="connsiteY9" fmla="*/ 988 h 55829"/>
                    <a:gd name="connsiteX10" fmla="*/ 24721 w 39554"/>
                    <a:gd name="connsiteY10" fmla="*/ 0 h 55829"/>
                    <a:gd name="connsiteX11" fmla="*/ 6427 w 39554"/>
                    <a:gd name="connsiteY11" fmla="*/ 7905 h 55829"/>
                    <a:gd name="connsiteX12" fmla="*/ 0 w 39554"/>
                    <a:gd name="connsiteY12" fmla="*/ 28162 h 55829"/>
                    <a:gd name="connsiteX13" fmla="*/ 5933 w 39554"/>
                    <a:gd name="connsiteY13" fmla="*/ 47925 h 55829"/>
                    <a:gd name="connsiteX14" fmla="*/ 24227 w 39554"/>
                    <a:gd name="connsiteY14" fmla="*/ 55830 h 55829"/>
                    <a:gd name="connsiteX15" fmla="*/ 32138 w 39554"/>
                    <a:gd name="connsiteY15" fmla="*/ 54841 h 55829"/>
                    <a:gd name="connsiteX16" fmla="*/ 39554 w 39554"/>
                    <a:gd name="connsiteY16" fmla="*/ 52371 h 55829"/>
                    <a:gd name="connsiteX17" fmla="*/ 35599 w 39554"/>
                    <a:gd name="connsiteY17" fmla="*/ 44960 h 55829"/>
                    <a:gd name="connsiteX18" fmla="*/ 30160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0" y="47430"/>
                      </a:moveTo>
                      <a:cubicBezTo>
                        <a:pt x="28182" y="47430"/>
                        <a:pt x="26205" y="47925"/>
                        <a:pt x="23732" y="47925"/>
                      </a:cubicBezTo>
                      <a:cubicBezTo>
                        <a:pt x="19283" y="47925"/>
                        <a:pt x="15822" y="45948"/>
                        <a:pt x="13844" y="41996"/>
                      </a:cubicBezTo>
                      <a:cubicBezTo>
                        <a:pt x="11866" y="38043"/>
                        <a:pt x="10877" y="33597"/>
                        <a:pt x="10877" y="28656"/>
                      </a:cubicBezTo>
                      <a:cubicBezTo>
                        <a:pt x="10877" y="23715"/>
                        <a:pt x="11866" y="17786"/>
                        <a:pt x="14338" y="14328"/>
                      </a:cubicBezTo>
                      <a:cubicBezTo>
                        <a:pt x="16811" y="10870"/>
                        <a:pt x="19777" y="8893"/>
                        <a:pt x="24227" y="8893"/>
                      </a:cubicBezTo>
                      <a:cubicBezTo>
                        <a:pt x="28677" y="8893"/>
                        <a:pt x="28677" y="8893"/>
                        <a:pt x="30160" y="9387"/>
                      </a:cubicBezTo>
                      <a:cubicBezTo>
                        <a:pt x="31643" y="9881"/>
                        <a:pt x="33621" y="10375"/>
                        <a:pt x="36093" y="10870"/>
                      </a:cubicBezTo>
                      <a:lnTo>
                        <a:pt x="39060" y="3459"/>
                      </a:lnTo>
                      <a:cubicBezTo>
                        <a:pt x="36588" y="1976"/>
                        <a:pt x="34115" y="1482"/>
                        <a:pt x="31149" y="988"/>
                      </a:cubicBezTo>
                      <a:cubicBezTo>
                        <a:pt x="28182" y="494"/>
                        <a:pt x="26205" y="0"/>
                        <a:pt x="24721" y="0"/>
                      </a:cubicBezTo>
                      <a:cubicBezTo>
                        <a:pt x="16811" y="0"/>
                        <a:pt x="10877" y="2470"/>
                        <a:pt x="6427" y="7905"/>
                      </a:cubicBezTo>
                      <a:cubicBezTo>
                        <a:pt x="2472" y="13340"/>
                        <a:pt x="0" y="19763"/>
                        <a:pt x="0" y="28162"/>
                      </a:cubicBezTo>
                      <a:cubicBezTo>
                        <a:pt x="0" y="36561"/>
                        <a:pt x="1978" y="42490"/>
                        <a:pt x="5933" y="47925"/>
                      </a:cubicBezTo>
                      <a:cubicBezTo>
                        <a:pt x="9889" y="53359"/>
                        <a:pt x="15822" y="55830"/>
                        <a:pt x="24227" y="55830"/>
                      </a:cubicBezTo>
                      <a:cubicBezTo>
                        <a:pt x="32632" y="55830"/>
                        <a:pt x="29171" y="55830"/>
                        <a:pt x="32138" y="54841"/>
                      </a:cubicBezTo>
                      <a:cubicBezTo>
                        <a:pt x="35104" y="53853"/>
                        <a:pt x="37577" y="53359"/>
                        <a:pt x="39554" y="52371"/>
                      </a:cubicBezTo>
                      <a:lnTo>
                        <a:pt x="35599" y="44960"/>
                      </a:lnTo>
                      <a:cubicBezTo>
                        <a:pt x="34115" y="45454"/>
                        <a:pt x="32138" y="46442"/>
                        <a:pt x="30160" y="46937"/>
                      </a:cubicBezTo>
                      <a:close/>
                    </a:path>
                  </a:pathLst>
                </a:custGeom>
                <a:solidFill>
                  <a:srgbClr val="FFFFFF"/>
                </a:solidFill>
                <a:ln w="4944"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59E7D594-A800-A939-35DB-79AD50C60D78}"/>
                    </a:ext>
                  </a:extLst>
                </p:cNvPr>
                <p:cNvSpPr/>
                <p:nvPr/>
              </p:nvSpPr>
              <p:spPr>
                <a:xfrm>
                  <a:off x="2532867" y="4970814"/>
                  <a:ext cx="50926" cy="53853"/>
                </a:xfrm>
                <a:custGeom>
                  <a:avLst/>
                  <a:gdLst>
                    <a:gd name="connsiteX0" fmla="*/ 20766 w 50926"/>
                    <a:gd name="connsiteY0" fmla="*/ 0 h 53853"/>
                    <a:gd name="connsiteX1" fmla="*/ 0 w 50926"/>
                    <a:gd name="connsiteY1" fmla="*/ 53854 h 53853"/>
                    <a:gd name="connsiteX2" fmla="*/ 10383 w 50926"/>
                    <a:gd name="connsiteY2" fmla="*/ 53854 h 53853"/>
                    <a:gd name="connsiteX3" fmla="*/ 15327 w 50926"/>
                    <a:gd name="connsiteY3" fmla="*/ 41008 h 53853"/>
                    <a:gd name="connsiteX4" fmla="*/ 35599 w 50926"/>
                    <a:gd name="connsiteY4" fmla="*/ 41008 h 53853"/>
                    <a:gd name="connsiteX5" fmla="*/ 40543 w 50926"/>
                    <a:gd name="connsiteY5" fmla="*/ 53854 h 53853"/>
                    <a:gd name="connsiteX6" fmla="*/ 50926 w 50926"/>
                    <a:gd name="connsiteY6" fmla="*/ 52371 h 53853"/>
                    <a:gd name="connsiteX7" fmla="*/ 30160 w 50926"/>
                    <a:gd name="connsiteY7" fmla="*/ 0 h 53853"/>
                    <a:gd name="connsiteX8" fmla="*/ 21260 w 50926"/>
                    <a:gd name="connsiteY8" fmla="*/ 0 h 53853"/>
                    <a:gd name="connsiteX9" fmla="*/ 17799 w 50926"/>
                    <a:gd name="connsiteY9" fmla="*/ 33103 h 53853"/>
                    <a:gd name="connsiteX10" fmla="*/ 24721 w 50926"/>
                    <a:gd name="connsiteY10" fmla="*/ 14328 h 53853"/>
                    <a:gd name="connsiteX11" fmla="*/ 32138 w 50926"/>
                    <a:gd name="connsiteY11" fmla="*/ 33103 h 53853"/>
                    <a:gd name="connsiteX12" fmla="*/ 17799 w 50926"/>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6888561E-A1F3-690E-A07F-7C346DE417D6}"/>
                    </a:ext>
                  </a:extLst>
                </p:cNvPr>
                <p:cNvSpPr/>
                <p:nvPr/>
              </p:nvSpPr>
              <p:spPr>
                <a:xfrm>
                  <a:off x="2590221" y="4970814"/>
                  <a:ext cx="47465" cy="53853"/>
                </a:xfrm>
                <a:custGeom>
                  <a:avLst/>
                  <a:gdLst>
                    <a:gd name="connsiteX0" fmla="*/ 24721 w 47465"/>
                    <a:gd name="connsiteY0" fmla="*/ 24703 h 53853"/>
                    <a:gd name="connsiteX1" fmla="*/ 6428 w 47465"/>
                    <a:gd name="connsiteY1" fmla="*/ 0 h 53853"/>
                    <a:gd name="connsiteX2" fmla="*/ 0 w 47465"/>
                    <a:gd name="connsiteY2" fmla="*/ 0 h 53853"/>
                    <a:gd name="connsiteX3" fmla="*/ 0 w 47465"/>
                    <a:gd name="connsiteY3" fmla="*/ 53854 h 53853"/>
                    <a:gd name="connsiteX4" fmla="*/ 9889 w 47465"/>
                    <a:gd name="connsiteY4" fmla="*/ 53854 h 53853"/>
                    <a:gd name="connsiteX5" fmla="*/ 9889 w 47465"/>
                    <a:gd name="connsiteY5" fmla="*/ 21245 h 53853"/>
                    <a:gd name="connsiteX6" fmla="*/ 23238 w 47465"/>
                    <a:gd name="connsiteY6" fmla="*/ 37549 h 53853"/>
                    <a:gd name="connsiteX7" fmla="*/ 27194 w 47465"/>
                    <a:gd name="connsiteY7" fmla="*/ 37055 h 53853"/>
                    <a:gd name="connsiteX8" fmla="*/ 37082 w 47465"/>
                    <a:gd name="connsiteY8" fmla="*/ 22727 h 53853"/>
                    <a:gd name="connsiteX9" fmla="*/ 37082 w 47465"/>
                    <a:gd name="connsiteY9" fmla="*/ 53854 h 53853"/>
                    <a:gd name="connsiteX10" fmla="*/ 47465 w 47465"/>
                    <a:gd name="connsiteY10" fmla="*/ 53854 h 53853"/>
                    <a:gd name="connsiteX11" fmla="*/ 47465 w 47465"/>
                    <a:gd name="connsiteY11" fmla="*/ 0 h 53853"/>
                    <a:gd name="connsiteX12" fmla="*/ 41038 w 47465"/>
                    <a:gd name="connsiteY12" fmla="*/ 0 h 53853"/>
                    <a:gd name="connsiteX13" fmla="*/ 24721 w 47465"/>
                    <a:gd name="connsiteY13" fmla="*/ 247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5" h="53853">
                      <a:moveTo>
                        <a:pt x="24721" y="24703"/>
                      </a:moveTo>
                      <a:lnTo>
                        <a:pt x="6428" y="0"/>
                      </a:lnTo>
                      <a:lnTo>
                        <a:pt x="0" y="0"/>
                      </a:lnTo>
                      <a:lnTo>
                        <a:pt x="0" y="53854"/>
                      </a:lnTo>
                      <a:lnTo>
                        <a:pt x="9889" y="53854"/>
                      </a:lnTo>
                      <a:lnTo>
                        <a:pt x="9889" y="21245"/>
                      </a:lnTo>
                      <a:lnTo>
                        <a:pt x="23238" y="37549"/>
                      </a:lnTo>
                      <a:lnTo>
                        <a:pt x="27194" y="37055"/>
                      </a:lnTo>
                      <a:lnTo>
                        <a:pt x="37082" y="22727"/>
                      </a:lnTo>
                      <a:lnTo>
                        <a:pt x="37082" y="53854"/>
                      </a:lnTo>
                      <a:lnTo>
                        <a:pt x="47465" y="53854"/>
                      </a:lnTo>
                      <a:lnTo>
                        <a:pt x="47465" y="0"/>
                      </a:lnTo>
                      <a:lnTo>
                        <a:pt x="41038" y="0"/>
                      </a:lnTo>
                      <a:lnTo>
                        <a:pt x="24721" y="24703"/>
                      </a:lnTo>
                      <a:close/>
                    </a:path>
                  </a:pathLst>
                </a:custGeom>
                <a:solidFill>
                  <a:srgbClr val="FFFFFF"/>
                </a:solidFill>
                <a:ln w="4944"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049AADBB-D2FD-3468-5E7C-C5077D5EF87A}"/>
                    </a:ext>
                  </a:extLst>
                </p:cNvPr>
                <p:cNvSpPr/>
                <p:nvPr/>
              </p:nvSpPr>
              <p:spPr>
                <a:xfrm>
                  <a:off x="2650541" y="4971308"/>
                  <a:ext cx="41037" cy="53853"/>
                </a:xfrm>
                <a:custGeom>
                  <a:avLst/>
                  <a:gdLst>
                    <a:gd name="connsiteX0" fmla="*/ 33127 w 41037"/>
                    <a:gd name="connsiteY0" fmla="*/ 24209 h 53853"/>
                    <a:gd name="connsiteX1" fmla="*/ 36588 w 41037"/>
                    <a:gd name="connsiteY1" fmla="*/ 20257 h 53853"/>
                    <a:gd name="connsiteX2" fmla="*/ 38071 w 41037"/>
                    <a:gd name="connsiteY2" fmla="*/ 14822 h 53853"/>
                    <a:gd name="connsiteX3" fmla="*/ 33127 w 41037"/>
                    <a:gd name="connsiteY3" fmla="*/ 3459 h 53853"/>
                    <a:gd name="connsiteX4" fmla="*/ 20272 w 41037"/>
                    <a:gd name="connsiteY4" fmla="*/ 0 h 53853"/>
                    <a:gd name="connsiteX5" fmla="*/ 0 w 41037"/>
                    <a:gd name="connsiteY5" fmla="*/ 0 h 53853"/>
                    <a:gd name="connsiteX6" fmla="*/ 0 w 41037"/>
                    <a:gd name="connsiteY6" fmla="*/ 53853 h 53853"/>
                    <a:gd name="connsiteX7" fmla="*/ 22249 w 41037"/>
                    <a:gd name="connsiteY7" fmla="*/ 53853 h 53853"/>
                    <a:gd name="connsiteX8" fmla="*/ 36093 w 41037"/>
                    <a:gd name="connsiteY8" fmla="*/ 49901 h 53853"/>
                    <a:gd name="connsiteX9" fmla="*/ 41037 w 41037"/>
                    <a:gd name="connsiteY9" fmla="*/ 38043 h 53853"/>
                    <a:gd name="connsiteX10" fmla="*/ 38565 w 41037"/>
                    <a:gd name="connsiteY10" fmla="*/ 29644 h 53853"/>
                    <a:gd name="connsiteX11" fmla="*/ 32632 w 41037"/>
                    <a:gd name="connsiteY11" fmla="*/ 24703 h 53853"/>
                    <a:gd name="connsiteX12" fmla="*/ 10383 w 41037"/>
                    <a:gd name="connsiteY12" fmla="*/ 7905 h 53853"/>
                    <a:gd name="connsiteX13" fmla="*/ 18788 w 41037"/>
                    <a:gd name="connsiteY13" fmla="*/ 7905 h 53853"/>
                    <a:gd name="connsiteX14" fmla="*/ 24721 w 41037"/>
                    <a:gd name="connsiteY14" fmla="*/ 9387 h 53853"/>
                    <a:gd name="connsiteX15" fmla="*/ 26699 w 41037"/>
                    <a:gd name="connsiteY15" fmla="*/ 14822 h 53853"/>
                    <a:gd name="connsiteX16" fmla="*/ 24227 w 41037"/>
                    <a:gd name="connsiteY16" fmla="*/ 19763 h 53853"/>
                    <a:gd name="connsiteX17" fmla="*/ 17305 w 41037"/>
                    <a:gd name="connsiteY17" fmla="*/ 21245 h 53853"/>
                    <a:gd name="connsiteX18" fmla="*/ 9889 w 41037"/>
                    <a:gd name="connsiteY18" fmla="*/ 21245 h 53853"/>
                    <a:gd name="connsiteX19" fmla="*/ 9889 w 41037"/>
                    <a:gd name="connsiteY19" fmla="*/ 7905 h 53853"/>
                    <a:gd name="connsiteX20" fmla="*/ 28182 w 41037"/>
                    <a:gd name="connsiteY20" fmla="*/ 42984 h 53853"/>
                    <a:gd name="connsiteX21" fmla="*/ 21755 w 41037"/>
                    <a:gd name="connsiteY21" fmla="*/ 44960 h 53853"/>
                    <a:gd name="connsiteX22" fmla="*/ 10877 w 41037"/>
                    <a:gd name="connsiteY22" fmla="*/ 44960 h 53853"/>
                    <a:gd name="connsiteX23" fmla="*/ 10877 w 41037"/>
                    <a:gd name="connsiteY23" fmla="*/ 29644 h 53853"/>
                    <a:gd name="connsiteX24" fmla="*/ 22744 w 41037"/>
                    <a:gd name="connsiteY24" fmla="*/ 29644 h 53853"/>
                    <a:gd name="connsiteX25" fmla="*/ 28677 w 41037"/>
                    <a:gd name="connsiteY25" fmla="*/ 31620 h 53853"/>
                    <a:gd name="connsiteX26" fmla="*/ 31149 w 41037"/>
                    <a:gd name="connsiteY26" fmla="*/ 37549 h 53853"/>
                    <a:gd name="connsiteX27" fmla="*/ 28677 w 41037"/>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3127" y="24209"/>
                      </a:moveTo>
                      <a:cubicBezTo>
                        <a:pt x="34610" y="23221"/>
                        <a:pt x="35599" y="21739"/>
                        <a:pt x="36588" y="20257"/>
                      </a:cubicBezTo>
                      <a:cubicBezTo>
                        <a:pt x="37577" y="18775"/>
                        <a:pt x="38071" y="16798"/>
                        <a:pt x="38071" y="14822"/>
                      </a:cubicBezTo>
                      <a:cubicBezTo>
                        <a:pt x="38071" y="9387"/>
                        <a:pt x="36588" y="5435"/>
                        <a:pt x="33127" y="3459"/>
                      </a:cubicBezTo>
                      <a:cubicBezTo>
                        <a:pt x="29666" y="988"/>
                        <a:pt x="25710" y="0"/>
                        <a:pt x="20272" y="0"/>
                      </a:cubicBezTo>
                      <a:lnTo>
                        <a:pt x="0" y="0"/>
                      </a:lnTo>
                      <a:lnTo>
                        <a:pt x="0" y="53853"/>
                      </a:lnTo>
                      <a:lnTo>
                        <a:pt x="22249" y="53853"/>
                      </a:lnTo>
                      <a:cubicBezTo>
                        <a:pt x="28182" y="53853"/>
                        <a:pt x="32632" y="52371"/>
                        <a:pt x="36093" y="49901"/>
                      </a:cubicBezTo>
                      <a:cubicBezTo>
                        <a:pt x="39554" y="47430"/>
                        <a:pt x="41037" y="43478"/>
                        <a:pt x="41037" y="38043"/>
                      </a:cubicBezTo>
                      <a:cubicBezTo>
                        <a:pt x="41037" y="32608"/>
                        <a:pt x="40049" y="32114"/>
                        <a:pt x="38565" y="29644"/>
                      </a:cubicBezTo>
                      <a:cubicBezTo>
                        <a:pt x="37082" y="27668"/>
                        <a:pt x="35104" y="25692"/>
                        <a:pt x="32632" y="24703"/>
                      </a:cubicBezTo>
                      <a:close/>
                      <a:moveTo>
                        <a:pt x="10383" y="7905"/>
                      </a:moveTo>
                      <a:lnTo>
                        <a:pt x="18788" y="7905"/>
                      </a:lnTo>
                      <a:cubicBezTo>
                        <a:pt x="21260" y="7905"/>
                        <a:pt x="23238" y="7905"/>
                        <a:pt x="24721" y="9387"/>
                      </a:cubicBezTo>
                      <a:cubicBezTo>
                        <a:pt x="26205" y="10375"/>
                        <a:pt x="26699" y="11857"/>
                        <a:pt x="26699" y="14822"/>
                      </a:cubicBezTo>
                      <a:cubicBezTo>
                        <a:pt x="26699" y="17786"/>
                        <a:pt x="25710" y="18775"/>
                        <a:pt x="24227" y="19763"/>
                      </a:cubicBezTo>
                      <a:cubicBezTo>
                        <a:pt x="22744" y="20751"/>
                        <a:pt x="20272" y="21245"/>
                        <a:pt x="17305" y="21245"/>
                      </a:cubicBezTo>
                      <a:lnTo>
                        <a:pt x="9889" y="21245"/>
                      </a:lnTo>
                      <a:lnTo>
                        <a:pt x="9889" y="7905"/>
                      </a:lnTo>
                      <a:close/>
                      <a:moveTo>
                        <a:pt x="28182" y="42984"/>
                      </a:moveTo>
                      <a:cubicBezTo>
                        <a:pt x="26699" y="44466"/>
                        <a:pt x="24227" y="44960"/>
                        <a:pt x="21755" y="44960"/>
                      </a:cubicBezTo>
                      <a:lnTo>
                        <a:pt x="10877" y="44960"/>
                      </a:lnTo>
                      <a:lnTo>
                        <a:pt x="10877" y="29644"/>
                      </a:lnTo>
                      <a:lnTo>
                        <a:pt x="22744" y="29644"/>
                      </a:lnTo>
                      <a:cubicBezTo>
                        <a:pt x="25216" y="29644"/>
                        <a:pt x="27194" y="30138"/>
                        <a:pt x="28677" y="31620"/>
                      </a:cubicBezTo>
                      <a:cubicBezTo>
                        <a:pt x="30160" y="33103"/>
                        <a:pt x="31149" y="35079"/>
                        <a:pt x="31149" y="37549"/>
                      </a:cubicBezTo>
                      <a:cubicBezTo>
                        <a:pt x="31149" y="40019"/>
                        <a:pt x="30160" y="41502"/>
                        <a:pt x="28677" y="42984"/>
                      </a:cubicBezTo>
                      <a:close/>
                    </a:path>
                  </a:pathLst>
                </a:custGeom>
                <a:solidFill>
                  <a:srgbClr val="FFFFFF"/>
                </a:solidFill>
                <a:ln w="4944"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77B833FE-42C9-6E71-05DE-8E17C0B940BA}"/>
                    </a:ext>
                  </a:extLst>
                </p:cNvPr>
                <p:cNvSpPr/>
                <p:nvPr/>
              </p:nvSpPr>
              <p:spPr>
                <a:xfrm>
                  <a:off x="2702456" y="4971308"/>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8"/>
                        <a:pt x="38071" y="16304"/>
                      </a:cubicBezTo>
                      <a:cubicBezTo>
                        <a:pt x="38071" y="10870"/>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ubicBezTo>
                        <a:pt x="18788" y="33597"/>
                        <a:pt x="19777" y="33597"/>
                        <a:pt x="20272" y="33597"/>
                      </a:cubicBezTo>
                      <a:lnTo>
                        <a:pt x="31643" y="54348"/>
                      </a:lnTo>
                      <a:lnTo>
                        <a:pt x="42521" y="54348"/>
                      </a:lnTo>
                      <a:lnTo>
                        <a:pt x="29171" y="31126"/>
                      </a:lnTo>
                      <a:cubicBezTo>
                        <a:pt x="31643" y="29644"/>
                        <a:pt x="34115"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7"/>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D1B24631-6237-C2F3-76D8-F000F286E612}"/>
                    </a:ext>
                  </a:extLst>
                </p:cNvPr>
                <p:cNvSpPr/>
                <p:nvPr/>
              </p:nvSpPr>
              <p:spPr>
                <a:xfrm>
                  <a:off x="2751899" y="4970814"/>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8E6D0D79-F766-E48A-D602-661BD688F804}"/>
                    </a:ext>
                  </a:extLst>
                </p:cNvPr>
                <p:cNvSpPr/>
                <p:nvPr/>
              </p:nvSpPr>
              <p:spPr>
                <a:xfrm>
                  <a:off x="2769204" y="4970814"/>
                  <a:ext cx="50925" cy="53853"/>
                </a:xfrm>
                <a:custGeom>
                  <a:avLst/>
                  <a:gdLst>
                    <a:gd name="connsiteX0" fmla="*/ 29666 w 50925"/>
                    <a:gd name="connsiteY0" fmla="*/ 0 h 53853"/>
                    <a:gd name="connsiteX1" fmla="*/ 20766 w 50925"/>
                    <a:gd name="connsiteY1" fmla="*/ 0 h 53853"/>
                    <a:gd name="connsiteX2" fmla="*/ 0 w 50925"/>
                    <a:gd name="connsiteY2" fmla="*/ 53854 h 53853"/>
                    <a:gd name="connsiteX3" fmla="*/ 10383 w 50925"/>
                    <a:gd name="connsiteY3" fmla="*/ 53854 h 53853"/>
                    <a:gd name="connsiteX4" fmla="*/ 15327 w 50925"/>
                    <a:gd name="connsiteY4" fmla="*/ 41008 h 53853"/>
                    <a:gd name="connsiteX5" fmla="*/ 35599 w 50925"/>
                    <a:gd name="connsiteY5" fmla="*/ 41008 h 53853"/>
                    <a:gd name="connsiteX6" fmla="*/ 40543 w 50925"/>
                    <a:gd name="connsiteY6" fmla="*/ 53854 h 53853"/>
                    <a:gd name="connsiteX7" fmla="*/ 50926 w 50925"/>
                    <a:gd name="connsiteY7" fmla="*/ 52371 h 53853"/>
                    <a:gd name="connsiteX8" fmla="*/ 30160 w 50925"/>
                    <a:gd name="connsiteY8" fmla="*/ 0 h 53853"/>
                    <a:gd name="connsiteX9" fmla="*/ 18294 w 50925"/>
                    <a:gd name="connsiteY9" fmla="*/ 33103 h 53853"/>
                    <a:gd name="connsiteX10" fmla="*/ 25216 w 50925"/>
                    <a:gd name="connsiteY10" fmla="*/ 14328 h 53853"/>
                    <a:gd name="connsiteX11" fmla="*/ 32632 w 50925"/>
                    <a:gd name="connsiteY11" fmla="*/ 33103 h 53853"/>
                    <a:gd name="connsiteX12" fmla="*/ 18294 w 50925"/>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9666" y="0"/>
                      </a:moveTo>
                      <a:lnTo>
                        <a:pt x="20766" y="0"/>
                      </a:lnTo>
                      <a:lnTo>
                        <a:pt x="0" y="53854"/>
                      </a:lnTo>
                      <a:lnTo>
                        <a:pt x="10383" y="53854"/>
                      </a:lnTo>
                      <a:lnTo>
                        <a:pt x="15327" y="41008"/>
                      </a:lnTo>
                      <a:lnTo>
                        <a:pt x="35599" y="41008"/>
                      </a:lnTo>
                      <a:lnTo>
                        <a:pt x="40543" y="53854"/>
                      </a:lnTo>
                      <a:lnTo>
                        <a:pt x="50926" y="52371"/>
                      </a:lnTo>
                      <a:lnTo>
                        <a:pt x="30160" y="0"/>
                      </a:lnTo>
                      <a:close/>
                      <a:moveTo>
                        <a:pt x="18294" y="33103"/>
                      </a:moveTo>
                      <a:lnTo>
                        <a:pt x="25216" y="14328"/>
                      </a:lnTo>
                      <a:lnTo>
                        <a:pt x="32632" y="33103"/>
                      </a:lnTo>
                      <a:lnTo>
                        <a:pt x="18294" y="33103"/>
                      </a:lnTo>
                      <a:close/>
                    </a:path>
                  </a:pathLst>
                </a:custGeom>
                <a:solidFill>
                  <a:srgbClr val="FFFFFF"/>
                </a:solidFill>
                <a:ln w="4944"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D216C345-8F3E-4116-FF45-DB8E47905F9E}"/>
                    </a:ext>
                  </a:extLst>
                </p:cNvPr>
                <p:cNvSpPr/>
                <p:nvPr/>
              </p:nvSpPr>
              <p:spPr>
                <a:xfrm>
                  <a:off x="2034979" y="5895216"/>
                  <a:ext cx="36093" cy="55829"/>
                </a:xfrm>
                <a:custGeom>
                  <a:avLst/>
                  <a:gdLst>
                    <a:gd name="connsiteX0" fmla="*/ 31149 w 36093"/>
                    <a:gd name="connsiteY0" fmla="*/ 30632 h 55829"/>
                    <a:gd name="connsiteX1" fmla="*/ 20272 w 36093"/>
                    <a:gd name="connsiteY1" fmla="*/ 23715 h 55829"/>
                    <a:gd name="connsiteX2" fmla="*/ 13349 w 36093"/>
                    <a:gd name="connsiteY2" fmla="*/ 19763 h 55829"/>
                    <a:gd name="connsiteX3" fmla="*/ 10383 w 36093"/>
                    <a:gd name="connsiteY3" fmla="*/ 14822 h 55829"/>
                    <a:gd name="connsiteX4" fmla="*/ 12855 w 36093"/>
                    <a:gd name="connsiteY4" fmla="*/ 10870 h 55829"/>
                    <a:gd name="connsiteX5" fmla="*/ 18788 w 36093"/>
                    <a:gd name="connsiteY5" fmla="*/ 9387 h 55829"/>
                    <a:gd name="connsiteX6" fmla="*/ 25216 w 36093"/>
                    <a:gd name="connsiteY6" fmla="*/ 10375 h 55829"/>
                    <a:gd name="connsiteX7" fmla="*/ 30654 w 36093"/>
                    <a:gd name="connsiteY7" fmla="*/ 12846 h 55829"/>
                    <a:gd name="connsiteX8" fmla="*/ 34115 w 36093"/>
                    <a:gd name="connsiteY8" fmla="*/ 4446 h 55829"/>
                    <a:gd name="connsiteX9" fmla="*/ 27194 w 36093"/>
                    <a:gd name="connsiteY9" fmla="*/ 1482 h 55829"/>
                    <a:gd name="connsiteX10" fmla="*/ 19283 w 36093"/>
                    <a:gd name="connsiteY10" fmla="*/ 0 h 55829"/>
                    <a:gd name="connsiteX11" fmla="*/ 5439 w 36093"/>
                    <a:gd name="connsiteY11" fmla="*/ 3952 h 55829"/>
                    <a:gd name="connsiteX12" fmla="*/ 494 w 36093"/>
                    <a:gd name="connsiteY12" fmla="*/ 14328 h 55829"/>
                    <a:gd name="connsiteX13" fmla="*/ 5439 w 36093"/>
                    <a:gd name="connsiteY13" fmla="*/ 25197 h 55829"/>
                    <a:gd name="connsiteX14" fmla="*/ 16316 w 36093"/>
                    <a:gd name="connsiteY14" fmla="*/ 32114 h 55829"/>
                    <a:gd name="connsiteX15" fmla="*/ 23238 w 36093"/>
                    <a:gd name="connsiteY15" fmla="*/ 36067 h 55829"/>
                    <a:gd name="connsiteX16" fmla="*/ 26205 w 36093"/>
                    <a:gd name="connsiteY16" fmla="*/ 41008 h 55829"/>
                    <a:gd name="connsiteX17" fmla="*/ 23732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2 w 36093"/>
                    <a:gd name="connsiteY23" fmla="*/ 55830 h 55829"/>
                    <a:gd name="connsiteX24" fmla="*/ 30654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2" y="25692"/>
                        <a:pt x="20272" y="23715"/>
                      </a:cubicBezTo>
                      <a:cubicBezTo>
                        <a:pt x="17305" y="22233"/>
                        <a:pt x="15327" y="20751"/>
                        <a:pt x="13349" y="19763"/>
                      </a:cubicBezTo>
                      <a:cubicBezTo>
                        <a:pt x="11372" y="18775"/>
                        <a:pt x="10383" y="16798"/>
                        <a:pt x="10383" y="14822"/>
                      </a:cubicBezTo>
                      <a:cubicBezTo>
                        <a:pt x="10383" y="12846"/>
                        <a:pt x="11372" y="11364"/>
                        <a:pt x="12855" y="10870"/>
                      </a:cubicBezTo>
                      <a:cubicBezTo>
                        <a:pt x="14338" y="9881"/>
                        <a:pt x="16316" y="9387"/>
                        <a:pt x="18788" y="9387"/>
                      </a:cubicBezTo>
                      <a:cubicBezTo>
                        <a:pt x="21260" y="9387"/>
                        <a:pt x="23238" y="9387"/>
                        <a:pt x="25216" y="10375"/>
                      </a:cubicBezTo>
                      <a:cubicBezTo>
                        <a:pt x="27194" y="10870"/>
                        <a:pt x="28677" y="11857"/>
                        <a:pt x="30654" y="12846"/>
                      </a:cubicBezTo>
                      <a:lnTo>
                        <a:pt x="34115" y="4446"/>
                      </a:lnTo>
                      <a:cubicBezTo>
                        <a:pt x="32138" y="3459"/>
                        <a:pt x="29666" y="2470"/>
                        <a:pt x="27194" y="1482"/>
                      </a:cubicBezTo>
                      <a:cubicBezTo>
                        <a:pt x="24721" y="494"/>
                        <a:pt x="21755" y="0"/>
                        <a:pt x="19283" y="0"/>
                      </a:cubicBezTo>
                      <a:cubicBezTo>
                        <a:pt x="13349" y="0"/>
                        <a:pt x="8900" y="1482"/>
                        <a:pt x="5439" y="3952"/>
                      </a:cubicBezTo>
                      <a:cubicBezTo>
                        <a:pt x="2472" y="6917"/>
                        <a:pt x="494" y="10375"/>
                        <a:pt x="494" y="14328"/>
                      </a:cubicBezTo>
                      <a:cubicBezTo>
                        <a:pt x="494" y="18775"/>
                        <a:pt x="1978" y="22727"/>
                        <a:pt x="5439" y="25197"/>
                      </a:cubicBezTo>
                      <a:cubicBezTo>
                        <a:pt x="8900" y="27668"/>
                        <a:pt x="12361" y="30138"/>
                        <a:pt x="16316" y="32114"/>
                      </a:cubicBezTo>
                      <a:cubicBezTo>
                        <a:pt x="18788" y="33597"/>
                        <a:pt x="21260" y="34585"/>
                        <a:pt x="23238" y="36067"/>
                      </a:cubicBezTo>
                      <a:cubicBezTo>
                        <a:pt x="25216" y="37549"/>
                        <a:pt x="26205" y="39031"/>
                        <a:pt x="26205" y="41008"/>
                      </a:cubicBezTo>
                      <a:cubicBezTo>
                        <a:pt x="26205" y="42984"/>
                        <a:pt x="25216" y="44466"/>
                        <a:pt x="23732" y="45454"/>
                      </a:cubicBezTo>
                      <a:cubicBezTo>
                        <a:pt x="22249" y="46442"/>
                        <a:pt x="19777" y="46937"/>
                        <a:pt x="16316" y="46937"/>
                      </a:cubicBezTo>
                      <a:cubicBezTo>
                        <a:pt x="12855" y="46937"/>
                        <a:pt x="11866" y="46937"/>
                        <a:pt x="8900" y="45454"/>
                      </a:cubicBezTo>
                      <a:cubicBezTo>
                        <a:pt x="6427" y="44466"/>
                        <a:pt x="4450" y="43972"/>
                        <a:pt x="2472" y="42984"/>
                      </a:cubicBezTo>
                      <a:lnTo>
                        <a:pt x="0" y="51383"/>
                      </a:lnTo>
                      <a:cubicBezTo>
                        <a:pt x="989" y="52371"/>
                        <a:pt x="3461" y="53359"/>
                        <a:pt x="6922" y="54348"/>
                      </a:cubicBezTo>
                      <a:cubicBezTo>
                        <a:pt x="10383" y="55336"/>
                        <a:pt x="13349" y="55830"/>
                        <a:pt x="15822" y="55830"/>
                      </a:cubicBezTo>
                      <a:cubicBezTo>
                        <a:pt x="22249" y="55830"/>
                        <a:pt x="27194" y="54348"/>
                        <a:pt x="30654" y="51877"/>
                      </a:cubicBezTo>
                      <a:cubicBezTo>
                        <a:pt x="34115"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079AAFA1-A34C-56D8-C6D8-A885F4B9DC7B}"/>
                    </a:ext>
                  </a:extLst>
                </p:cNvPr>
                <p:cNvSpPr/>
                <p:nvPr/>
              </p:nvSpPr>
              <p:spPr>
                <a:xfrm>
                  <a:off x="2079477" y="5895216"/>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4610 w 49442"/>
                    <a:gd name="connsiteY9" fmla="*/ 42490 h 55829"/>
                    <a:gd name="connsiteX10" fmla="*/ 24227 w 49442"/>
                    <a:gd name="connsiteY10" fmla="*/ 47430 h 55829"/>
                    <a:gd name="connsiteX11" fmla="*/ 13844 w 49442"/>
                    <a:gd name="connsiteY11" fmla="*/ 41996 h 55829"/>
                    <a:gd name="connsiteX12" fmla="*/ 10383 w 49442"/>
                    <a:gd name="connsiteY12" fmla="*/ 28162 h 55829"/>
                    <a:gd name="connsiteX13" fmla="*/ 14338 w 49442"/>
                    <a:gd name="connsiteY13" fmla="*/ 13834 h 55829"/>
                    <a:gd name="connsiteX14" fmla="*/ 24721 w 49442"/>
                    <a:gd name="connsiteY14" fmla="*/ 8399 h 55829"/>
                    <a:gd name="connsiteX15" fmla="*/ 35104 w 49442"/>
                    <a:gd name="connsiteY15" fmla="*/ 13834 h 55829"/>
                    <a:gd name="connsiteX16" fmla="*/ 38565 w 49442"/>
                    <a:gd name="connsiteY16" fmla="*/ 27668 h 55829"/>
                    <a:gd name="connsiteX17" fmla="*/ 34610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8"/>
                        <a:pt x="47465" y="13340"/>
                        <a:pt x="43510" y="7905"/>
                      </a:cubicBezTo>
                      <a:cubicBezTo>
                        <a:pt x="39554" y="2470"/>
                        <a:pt x="33127" y="0"/>
                        <a:pt x="24721" y="0"/>
                      </a:cubicBezTo>
                      <a:close/>
                      <a:moveTo>
                        <a:pt x="34610" y="42490"/>
                      </a:moveTo>
                      <a:cubicBezTo>
                        <a:pt x="32138" y="45948"/>
                        <a:pt x="28677" y="47430"/>
                        <a:pt x="24227" y="47430"/>
                      </a:cubicBezTo>
                      <a:cubicBezTo>
                        <a:pt x="19777" y="47430"/>
                        <a:pt x="15822" y="45454"/>
                        <a:pt x="13844" y="41996"/>
                      </a:cubicBezTo>
                      <a:cubicBezTo>
                        <a:pt x="11372" y="38537"/>
                        <a:pt x="10383" y="33597"/>
                        <a:pt x="10383" y="28162"/>
                      </a:cubicBezTo>
                      <a:cubicBezTo>
                        <a:pt x="10383" y="22727"/>
                        <a:pt x="11866" y="17292"/>
                        <a:pt x="14338" y="13834"/>
                      </a:cubicBezTo>
                      <a:cubicBezTo>
                        <a:pt x="16811" y="10375"/>
                        <a:pt x="20272" y="8399"/>
                        <a:pt x="24721" y="8399"/>
                      </a:cubicBezTo>
                      <a:cubicBezTo>
                        <a:pt x="29171" y="8399"/>
                        <a:pt x="33127" y="10375"/>
                        <a:pt x="35104" y="13834"/>
                      </a:cubicBezTo>
                      <a:cubicBezTo>
                        <a:pt x="37577" y="17292"/>
                        <a:pt x="38565" y="22233"/>
                        <a:pt x="38565" y="27668"/>
                      </a:cubicBezTo>
                      <a:cubicBezTo>
                        <a:pt x="38565" y="33103"/>
                        <a:pt x="37082" y="39525"/>
                        <a:pt x="34610" y="42490"/>
                      </a:cubicBezTo>
                      <a:close/>
                    </a:path>
                  </a:pathLst>
                </a:custGeom>
                <a:solidFill>
                  <a:srgbClr val="FFFFFF"/>
                </a:solidFill>
                <a:ln w="4944"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6F28B7DD-892E-A81E-B675-13D5EF764D59}"/>
                    </a:ext>
                  </a:extLst>
                </p:cNvPr>
                <p:cNvSpPr/>
                <p:nvPr/>
              </p:nvSpPr>
              <p:spPr>
                <a:xfrm>
                  <a:off x="2139798" y="5896699"/>
                  <a:ext cx="47465" cy="53359"/>
                </a:xfrm>
                <a:custGeom>
                  <a:avLst/>
                  <a:gdLst>
                    <a:gd name="connsiteX0" fmla="*/ 24721 w 47465"/>
                    <a:gd name="connsiteY0" fmla="*/ 24703 h 53359"/>
                    <a:gd name="connsiteX1" fmla="*/ 6922 w 47465"/>
                    <a:gd name="connsiteY1" fmla="*/ 0 h 53359"/>
                    <a:gd name="connsiteX2" fmla="*/ 0 w 47465"/>
                    <a:gd name="connsiteY2" fmla="*/ 0 h 53359"/>
                    <a:gd name="connsiteX3" fmla="*/ 0 w 47465"/>
                    <a:gd name="connsiteY3" fmla="*/ 53359 h 53359"/>
                    <a:gd name="connsiteX4" fmla="*/ 10383 w 47465"/>
                    <a:gd name="connsiteY4" fmla="*/ 53359 h 53359"/>
                    <a:gd name="connsiteX5" fmla="*/ 10383 w 47465"/>
                    <a:gd name="connsiteY5" fmla="*/ 20751 h 53359"/>
                    <a:gd name="connsiteX6" fmla="*/ 23238 w 47465"/>
                    <a:gd name="connsiteY6" fmla="*/ 37055 h 53359"/>
                    <a:gd name="connsiteX7" fmla="*/ 27194 w 47465"/>
                    <a:gd name="connsiteY7" fmla="*/ 36561 h 53359"/>
                    <a:gd name="connsiteX8" fmla="*/ 37082 w 47465"/>
                    <a:gd name="connsiteY8" fmla="*/ 22727 h 53359"/>
                    <a:gd name="connsiteX9" fmla="*/ 37082 w 47465"/>
                    <a:gd name="connsiteY9" fmla="*/ 53359 h 53359"/>
                    <a:gd name="connsiteX10" fmla="*/ 47465 w 47465"/>
                    <a:gd name="connsiteY10" fmla="*/ 53359 h 53359"/>
                    <a:gd name="connsiteX11" fmla="*/ 47465 w 47465"/>
                    <a:gd name="connsiteY11" fmla="*/ 0 h 53359"/>
                    <a:gd name="connsiteX12" fmla="*/ 41532 w 47465"/>
                    <a:gd name="connsiteY12" fmla="*/ 0 h 53359"/>
                    <a:gd name="connsiteX13" fmla="*/ 24721 w 47465"/>
                    <a:gd name="connsiteY13" fmla="*/ 24703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5" h="53359">
                      <a:moveTo>
                        <a:pt x="24721" y="24703"/>
                      </a:moveTo>
                      <a:lnTo>
                        <a:pt x="6922" y="0"/>
                      </a:lnTo>
                      <a:lnTo>
                        <a:pt x="0" y="0"/>
                      </a:lnTo>
                      <a:lnTo>
                        <a:pt x="0" y="53359"/>
                      </a:lnTo>
                      <a:lnTo>
                        <a:pt x="10383" y="53359"/>
                      </a:lnTo>
                      <a:lnTo>
                        <a:pt x="10383" y="20751"/>
                      </a:lnTo>
                      <a:lnTo>
                        <a:pt x="23238" y="37055"/>
                      </a:lnTo>
                      <a:lnTo>
                        <a:pt x="27194" y="36561"/>
                      </a:lnTo>
                      <a:lnTo>
                        <a:pt x="37082" y="22727"/>
                      </a:lnTo>
                      <a:lnTo>
                        <a:pt x="37082" y="53359"/>
                      </a:lnTo>
                      <a:lnTo>
                        <a:pt x="47465" y="53359"/>
                      </a:lnTo>
                      <a:lnTo>
                        <a:pt x="47465" y="0"/>
                      </a:lnTo>
                      <a:lnTo>
                        <a:pt x="41532" y="0"/>
                      </a:lnTo>
                      <a:lnTo>
                        <a:pt x="24721" y="24703"/>
                      </a:lnTo>
                      <a:close/>
                    </a:path>
                  </a:pathLst>
                </a:custGeom>
                <a:solidFill>
                  <a:srgbClr val="FFFFFF"/>
                </a:solidFill>
                <a:ln w="4944"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C4995DF1-2743-BCD5-A6E3-C2C39793C04F}"/>
                    </a:ext>
                  </a:extLst>
                </p:cNvPr>
                <p:cNvSpPr/>
                <p:nvPr/>
              </p:nvSpPr>
              <p:spPr>
                <a:xfrm>
                  <a:off x="2200612" y="5896699"/>
                  <a:ext cx="37576" cy="53359"/>
                </a:xfrm>
                <a:custGeom>
                  <a:avLst/>
                  <a:gdLst>
                    <a:gd name="connsiteX0" fmla="*/ 10383 w 37576"/>
                    <a:gd name="connsiteY0" fmla="*/ 45454 h 53359"/>
                    <a:gd name="connsiteX1" fmla="*/ 10383 w 37576"/>
                    <a:gd name="connsiteY1" fmla="*/ 30632 h 53359"/>
                    <a:gd name="connsiteX2" fmla="*/ 26205 w 37576"/>
                    <a:gd name="connsiteY2" fmla="*/ 30632 h 53359"/>
                    <a:gd name="connsiteX3" fmla="*/ 24721 w 37576"/>
                    <a:gd name="connsiteY3" fmla="*/ 22233 h 53359"/>
                    <a:gd name="connsiteX4" fmla="*/ 10383 w 37576"/>
                    <a:gd name="connsiteY4" fmla="*/ 22233 h 53359"/>
                    <a:gd name="connsiteX5" fmla="*/ 10383 w 37576"/>
                    <a:gd name="connsiteY5" fmla="*/ 7905 h 53359"/>
                    <a:gd name="connsiteX6" fmla="*/ 33621 w 37576"/>
                    <a:gd name="connsiteY6" fmla="*/ 7905 h 53359"/>
                    <a:gd name="connsiteX7" fmla="*/ 32138 w 37576"/>
                    <a:gd name="connsiteY7" fmla="*/ 0 h 53359"/>
                    <a:gd name="connsiteX8" fmla="*/ 0 w 37576"/>
                    <a:gd name="connsiteY8" fmla="*/ 0 h 53359"/>
                    <a:gd name="connsiteX9" fmla="*/ 0 w 37576"/>
                    <a:gd name="connsiteY9" fmla="*/ 53359 h 53359"/>
                    <a:gd name="connsiteX10" fmla="*/ 37577 w 37576"/>
                    <a:gd name="connsiteY10" fmla="*/ 53359 h 53359"/>
                    <a:gd name="connsiteX11" fmla="*/ 36093 w 37576"/>
                    <a:gd name="connsiteY11" fmla="*/ 45454 h 53359"/>
                    <a:gd name="connsiteX12" fmla="*/ 10383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10383" y="45454"/>
                      </a:moveTo>
                      <a:lnTo>
                        <a:pt x="10383" y="30632"/>
                      </a:lnTo>
                      <a:lnTo>
                        <a:pt x="26205" y="30632"/>
                      </a:lnTo>
                      <a:lnTo>
                        <a:pt x="24721" y="22233"/>
                      </a:lnTo>
                      <a:lnTo>
                        <a:pt x="10383" y="22233"/>
                      </a:lnTo>
                      <a:lnTo>
                        <a:pt x="10383" y="7905"/>
                      </a:lnTo>
                      <a:lnTo>
                        <a:pt x="33621" y="7905"/>
                      </a:lnTo>
                      <a:lnTo>
                        <a:pt x="32138" y="0"/>
                      </a:lnTo>
                      <a:lnTo>
                        <a:pt x="0" y="0"/>
                      </a:lnTo>
                      <a:lnTo>
                        <a:pt x="0" y="53359"/>
                      </a:lnTo>
                      <a:lnTo>
                        <a:pt x="37577" y="53359"/>
                      </a:lnTo>
                      <a:lnTo>
                        <a:pt x="36093" y="45454"/>
                      </a:lnTo>
                      <a:lnTo>
                        <a:pt x="10383" y="45454"/>
                      </a:lnTo>
                      <a:close/>
                    </a:path>
                  </a:pathLst>
                </a:custGeom>
                <a:solidFill>
                  <a:srgbClr val="FFFFFF"/>
                </a:solidFill>
                <a:ln w="4944"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451A9547-9646-145E-9A1F-52F3BA8886A4}"/>
                    </a:ext>
                  </a:extLst>
                </p:cNvPr>
                <p:cNvSpPr/>
                <p:nvPr/>
              </p:nvSpPr>
              <p:spPr>
                <a:xfrm>
                  <a:off x="2246594" y="5896699"/>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2"/>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777" y="33597"/>
                        <a:pt x="20272" y="33597"/>
                      </a:cubicBezTo>
                      <a:lnTo>
                        <a:pt x="31643" y="54348"/>
                      </a:lnTo>
                      <a:lnTo>
                        <a:pt x="42521" y="54348"/>
                      </a:lnTo>
                      <a:lnTo>
                        <a:pt x="29171" y="31126"/>
                      </a:lnTo>
                      <a:cubicBezTo>
                        <a:pt x="31643" y="29644"/>
                        <a:pt x="34115"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9F676274-F46C-2960-A055-E5BCAE0D9DAA}"/>
                    </a:ext>
                  </a:extLst>
                </p:cNvPr>
                <p:cNvSpPr/>
                <p:nvPr/>
              </p:nvSpPr>
              <p:spPr>
                <a:xfrm>
                  <a:off x="2293564" y="5895216"/>
                  <a:ext cx="36093" cy="55829"/>
                </a:xfrm>
                <a:custGeom>
                  <a:avLst/>
                  <a:gdLst>
                    <a:gd name="connsiteX0" fmla="*/ 31149 w 36093"/>
                    <a:gd name="connsiteY0" fmla="*/ 30632 h 55829"/>
                    <a:gd name="connsiteX1" fmla="*/ 20272 w 36093"/>
                    <a:gd name="connsiteY1" fmla="*/ 23715 h 55829"/>
                    <a:gd name="connsiteX2" fmla="*/ 13350 w 36093"/>
                    <a:gd name="connsiteY2" fmla="*/ 19763 h 55829"/>
                    <a:gd name="connsiteX3" fmla="*/ 10383 w 36093"/>
                    <a:gd name="connsiteY3" fmla="*/ 14822 h 55829"/>
                    <a:gd name="connsiteX4" fmla="*/ 12855 w 36093"/>
                    <a:gd name="connsiteY4" fmla="*/ 10870 h 55829"/>
                    <a:gd name="connsiteX5" fmla="*/ 18788 w 36093"/>
                    <a:gd name="connsiteY5" fmla="*/ 9387 h 55829"/>
                    <a:gd name="connsiteX6" fmla="*/ 25216 w 36093"/>
                    <a:gd name="connsiteY6" fmla="*/ 10375 h 55829"/>
                    <a:gd name="connsiteX7" fmla="*/ 30655 w 36093"/>
                    <a:gd name="connsiteY7" fmla="*/ 12846 h 55829"/>
                    <a:gd name="connsiteX8" fmla="*/ 34115 w 36093"/>
                    <a:gd name="connsiteY8" fmla="*/ 4446 h 55829"/>
                    <a:gd name="connsiteX9" fmla="*/ 27194 w 36093"/>
                    <a:gd name="connsiteY9" fmla="*/ 1482 h 55829"/>
                    <a:gd name="connsiteX10" fmla="*/ 19283 w 36093"/>
                    <a:gd name="connsiteY10" fmla="*/ 0 h 55829"/>
                    <a:gd name="connsiteX11" fmla="*/ 5439 w 36093"/>
                    <a:gd name="connsiteY11" fmla="*/ 3952 h 55829"/>
                    <a:gd name="connsiteX12" fmla="*/ 494 w 36093"/>
                    <a:gd name="connsiteY12" fmla="*/ 14328 h 55829"/>
                    <a:gd name="connsiteX13" fmla="*/ 5439 w 36093"/>
                    <a:gd name="connsiteY13" fmla="*/ 25197 h 55829"/>
                    <a:gd name="connsiteX14" fmla="*/ 16316 w 36093"/>
                    <a:gd name="connsiteY14" fmla="*/ 32114 h 55829"/>
                    <a:gd name="connsiteX15" fmla="*/ 23238 w 36093"/>
                    <a:gd name="connsiteY15" fmla="*/ 36067 h 55829"/>
                    <a:gd name="connsiteX16" fmla="*/ 26205 w 36093"/>
                    <a:gd name="connsiteY16" fmla="*/ 41008 h 55829"/>
                    <a:gd name="connsiteX17" fmla="*/ 23733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2 w 36093"/>
                    <a:gd name="connsiteY23" fmla="*/ 55830 h 55829"/>
                    <a:gd name="connsiteX24" fmla="*/ 30655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3" y="25692"/>
                        <a:pt x="20272" y="23715"/>
                      </a:cubicBezTo>
                      <a:cubicBezTo>
                        <a:pt x="17305" y="22233"/>
                        <a:pt x="15327" y="20751"/>
                        <a:pt x="13350" y="19763"/>
                      </a:cubicBezTo>
                      <a:cubicBezTo>
                        <a:pt x="11372" y="18775"/>
                        <a:pt x="10383" y="16798"/>
                        <a:pt x="10383" y="14822"/>
                      </a:cubicBezTo>
                      <a:cubicBezTo>
                        <a:pt x="10383" y="12846"/>
                        <a:pt x="11372" y="11364"/>
                        <a:pt x="12855" y="10870"/>
                      </a:cubicBezTo>
                      <a:cubicBezTo>
                        <a:pt x="14338" y="9881"/>
                        <a:pt x="16316" y="9387"/>
                        <a:pt x="18788" y="9387"/>
                      </a:cubicBezTo>
                      <a:cubicBezTo>
                        <a:pt x="21260" y="9387"/>
                        <a:pt x="23238" y="9387"/>
                        <a:pt x="25216" y="10375"/>
                      </a:cubicBezTo>
                      <a:cubicBezTo>
                        <a:pt x="27194" y="10870"/>
                        <a:pt x="28677" y="11857"/>
                        <a:pt x="30655" y="12846"/>
                      </a:cubicBezTo>
                      <a:lnTo>
                        <a:pt x="34115" y="4446"/>
                      </a:lnTo>
                      <a:cubicBezTo>
                        <a:pt x="32138" y="3459"/>
                        <a:pt x="29666" y="2470"/>
                        <a:pt x="27194" y="1482"/>
                      </a:cubicBezTo>
                      <a:cubicBezTo>
                        <a:pt x="24721" y="494"/>
                        <a:pt x="21755" y="0"/>
                        <a:pt x="19283" y="0"/>
                      </a:cubicBezTo>
                      <a:cubicBezTo>
                        <a:pt x="13350" y="0"/>
                        <a:pt x="8900" y="1482"/>
                        <a:pt x="5439" y="3952"/>
                      </a:cubicBezTo>
                      <a:cubicBezTo>
                        <a:pt x="2472" y="6917"/>
                        <a:pt x="494" y="10375"/>
                        <a:pt x="494" y="14328"/>
                      </a:cubicBezTo>
                      <a:cubicBezTo>
                        <a:pt x="494" y="18775"/>
                        <a:pt x="1978" y="22727"/>
                        <a:pt x="5439" y="25197"/>
                      </a:cubicBezTo>
                      <a:cubicBezTo>
                        <a:pt x="8900" y="27668"/>
                        <a:pt x="12361" y="30138"/>
                        <a:pt x="16316" y="32114"/>
                      </a:cubicBezTo>
                      <a:cubicBezTo>
                        <a:pt x="18788" y="33597"/>
                        <a:pt x="21260" y="34585"/>
                        <a:pt x="23238" y="36067"/>
                      </a:cubicBezTo>
                      <a:cubicBezTo>
                        <a:pt x="25216" y="37549"/>
                        <a:pt x="26205" y="39031"/>
                        <a:pt x="26205" y="41008"/>
                      </a:cubicBezTo>
                      <a:cubicBezTo>
                        <a:pt x="26205" y="42984"/>
                        <a:pt x="25216" y="44466"/>
                        <a:pt x="23733" y="45454"/>
                      </a:cubicBezTo>
                      <a:cubicBezTo>
                        <a:pt x="22249" y="46442"/>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6"/>
                        <a:pt x="13350" y="55830"/>
                        <a:pt x="15822" y="55830"/>
                      </a:cubicBezTo>
                      <a:cubicBezTo>
                        <a:pt x="22249" y="55830"/>
                        <a:pt x="27194" y="54348"/>
                        <a:pt x="30655" y="51877"/>
                      </a:cubicBezTo>
                      <a:cubicBezTo>
                        <a:pt x="34115"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DC613020-BCD0-F179-E430-0B851E846D09}"/>
                    </a:ext>
                  </a:extLst>
                </p:cNvPr>
                <p:cNvSpPr/>
                <p:nvPr/>
              </p:nvSpPr>
              <p:spPr>
                <a:xfrm>
                  <a:off x="2340041" y="5896699"/>
                  <a:ext cx="37576" cy="53359"/>
                </a:xfrm>
                <a:custGeom>
                  <a:avLst/>
                  <a:gdLst>
                    <a:gd name="connsiteX0" fmla="*/ 9889 w 37576"/>
                    <a:gd name="connsiteY0" fmla="*/ 45454 h 53359"/>
                    <a:gd name="connsiteX1" fmla="*/ 9889 w 37576"/>
                    <a:gd name="connsiteY1" fmla="*/ 30632 h 53359"/>
                    <a:gd name="connsiteX2" fmla="*/ 26205 w 37576"/>
                    <a:gd name="connsiteY2" fmla="*/ 30632 h 53359"/>
                    <a:gd name="connsiteX3" fmla="*/ 24227 w 37576"/>
                    <a:gd name="connsiteY3" fmla="*/ 22233 h 53359"/>
                    <a:gd name="connsiteX4" fmla="*/ 9889 w 37576"/>
                    <a:gd name="connsiteY4" fmla="*/ 22233 h 53359"/>
                    <a:gd name="connsiteX5" fmla="*/ 9889 w 37576"/>
                    <a:gd name="connsiteY5" fmla="*/ 7905 h 53359"/>
                    <a:gd name="connsiteX6" fmla="*/ 33621 w 37576"/>
                    <a:gd name="connsiteY6" fmla="*/ 7905 h 53359"/>
                    <a:gd name="connsiteX7" fmla="*/ 32138 w 37576"/>
                    <a:gd name="connsiteY7" fmla="*/ 0 h 53359"/>
                    <a:gd name="connsiteX8" fmla="*/ 0 w 37576"/>
                    <a:gd name="connsiteY8" fmla="*/ 0 h 53359"/>
                    <a:gd name="connsiteX9" fmla="*/ 0 w 37576"/>
                    <a:gd name="connsiteY9" fmla="*/ 53359 h 53359"/>
                    <a:gd name="connsiteX10" fmla="*/ 37577 w 37576"/>
                    <a:gd name="connsiteY10" fmla="*/ 53359 h 53359"/>
                    <a:gd name="connsiteX11" fmla="*/ 35599 w 37576"/>
                    <a:gd name="connsiteY11" fmla="*/ 45454 h 53359"/>
                    <a:gd name="connsiteX12" fmla="*/ 9889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9889" y="45454"/>
                      </a:moveTo>
                      <a:lnTo>
                        <a:pt x="9889" y="30632"/>
                      </a:lnTo>
                      <a:lnTo>
                        <a:pt x="26205" y="30632"/>
                      </a:lnTo>
                      <a:lnTo>
                        <a:pt x="24227" y="22233"/>
                      </a:lnTo>
                      <a:lnTo>
                        <a:pt x="9889" y="22233"/>
                      </a:lnTo>
                      <a:lnTo>
                        <a:pt x="9889" y="7905"/>
                      </a:lnTo>
                      <a:lnTo>
                        <a:pt x="33621" y="7905"/>
                      </a:lnTo>
                      <a:lnTo>
                        <a:pt x="32138" y="0"/>
                      </a:lnTo>
                      <a:lnTo>
                        <a:pt x="0" y="0"/>
                      </a:lnTo>
                      <a:lnTo>
                        <a:pt x="0" y="53359"/>
                      </a:lnTo>
                      <a:lnTo>
                        <a:pt x="37577" y="53359"/>
                      </a:lnTo>
                      <a:lnTo>
                        <a:pt x="35599" y="45454"/>
                      </a:lnTo>
                      <a:lnTo>
                        <a:pt x="9889" y="45454"/>
                      </a:lnTo>
                      <a:close/>
                    </a:path>
                  </a:pathLst>
                </a:custGeom>
                <a:solidFill>
                  <a:srgbClr val="FFFFFF"/>
                </a:solidFill>
                <a:ln w="4944"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4B4931BD-5EAE-D84E-2A44-7CF1C99621C9}"/>
                    </a:ext>
                  </a:extLst>
                </p:cNvPr>
                <p:cNvSpPr/>
                <p:nvPr/>
              </p:nvSpPr>
              <p:spPr>
                <a:xfrm>
                  <a:off x="2379595" y="5896699"/>
                  <a:ext cx="44992" cy="53359"/>
                </a:xfrm>
                <a:custGeom>
                  <a:avLst/>
                  <a:gdLst>
                    <a:gd name="connsiteX0" fmla="*/ 0 w 44992"/>
                    <a:gd name="connsiteY0" fmla="*/ 0 h 53359"/>
                    <a:gd name="connsiteX1" fmla="*/ 0 w 44992"/>
                    <a:gd name="connsiteY1" fmla="*/ 7905 h 53359"/>
                    <a:gd name="connsiteX2" fmla="*/ 16316 w 44992"/>
                    <a:gd name="connsiteY2" fmla="*/ 7905 h 53359"/>
                    <a:gd name="connsiteX3" fmla="*/ 16316 w 44992"/>
                    <a:gd name="connsiteY3" fmla="*/ 53359 h 53359"/>
                    <a:gd name="connsiteX4" fmla="*/ 26699 w 44992"/>
                    <a:gd name="connsiteY4" fmla="*/ 53359 h 53359"/>
                    <a:gd name="connsiteX5" fmla="*/ 26699 w 44992"/>
                    <a:gd name="connsiteY5" fmla="*/ 7905 h 53359"/>
                    <a:gd name="connsiteX6" fmla="*/ 44993 w 44992"/>
                    <a:gd name="connsiteY6" fmla="*/ 7905 h 53359"/>
                    <a:gd name="connsiteX7" fmla="*/ 43510 w 44992"/>
                    <a:gd name="connsiteY7" fmla="*/ 0 h 53359"/>
                    <a:gd name="connsiteX8" fmla="*/ 0 w 44992"/>
                    <a:gd name="connsiteY8" fmla="*/ 0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2" h="53359">
                      <a:moveTo>
                        <a:pt x="0" y="0"/>
                      </a:moveTo>
                      <a:lnTo>
                        <a:pt x="0" y="7905"/>
                      </a:lnTo>
                      <a:lnTo>
                        <a:pt x="16316" y="7905"/>
                      </a:lnTo>
                      <a:lnTo>
                        <a:pt x="16316" y="53359"/>
                      </a:lnTo>
                      <a:lnTo>
                        <a:pt x="26699" y="53359"/>
                      </a:lnTo>
                      <a:lnTo>
                        <a:pt x="26699" y="7905"/>
                      </a:lnTo>
                      <a:lnTo>
                        <a:pt x="44993" y="7905"/>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10FAAF07-A851-C108-8DCA-2F8457BDEF1A}"/>
                    </a:ext>
                  </a:extLst>
                </p:cNvPr>
                <p:cNvSpPr/>
                <p:nvPr/>
              </p:nvSpPr>
              <p:spPr>
                <a:xfrm>
                  <a:off x="760345" y="4865084"/>
                  <a:ext cx="50431" cy="53853"/>
                </a:xfrm>
                <a:custGeom>
                  <a:avLst/>
                  <a:gdLst>
                    <a:gd name="connsiteX0" fmla="*/ 9889 w 50431"/>
                    <a:gd name="connsiteY0" fmla="*/ 53853 h 53853"/>
                    <a:gd name="connsiteX1" fmla="*/ 14833 w 50431"/>
                    <a:gd name="connsiteY1" fmla="*/ 41008 h 53853"/>
                    <a:gd name="connsiteX2" fmla="*/ 35104 w 50431"/>
                    <a:gd name="connsiteY2" fmla="*/ 41008 h 53853"/>
                    <a:gd name="connsiteX3" fmla="*/ 40049 w 50431"/>
                    <a:gd name="connsiteY3" fmla="*/ 53853 h 53853"/>
                    <a:gd name="connsiteX4" fmla="*/ 50432 w 50431"/>
                    <a:gd name="connsiteY4" fmla="*/ 52371 h 53853"/>
                    <a:gd name="connsiteX5" fmla="*/ 29666 w 50431"/>
                    <a:gd name="connsiteY5" fmla="*/ 0 h 53853"/>
                    <a:gd name="connsiteX6" fmla="*/ 20766 w 50431"/>
                    <a:gd name="connsiteY6" fmla="*/ 0 h 53853"/>
                    <a:gd name="connsiteX7" fmla="*/ 0 w 50431"/>
                    <a:gd name="connsiteY7" fmla="*/ 53853 h 53853"/>
                    <a:gd name="connsiteX8" fmla="*/ 10383 w 50431"/>
                    <a:gd name="connsiteY8" fmla="*/ 53853 h 53853"/>
                    <a:gd name="connsiteX9" fmla="*/ 24721 w 50431"/>
                    <a:gd name="connsiteY9" fmla="*/ 14328 h 53853"/>
                    <a:gd name="connsiteX10" fmla="*/ 32138 w 50431"/>
                    <a:gd name="connsiteY10" fmla="*/ 33103 h 53853"/>
                    <a:gd name="connsiteX11" fmla="*/ 17799 w 50431"/>
                    <a:gd name="connsiteY11" fmla="*/ 33103 h 53853"/>
                    <a:gd name="connsiteX12" fmla="*/ 24721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9889" y="53853"/>
                      </a:moveTo>
                      <a:lnTo>
                        <a:pt x="14833" y="41008"/>
                      </a:lnTo>
                      <a:lnTo>
                        <a:pt x="35104" y="41008"/>
                      </a:lnTo>
                      <a:lnTo>
                        <a:pt x="40049" y="53853"/>
                      </a:lnTo>
                      <a:lnTo>
                        <a:pt x="50432" y="52371"/>
                      </a:lnTo>
                      <a:lnTo>
                        <a:pt x="29666" y="0"/>
                      </a:lnTo>
                      <a:lnTo>
                        <a:pt x="20766" y="0"/>
                      </a:lnTo>
                      <a:lnTo>
                        <a:pt x="0" y="53853"/>
                      </a:lnTo>
                      <a:lnTo>
                        <a:pt x="10383" y="53853"/>
                      </a:lnTo>
                      <a:close/>
                      <a:moveTo>
                        <a:pt x="24721" y="14328"/>
                      </a:moveTo>
                      <a:lnTo>
                        <a:pt x="32138" y="33103"/>
                      </a:lnTo>
                      <a:lnTo>
                        <a:pt x="17799" y="33103"/>
                      </a:lnTo>
                      <a:lnTo>
                        <a:pt x="24721" y="14328"/>
                      </a:lnTo>
                      <a:close/>
                    </a:path>
                  </a:pathLst>
                </a:custGeom>
                <a:solidFill>
                  <a:srgbClr val="FFFFFF"/>
                </a:solidFill>
                <a:ln w="4944"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E31E53DC-CF46-44FE-D584-58B92701CF90}"/>
                    </a:ext>
                  </a:extLst>
                </p:cNvPr>
                <p:cNvSpPr/>
                <p:nvPr/>
              </p:nvSpPr>
              <p:spPr>
                <a:xfrm>
                  <a:off x="817698" y="4865084"/>
                  <a:ext cx="35598" cy="53853"/>
                </a:xfrm>
                <a:custGeom>
                  <a:avLst/>
                  <a:gdLst>
                    <a:gd name="connsiteX0" fmla="*/ 10383 w 35598"/>
                    <a:gd name="connsiteY0" fmla="*/ 0 h 53853"/>
                    <a:gd name="connsiteX1" fmla="*/ 0 w 35598"/>
                    <a:gd name="connsiteY1" fmla="*/ 0 h 53853"/>
                    <a:gd name="connsiteX2" fmla="*/ 0 w 35598"/>
                    <a:gd name="connsiteY2" fmla="*/ 53853 h 53853"/>
                    <a:gd name="connsiteX3" fmla="*/ 35599 w 35598"/>
                    <a:gd name="connsiteY3" fmla="*/ 53853 h 53853"/>
                    <a:gd name="connsiteX4" fmla="*/ 34116 w 35598"/>
                    <a:gd name="connsiteY4" fmla="*/ 45948 h 53853"/>
                    <a:gd name="connsiteX5" fmla="*/ 10383 w 35598"/>
                    <a:gd name="connsiteY5" fmla="*/ 45948 h 53853"/>
                    <a:gd name="connsiteX6" fmla="*/ 10383 w 35598"/>
                    <a:gd name="connsiteY6"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10383" y="0"/>
                      </a:moveTo>
                      <a:lnTo>
                        <a:pt x="0" y="0"/>
                      </a:lnTo>
                      <a:lnTo>
                        <a:pt x="0" y="53853"/>
                      </a:lnTo>
                      <a:lnTo>
                        <a:pt x="35599" y="53853"/>
                      </a:lnTo>
                      <a:lnTo>
                        <a:pt x="34116" y="45948"/>
                      </a:lnTo>
                      <a:lnTo>
                        <a:pt x="10383" y="45948"/>
                      </a:lnTo>
                      <a:lnTo>
                        <a:pt x="10383" y="0"/>
                      </a:lnTo>
                      <a:close/>
                    </a:path>
                  </a:pathLst>
                </a:custGeom>
                <a:solidFill>
                  <a:srgbClr val="FFFFFF"/>
                </a:solidFill>
                <a:ln w="4944"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7AE2EC63-031C-7BAB-53FE-6B2DC4190EC5}"/>
                    </a:ext>
                  </a:extLst>
                </p:cNvPr>
                <p:cNvSpPr/>
                <p:nvPr/>
              </p:nvSpPr>
              <p:spPr>
                <a:xfrm>
                  <a:off x="860714" y="4865084"/>
                  <a:ext cx="35598" cy="53853"/>
                </a:xfrm>
                <a:custGeom>
                  <a:avLst/>
                  <a:gdLst>
                    <a:gd name="connsiteX0" fmla="*/ 34116 w 35598"/>
                    <a:gd name="connsiteY0" fmla="*/ 45948 h 53853"/>
                    <a:gd name="connsiteX1" fmla="*/ 10383 w 35598"/>
                    <a:gd name="connsiteY1" fmla="*/ 45948 h 53853"/>
                    <a:gd name="connsiteX2" fmla="*/ 10383 w 35598"/>
                    <a:gd name="connsiteY2" fmla="*/ 0 h 53853"/>
                    <a:gd name="connsiteX3" fmla="*/ 0 w 35598"/>
                    <a:gd name="connsiteY3" fmla="*/ 0 h 53853"/>
                    <a:gd name="connsiteX4" fmla="*/ 0 w 35598"/>
                    <a:gd name="connsiteY4" fmla="*/ 53853 h 53853"/>
                    <a:gd name="connsiteX5" fmla="*/ 35599 w 35598"/>
                    <a:gd name="connsiteY5" fmla="*/ 53853 h 53853"/>
                    <a:gd name="connsiteX6" fmla="*/ 34116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34116" y="45948"/>
                      </a:moveTo>
                      <a:lnTo>
                        <a:pt x="10383" y="45948"/>
                      </a:lnTo>
                      <a:lnTo>
                        <a:pt x="10383" y="0"/>
                      </a:lnTo>
                      <a:lnTo>
                        <a:pt x="0" y="0"/>
                      </a:lnTo>
                      <a:lnTo>
                        <a:pt x="0" y="53853"/>
                      </a:lnTo>
                      <a:lnTo>
                        <a:pt x="35599" y="53853"/>
                      </a:lnTo>
                      <a:lnTo>
                        <a:pt x="34116" y="45948"/>
                      </a:lnTo>
                      <a:close/>
                    </a:path>
                  </a:pathLst>
                </a:custGeom>
                <a:solidFill>
                  <a:srgbClr val="FFFFFF"/>
                </a:solidFill>
                <a:ln w="4944"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8141A0FB-5BC6-DACF-05B8-D4D7C9B4A16E}"/>
                    </a:ext>
                  </a:extLst>
                </p:cNvPr>
                <p:cNvSpPr/>
                <p:nvPr/>
              </p:nvSpPr>
              <p:spPr>
                <a:xfrm>
                  <a:off x="903729" y="4865084"/>
                  <a:ext cx="37576" cy="53853"/>
                </a:xfrm>
                <a:custGeom>
                  <a:avLst/>
                  <a:gdLst>
                    <a:gd name="connsiteX0" fmla="*/ 36093 w 37576"/>
                    <a:gd name="connsiteY0" fmla="*/ 45948 h 53853"/>
                    <a:gd name="connsiteX1" fmla="*/ 9889 w 37576"/>
                    <a:gd name="connsiteY1" fmla="*/ 45948 h 53853"/>
                    <a:gd name="connsiteX2" fmla="*/ 9889 w 37576"/>
                    <a:gd name="connsiteY2" fmla="*/ 30632 h 53853"/>
                    <a:gd name="connsiteX3" fmla="*/ 26205 w 37576"/>
                    <a:gd name="connsiteY3" fmla="*/ 30632 h 53853"/>
                    <a:gd name="connsiteX4" fmla="*/ 24721 w 37576"/>
                    <a:gd name="connsiteY4" fmla="*/ 22727 h 53853"/>
                    <a:gd name="connsiteX5" fmla="*/ 9889 w 37576"/>
                    <a:gd name="connsiteY5" fmla="*/ 22727 h 53853"/>
                    <a:gd name="connsiteX6" fmla="*/ 9889 w 37576"/>
                    <a:gd name="connsiteY6" fmla="*/ 7905 h 53853"/>
                    <a:gd name="connsiteX7" fmla="*/ 33621 w 37576"/>
                    <a:gd name="connsiteY7" fmla="*/ 7905 h 53853"/>
                    <a:gd name="connsiteX8" fmla="*/ 32138 w 37576"/>
                    <a:gd name="connsiteY8" fmla="*/ 0 h 53853"/>
                    <a:gd name="connsiteX9" fmla="*/ 0 w 37576"/>
                    <a:gd name="connsiteY9" fmla="*/ 0 h 53853"/>
                    <a:gd name="connsiteX10" fmla="*/ 0 w 37576"/>
                    <a:gd name="connsiteY10" fmla="*/ 53853 h 53853"/>
                    <a:gd name="connsiteX11" fmla="*/ 37576 w 37576"/>
                    <a:gd name="connsiteY11" fmla="*/ 53853 h 53853"/>
                    <a:gd name="connsiteX12" fmla="*/ 3609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6093" y="45948"/>
                      </a:moveTo>
                      <a:lnTo>
                        <a:pt x="9889" y="45948"/>
                      </a:lnTo>
                      <a:lnTo>
                        <a:pt x="9889" y="30632"/>
                      </a:lnTo>
                      <a:lnTo>
                        <a:pt x="26205" y="30632"/>
                      </a:lnTo>
                      <a:lnTo>
                        <a:pt x="24721" y="22727"/>
                      </a:lnTo>
                      <a:lnTo>
                        <a:pt x="9889" y="22727"/>
                      </a:lnTo>
                      <a:lnTo>
                        <a:pt x="9889" y="7905"/>
                      </a:lnTo>
                      <a:lnTo>
                        <a:pt x="33621" y="7905"/>
                      </a:lnTo>
                      <a:lnTo>
                        <a:pt x="32138" y="0"/>
                      </a:lnTo>
                      <a:lnTo>
                        <a:pt x="0" y="0"/>
                      </a:lnTo>
                      <a:lnTo>
                        <a:pt x="0" y="53853"/>
                      </a:lnTo>
                      <a:lnTo>
                        <a:pt x="37576" y="53853"/>
                      </a:lnTo>
                      <a:lnTo>
                        <a:pt x="36093" y="45948"/>
                      </a:lnTo>
                      <a:close/>
                    </a:path>
                  </a:pathLst>
                </a:custGeom>
                <a:solidFill>
                  <a:srgbClr val="FFFFFF"/>
                </a:solidFill>
                <a:ln w="4944"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9F5D35FA-F45D-789F-15BB-251A9B5FE0D6}"/>
                    </a:ext>
                  </a:extLst>
                </p:cNvPr>
                <p:cNvSpPr/>
                <p:nvPr/>
              </p:nvSpPr>
              <p:spPr>
                <a:xfrm>
                  <a:off x="947239" y="4863602"/>
                  <a:ext cx="42026" cy="55829"/>
                </a:xfrm>
                <a:custGeom>
                  <a:avLst/>
                  <a:gdLst>
                    <a:gd name="connsiteX0" fmla="*/ 21755 w 42026"/>
                    <a:gd name="connsiteY0" fmla="*/ 33597 h 55829"/>
                    <a:gd name="connsiteX1" fmla="*/ 33127 w 42026"/>
                    <a:gd name="connsiteY1" fmla="*/ 33597 h 55829"/>
                    <a:gd name="connsiteX2" fmla="*/ 33127 w 42026"/>
                    <a:gd name="connsiteY2" fmla="*/ 46937 h 55829"/>
                    <a:gd name="connsiteX3" fmla="*/ 29666 w 42026"/>
                    <a:gd name="connsiteY3" fmla="*/ 47430 h 55829"/>
                    <a:gd name="connsiteX4" fmla="*/ 25216 w 42026"/>
                    <a:gd name="connsiteY4" fmla="*/ 47430 h 55829"/>
                    <a:gd name="connsiteX5" fmla="*/ 14338 w 42026"/>
                    <a:gd name="connsiteY5" fmla="*/ 42490 h 55829"/>
                    <a:gd name="connsiteX6" fmla="*/ 10877 w 42026"/>
                    <a:gd name="connsiteY6" fmla="*/ 28656 h 55829"/>
                    <a:gd name="connsiteX7" fmla="*/ 15327 w 42026"/>
                    <a:gd name="connsiteY7" fmla="*/ 13834 h 55829"/>
                    <a:gd name="connsiteX8" fmla="*/ 26699 w 42026"/>
                    <a:gd name="connsiteY8" fmla="*/ 8893 h 55829"/>
                    <a:gd name="connsiteX9" fmla="*/ 32138 w 42026"/>
                    <a:gd name="connsiteY9" fmla="*/ 9387 h 55829"/>
                    <a:gd name="connsiteX10" fmla="*/ 37576 w 42026"/>
                    <a:gd name="connsiteY10" fmla="*/ 10869 h 55829"/>
                    <a:gd name="connsiteX11" fmla="*/ 41037 w 42026"/>
                    <a:gd name="connsiteY11" fmla="*/ 3458 h 55829"/>
                    <a:gd name="connsiteX12" fmla="*/ 33127 w 42026"/>
                    <a:gd name="connsiteY12" fmla="*/ 988 h 55829"/>
                    <a:gd name="connsiteX13" fmla="*/ 26205 w 42026"/>
                    <a:gd name="connsiteY13" fmla="*/ 0 h 55829"/>
                    <a:gd name="connsiteX14" fmla="*/ 6922 w 42026"/>
                    <a:gd name="connsiteY14" fmla="*/ 7905 h 55829"/>
                    <a:gd name="connsiteX15" fmla="*/ 0 w 42026"/>
                    <a:gd name="connsiteY15" fmla="*/ 28162 h 55829"/>
                    <a:gd name="connsiteX16" fmla="*/ 6427 w 42026"/>
                    <a:gd name="connsiteY16" fmla="*/ 47924 h 55829"/>
                    <a:gd name="connsiteX17" fmla="*/ 25216 w 42026"/>
                    <a:gd name="connsiteY17" fmla="*/ 55830 h 55829"/>
                    <a:gd name="connsiteX18" fmla="*/ 34610 w 42026"/>
                    <a:gd name="connsiteY18" fmla="*/ 54841 h 55829"/>
                    <a:gd name="connsiteX19" fmla="*/ 42026 w 42026"/>
                    <a:gd name="connsiteY19" fmla="*/ 51877 h 55829"/>
                    <a:gd name="connsiteX20" fmla="*/ 42026 w 42026"/>
                    <a:gd name="connsiteY20" fmla="*/ 25197 h 55829"/>
                    <a:gd name="connsiteX21" fmla="*/ 22249 w 42026"/>
                    <a:gd name="connsiteY21" fmla="*/ 25197 h 55829"/>
                    <a:gd name="connsiteX22" fmla="*/ 21260 w 42026"/>
                    <a:gd name="connsiteY22" fmla="*/ 3310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26" h="55829">
                      <a:moveTo>
                        <a:pt x="21755" y="33597"/>
                      </a:moveTo>
                      <a:lnTo>
                        <a:pt x="33127" y="33597"/>
                      </a:lnTo>
                      <a:lnTo>
                        <a:pt x="33127" y="46937"/>
                      </a:lnTo>
                      <a:cubicBezTo>
                        <a:pt x="32138" y="46937"/>
                        <a:pt x="31149" y="46937"/>
                        <a:pt x="29666" y="47430"/>
                      </a:cubicBezTo>
                      <a:cubicBezTo>
                        <a:pt x="28182" y="47430"/>
                        <a:pt x="26699" y="47430"/>
                        <a:pt x="25216" y="47430"/>
                      </a:cubicBezTo>
                      <a:cubicBezTo>
                        <a:pt x="20766" y="47430"/>
                        <a:pt x="16811" y="45948"/>
                        <a:pt x="14338" y="42490"/>
                      </a:cubicBezTo>
                      <a:cubicBezTo>
                        <a:pt x="11866" y="39031"/>
                        <a:pt x="10877" y="34585"/>
                        <a:pt x="10877" y="28656"/>
                      </a:cubicBezTo>
                      <a:cubicBezTo>
                        <a:pt x="10877" y="22727"/>
                        <a:pt x="12361" y="17292"/>
                        <a:pt x="15327" y="13834"/>
                      </a:cubicBezTo>
                      <a:cubicBezTo>
                        <a:pt x="18294" y="10375"/>
                        <a:pt x="22249" y="8893"/>
                        <a:pt x="26699" y="8893"/>
                      </a:cubicBezTo>
                      <a:cubicBezTo>
                        <a:pt x="31149" y="8893"/>
                        <a:pt x="31149" y="8893"/>
                        <a:pt x="32138" y="9387"/>
                      </a:cubicBezTo>
                      <a:cubicBezTo>
                        <a:pt x="33621" y="9387"/>
                        <a:pt x="35599" y="10375"/>
                        <a:pt x="37576" y="10869"/>
                      </a:cubicBezTo>
                      <a:lnTo>
                        <a:pt x="41037" y="3458"/>
                      </a:lnTo>
                      <a:cubicBezTo>
                        <a:pt x="38565" y="1976"/>
                        <a:pt x="36093" y="1482"/>
                        <a:pt x="33127" y="988"/>
                      </a:cubicBezTo>
                      <a:cubicBezTo>
                        <a:pt x="30160" y="494"/>
                        <a:pt x="28182" y="0"/>
                        <a:pt x="26205" y="0"/>
                      </a:cubicBezTo>
                      <a:cubicBezTo>
                        <a:pt x="18294" y="0"/>
                        <a:pt x="11866" y="2470"/>
                        <a:pt x="6922" y="7905"/>
                      </a:cubicBezTo>
                      <a:cubicBezTo>
                        <a:pt x="1978" y="13340"/>
                        <a:pt x="0" y="19763"/>
                        <a:pt x="0" y="28162"/>
                      </a:cubicBezTo>
                      <a:cubicBezTo>
                        <a:pt x="0" y="36561"/>
                        <a:pt x="1978" y="42490"/>
                        <a:pt x="6427" y="47924"/>
                      </a:cubicBezTo>
                      <a:cubicBezTo>
                        <a:pt x="10383" y="53359"/>
                        <a:pt x="16811" y="55830"/>
                        <a:pt x="25216" y="55830"/>
                      </a:cubicBezTo>
                      <a:cubicBezTo>
                        <a:pt x="33621" y="55830"/>
                        <a:pt x="31643" y="55830"/>
                        <a:pt x="34610" y="54841"/>
                      </a:cubicBezTo>
                      <a:cubicBezTo>
                        <a:pt x="37576" y="53853"/>
                        <a:pt x="40049" y="53359"/>
                        <a:pt x="42026" y="51877"/>
                      </a:cubicBezTo>
                      <a:lnTo>
                        <a:pt x="42026" y="25197"/>
                      </a:lnTo>
                      <a:lnTo>
                        <a:pt x="22249" y="25197"/>
                      </a:lnTo>
                      <a:lnTo>
                        <a:pt x="21260" y="33102"/>
                      </a:lnTo>
                      <a:close/>
                    </a:path>
                  </a:pathLst>
                </a:custGeom>
                <a:solidFill>
                  <a:srgbClr val="FFFFFF"/>
                </a:solidFill>
                <a:ln w="4944"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42ACD320-56B0-C188-9D3B-08D37BF1D743}"/>
                    </a:ext>
                  </a:extLst>
                </p:cNvPr>
                <p:cNvSpPr/>
                <p:nvPr/>
              </p:nvSpPr>
              <p:spPr>
                <a:xfrm>
                  <a:off x="1001626" y="4864589"/>
                  <a:ext cx="41531" cy="54347"/>
                </a:xfrm>
                <a:custGeom>
                  <a:avLst/>
                  <a:gdLst>
                    <a:gd name="connsiteX0" fmla="*/ 31149 w 41531"/>
                    <a:gd name="connsiteY0" fmla="*/ 23221 h 54347"/>
                    <a:gd name="connsiteX1" fmla="*/ 9889 w 41531"/>
                    <a:gd name="connsiteY1" fmla="*/ 23221 h 54347"/>
                    <a:gd name="connsiteX2" fmla="*/ 9889 w 41531"/>
                    <a:gd name="connsiteY2" fmla="*/ 0 h 54347"/>
                    <a:gd name="connsiteX3" fmla="*/ 0 w 41531"/>
                    <a:gd name="connsiteY3" fmla="*/ 494 h 54347"/>
                    <a:gd name="connsiteX4" fmla="*/ 0 w 41531"/>
                    <a:gd name="connsiteY4" fmla="*/ 54348 h 54347"/>
                    <a:gd name="connsiteX5" fmla="*/ 9889 w 41531"/>
                    <a:gd name="connsiteY5" fmla="*/ 54348 h 54347"/>
                    <a:gd name="connsiteX6" fmla="*/ 9889 w 41531"/>
                    <a:gd name="connsiteY6" fmla="*/ 31620 h 54347"/>
                    <a:gd name="connsiteX7" fmla="*/ 31149 w 41531"/>
                    <a:gd name="connsiteY7" fmla="*/ 31620 h 54347"/>
                    <a:gd name="connsiteX8" fmla="*/ 31149 w 41531"/>
                    <a:gd name="connsiteY8" fmla="*/ 54348 h 54347"/>
                    <a:gd name="connsiteX9" fmla="*/ 41532 w 41531"/>
                    <a:gd name="connsiteY9" fmla="*/ 54348 h 54347"/>
                    <a:gd name="connsiteX10" fmla="*/ 41532 w 41531"/>
                    <a:gd name="connsiteY10" fmla="*/ 494 h 54347"/>
                    <a:gd name="connsiteX11" fmla="*/ 31149 w 41531"/>
                    <a:gd name="connsiteY11" fmla="*/ 494 h 54347"/>
                    <a:gd name="connsiteX12" fmla="*/ 31149 w 41531"/>
                    <a:gd name="connsiteY12" fmla="*/ 23221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31" h="54347">
                      <a:moveTo>
                        <a:pt x="31149" y="23221"/>
                      </a:moveTo>
                      <a:lnTo>
                        <a:pt x="9889" y="23221"/>
                      </a:lnTo>
                      <a:lnTo>
                        <a:pt x="9889" y="0"/>
                      </a:lnTo>
                      <a:lnTo>
                        <a:pt x="0" y="494"/>
                      </a:lnTo>
                      <a:lnTo>
                        <a:pt x="0" y="54348"/>
                      </a:lnTo>
                      <a:lnTo>
                        <a:pt x="9889" y="54348"/>
                      </a:lnTo>
                      <a:lnTo>
                        <a:pt x="9889" y="31620"/>
                      </a:lnTo>
                      <a:lnTo>
                        <a:pt x="31149" y="31620"/>
                      </a:lnTo>
                      <a:lnTo>
                        <a:pt x="31149" y="54348"/>
                      </a:lnTo>
                      <a:lnTo>
                        <a:pt x="41532" y="54348"/>
                      </a:lnTo>
                      <a:lnTo>
                        <a:pt x="41532" y="494"/>
                      </a:lnTo>
                      <a:lnTo>
                        <a:pt x="31149" y="494"/>
                      </a:lnTo>
                      <a:lnTo>
                        <a:pt x="31149" y="23221"/>
                      </a:lnTo>
                      <a:close/>
                    </a:path>
                  </a:pathLst>
                </a:custGeom>
                <a:solidFill>
                  <a:srgbClr val="FFFFFF"/>
                </a:solidFill>
                <a:ln w="4944"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CFD710AF-E8FF-7CC8-4F4F-C0BA072C9518}"/>
                    </a:ext>
                  </a:extLst>
                </p:cNvPr>
                <p:cNvSpPr/>
                <p:nvPr/>
              </p:nvSpPr>
              <p:spPr>
                <a:xfrm>
                  <a:off x="1056507" y="4865084"/>
                  <a:ext cx="37576" cy="53853"/>
                </a:xfrm>
                <a:custGeom>
                  <a:avLst/>
                  <a:gdLst>
                    <a:gd name="connsiteX0" fmla="*/ 9889 w 37576"/>
                    <a:gd name="connsiteY0" fmla="*/ 45948 h 53853"/>
                    <a:gd name="connsiteX1" fmla="*/ 9889 w 37576"/>
                    <a:gd name="connsiteY1" fmla="*/ 30632 h 53853"/>
                    <a:gd name="connsiteX2" fmla="*/ 26205 w 37576"/>
                    <a:gd name="connsiteY2" fmla="*/ 30632 h 53853"/>
                    <a:gd name="connsiteX3" fmla="*/ 24227 w 37576"/>
                    <a:gd name="connsiteY3" fmla="*/ 22727 h 53853"/>
                    <a:gd name="connsiteX4" fmla="*/ 9889 w 37576"/>
                    <a:gd name="connsiteY4" fmla="*/ 22727 h 53853"/>
                    <a:gd name="connsiteX5" fmla="*/ 9889 w 37576"/>
                    <a:gd name="connsiteY5" fmla="*/ 7905 h 53853"/>
                    <a:gd name="connsiteX6" fmla="*/ 33621 w 37576"/>
                    <a:gd name="connsiteY6" fmla="*/ 7905 h 53853"/>
                    <a:gd name="connsiteX7" fmla="*/ 32138 w 37576"/>
                    <a:gd name="connsiteY7" fmla="*/ 0 h 53853"/>
                    <a:gd name="connsiteX8" fmla="*/ 0 w 37576"/>
                    <a:gd name="connsiteY8" fmla="*/ 0 h 53853"/>
                    <a:gd name="connsiteX9" fmla="*/ 0 w 37576"/>
                    <a:gd name="connsiteY9" fmla="*/ 53853 h 53853"/>
                    <a:gd name="connsiteX10" fmla="*/ 37577 w 37576"/>
                    <a:gd name="connsiteY10" fmla="*/ 53853 h 53853"/>
                    <a:gd name="connsiteX11" fmla="*/ 35599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0632"/>
                      </a:lnTo>
                      <a:lnTo>
                        <a:pt x="26205" y="30632"/>
                      </a:lnTo>
                      <a:lnTo>
                        <a:pt x="24227" y="22727"/>
                      </a:lnTo>
                      <a:lnTo>
                        <a:pt x="9889" y="22727"/>
                      </a:lnTo>
                      <a:lnTo>
                        <a:pt x="9889" y="7905"/>
                      </a:lnTo>
                      <a:lnTo>
                        <a:pt x="33621" y="7905"/>
                      </a:lnTo>
                      <a:lnTo>
                        <a:pt x="32138" y="0"/>
                      </a:lnTo>
                      <a:lnTo>
                        <a:pt x="0" y="0"/>
                      </a:lnTo>
                      <a:lnTo>
                        <a:pt x="0" y="53853"/>
                      </a:lnTo>
                      <a:lnTo>
                        <a:pt x="37577" y="53853"/>
                      </a:lnTo>
                      <a:lnTo>
                        <a:pt x="35599"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374" name="Freeform 373">
                  <a:extLst>
                    <a:ext uri="{FF2B5EF4-FFF2-40B4-BE49-F238E27FC236}">
                      <a16:creationId xmlns:a16="http://schemas.microsoft.com/office/drawing/2014/main" id="{3F134679-3732-33BC-F617-0D9E9A623EB0}"/>
                    </a:ext>
                  </a:extLst>
                </p:cNvPr>
                <p:cNvSpPr/>
                <p:nvPr/>
              </p:nvSpPr>
              <p:spPr>
                <a:xfrm>
                  <a:off x="1101994" y="4865084"/>
                  <a:ext cx="45487" cy="53853"/>
                </a:xfrm>
                <a:custGeom>
                  <a:avLst/>
                  <a:gdLst>
                    <a:gd name="connsiteX0" fmla="*/ 35104 w 45487"/>
                    <a:gd name="connsiteY0" fmla="*/ 36067 h 53853"/>
                    <a:gd name="connsiteX1" fmla="*/ 10383 w 45487"/>
                    <a:gd name="connsiteY1" fmla="*/ 0 h 53853"/>
                    <a:gd name="connsiteX2" fmla="*/ 0 w 45487"/>
                    <a:gd name="connsiteY2" fmla="*/ 0 h 53853"/>
                    <a:gd name="connsiteX3" fmla="*/ 0 w 45487"/>
                    <a:gd name="connsiteY3" fmla="*/ 53853 h 53853"/>
                    <a:gd name="connsiteX4" fmla="*/ 10383 w 45487"/>
                    <a:gd name="connsiteY4" fmla="*/ 53853 h 53853"/>
                    <a:gd name="connsiteX5" fmla="*/ 10383 w 45487"/>
                    <a:gd name="connsiteY5" fmla="*/ 17786 h 53853"/>
                    <a:gd name="connsiteX6" fmla="*/ 35104 w 45487"/>
                    <a:gd name="connsiteY6" fmla="*/ 53853 h 53853"/>
                    <a:gd name="connsiteX7" fmla="*/ 45487 w 45487"/>
                    <a:gd name="connsiteY7" fmla="*/ 53853 h 53853"/>
                    <a:gd name="connsiteX8" fmla="*/ 45487 w 45487"/>
                    <a:gd name="connsiteY8" fmla="*/ 0 h 53853"/>
                    <a:gd name="connsiteX9" fmla="*/ 35104 w 45487"/>
                    <a:gd name="connsiteY9" fmla="*/ 0 h 53853"/>
                    <a:gd name="connsiteX10" fmla="*/ 35104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36067"/>
                      </a:moveTo>
                      <a:lnTo>
                        <a:pt x="10383" y="0"/>
                      </a:lnTo>
                      <a:lnTo>
                        <a:pt x="0" y="0"/>
                      </a:lnTo>
                      <a:lnTo>
                        <a:pt x="0" y="53853"/>
                      </a:lnTo>
                      <a:lnTo>
                        <a:pt x="10383" y="53853"/>
                      </a:lnTo>
                      <a:lnTo>
                        <a:pt x="10383" y="17786"/>
                      </a:lnTo>
                      <a:lnTo>
                        <a:pt x="35104" y="53853"/>
                      </a:lnTo>
                      <a:lnTo>
                        <a:pt x="45487" y="53853"/>
                      </a:lnTo>
                      <a:lnTo>
                        <a:pt x="45487"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375" name="Freeform 374">
                  <a:extLst>
                    <a:ext uri="{FF2B5EF4-FFF2-40B4-BE49-F238E27FC236}">
                      <a16:creationId xmlns:a16="http://schemas.microsoft.com/office/drawing/2014/main" id="{A1020F37-7244-7013-BA22-19297708EE72}"/>
                    </a:ext>
                  </a:extLst>
                </p:cNvPr>
                <p:cNvSpPr/>
                <p:nvPr/>
              </p:nvSpPr>
              <p:spPr>
                <a:xfrm>
                  <a:off x="1154898" y="4865084"/>
                  <a:ext cx="46970" cy="53853"/>
                </a:xfrm>
                <a:custGeom>
                  <a:avLst/>
                  <a:gdLst>
                    <a:gd name="connsiteX0" fmla="*/ 22744 w 46970"/>
                    <a:gd name="connsiteY0" fmla="*/ 22727 h 53853"/>
                    <a:gd name="connsiteX1" fmla="*/ 10383 w 46970"/>
                    <a:gd name="connsiteY1" fmla="*/ 0 h 53853"/>
                    <a:gd name="connsiteX2" fmla="*/ 0 w 46970"/>
                    <a:gd name="connsiteY2" fmla="*/ 1482 h 53853"/>
                    <a:gd name="connsiteX3" fmla="*/ 17799 w 46970"/>
                    <a:gd name="connsiteY3" fmla="*/ 32608 h 53853"/>
                    <a:gd name="connsiteX4" fmla="*/ 17799 w 46970"/>
                    <a:gd name="connsiteY4" fmla="*/ 53853 h 53853"/>
                    <a:gd name="connsiteX5" fmla="*/ 28182 w 46970"/>
                    <a:gd name="connsiteY5" fmla="*/ 53853 h 53853"/>
                    <a:gd name="connsiteX6" fmla="*/ 28182 w 46970"/>
                    <a:gd name="connsiteY6" fmla="*/ 33103 h 53853"/>
                    <a:gd name="connsiteX7" fmla="*/ 46971 w 46970"/>
                    <a:gd name="connsiteY7" fmla="*/ 0 h 53853"/>
                    <a:gd name="connsiteX8" fmla="*/ 36093 w 46970"/>
                    <a:gd name="connsiteY8" fmla="*/ 0 h 53853"/>
                    <a:gd name="connsiteX9" fmla="*/ 22744 w 46970"/>
                    <a:gd name="connsiteY9" fmla="*/ 2272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22744" y="22727"/>
                      </a:moveTo>
                      <a:lnTo>
                        <a:pt x="10383" y="0"/>
                      </a:lnTo>
                      <a:lnTo>
                        <a:pt x="0" y="1482"/>
                      </a:lnTo>
                      <a:lnTo>
                        <a:pt x="17799" y="32608"/>
                      </a:lnTo>
                      <a:lnTo>
                        <a:pt x="17799" y="53853"/>
                      </a:lnTo>
                      <a:lnTo>
                        <a:pt x="28182" y="53853"/>
                      </a:lnTo>
                      <a:lnTo>
                        <a:pt x="28182" y="33103"/>
                      </a:lnTo>
                      <a:lnTo>
                        <a:pt x="46971" y="0"/>
                      </a:lnTo>
                      <a:lnTo>
                        <a:pt x="36093" y="0"/>
                      </a:lnTo>
                      <a:lnTo>
                        <a:pt x="22744" y="22727"/>
                      </a:lnTo>
                      <a:close/>
                    </a:path>
                  </a:pathLst>
                </a:custGeom>
                <a:solidFill>
                  <a:srgbClr val="FFFFFF"/>
                </a:solidFill>
                <a:ln w="4944" cap="flat">
                  <a:noFill/>
                  <a:prstDash val="solid"/>
                  <a:miter/>
                </a:ln>
              </p:spPr>
              <p:txBody>
                <a:bodyPr rtlCol="0" anchor="ctr"/>
                <a:lstStyle/>
                <a:p>
                  <a:endParaRPr lang="en-US"/>
                </a:p>
              </p:txBody>
            </p:sp>
          </p:grpSp>
        </p:grpSp>
        <p:grpSp>
          <p:nvGrpSpPr>
            <p:cNvPr id="389" name="Group 388">
              <a:extLst>
                <a:ext uri="{FF2B5EF4-FFF2-40B4-BE49-F238E27FC236}">
                  <a16:creationId xmlns:a16="http://schemas.microsoft.com/office/drawing/2014/main" id="{2C72662E-A564-2AEB-84D4-9FE200CE296D}"/>
                </a:ext>
              </a:extLst>
            </p:cNvPr>
            <p:cNvGrpSpPr/>
            <p:nvPr/>
          </p:nvGrpSpPr>
          <p:grpSpPr>
            <a:xfrm>
              <a:off x="3330619" y="3777186"/>
              <a:ext cx="2858779" cy="1987143"/>
              <a:chOff x="3145110" y="4374812"/>
              <a:chExt cx="2858779" cy="1987143"/>
            </a:xfrm>
          </p:grpSpPr>
          <p:grpSp>
            <p:nvGrpSpPr>
              <p:cNvPr id="390" name="Graphic 2002">
                <a:extLst>
                  <a:ext uri="{FF2B5EF4-FFF2-40B4-BE49-F238E27FC236}">
                    <a16:creationId xmlns:a16="http://schemas.microsoft.com/office/drawing/2014/main" id="{B8E5C5D8-E573-07E2-2980-738E7C07E1D4}"/>
                  </a:ext>
                </a:extLst>
              </p:cNvPr>
              <p:cNvGrpSpPr/>
              <p:nvPr/>
            </p:nvGrpSpPr>
            <p:grpSpPr>
              <a:xfrm>
                <a:off x="3145110" y="4374812"/>
                <a:ext cx="2858779" cy="1987143"/>
                <a:chOff x="3145110" y="4374812"/>
                <a:chExt cx="2858779" cy="1987143"/>
              </a:xfrm>
              <a:solidFill>
                <a:srgbClr val="5082F0"/>
              </a:solidFill>
            </p:grpSpPr>
            <p:sp>
              <p:nvSpPr>
                <p:cNvPr id="459" name="Freeform 458">
                  <a:extLst>
                    <a:ext uri="{FF2B5EF4-FFF2-40B4-BE49-F238E27FC236}">
                      <a16:creationId xmlns:a16="http://schemas.microsoft.com/office/drawing/2014/main" id="{D2DB1816-7DD2-1373-1C2C-6C6F144BB851}"/>
                    </a:ext>
                  </a:extLst>
                </p:cNvPr>
                <p:cNvSpPr/>
                <p:nvPr/>
              </p:nvSpPr>
              <p:spPr>
                <a:xfrm>
                  <a:off x="3785888" y="4374812"/>
                  <a:ext cx="799489" cy="857208"/>
                </a:xfrm>
                <a:custGeom>
                  <a:avLst/>
                  <a:gdLst>
                    <a:gd name="connsiteX0" fmla="*/ 193321 w 799489"/>
                    <a:gd name="connsiteY0" fmla="*/ 837940 h 857208"/>
                    <a:gd name="connsiteX1" fmla="*/ 184916 w 799489"/>
                    <a:gd name="connsiteY1" fmla="*/ 849798 h 857208"/>
                    <a:gd name="connsiteX2" fmla="*/ 108774 w 799489"/>
                    <a:gd name="connsiteY2" fmla="*/ 857209 h 857208"/>
                    <a:gd name="connsiteX3" fmla="*/ 56365 w 799489"/>
                    <a:gd name="connsiteY3" fmla="*/ 847821 h 857208"/>
                    <a:gd name="connsiteX4" fmla="*/ 44498 w 799489"/>
                    <a:gd name="connsiteY4" fmla="*/ 807308 h 857208"/>
                    <a:gd name="connsiteX5" fmla="*/ 14339 w 799489"/>
                    <a:gd name="connsiteY5" fmla="*/ 797921 h 857208"/>
                    <a:gd name="connsiteX6" fmla="*/ 0 w 799489"/>
                    <a:gd name="connsiteY6" fmla="*/ 749502 h 857208"/>
                    <a:gd name="connsiteX7" fmla="*/ 50432 w 799489"/>
                    <a:gd name="connsiteY7" fmla="*/ 679838 h 857208"/>
                    <a:gd name="connsiteX8" fmla="*/ 109269 w 799489"/>
                    <a:gd name="connsiteY8" fmla="*/ 625491 h 857208"/>
                    <a:gd name="connsiteX9" fmla="*/ 79603 w 799489"/>
                    <a:gd name="connsiteY9" fmla="*/ 535076 h 857208"/>
                    <a:gd name="connsiteX10" fmla="*/ 84053 w 799489"/>
                    <a:gd name="connsiteY10" fmla="*/ 514325 h 857208"/>
                    <a:gd name="connsiteX11" fmla="*/ 168105 w 799489"/>
                    <a:gd name="connsiteY11" fmla="*/ 404148 h 857208"/>
                    <a:gd name="connsiteX12" fmla="*/ 281329 w 799489"/>
                    <a:gd name="connsiteY12" fmla="*/ 305334 h 857208"/>
                    <a:gd name="connsiteX13" fmla="*/ 281329 w 799489"/>
                    <a:gd name="connsiteY13" fmla="*/ 297429 h 857208"/>
                    <a:gd name="connsiteX14" fmla="*/ 264519 w 799489"/>
                    <a:gd name="connsiteY14" fmla="*/ 304840 h 857208"/>
                    <a:gd name="connsiteX15" fmla="*/ 254136 w 799489"/>
                    <a:gd name="connsiteY15" fmla="*/ 282607 h 857208"/>
                    <a:gd name="connsiteX16" fmla="*/ 268474 w 799489"/>
                    <a:gd name="connsiteY16" fmla="*/ 277667 h 857208"/>
                    <a:gd name="connsiteX17" fmla="*/ 261058 w 799489"/>
                    <a:gd name="connsiteY17" fmla="*/ 258398 h 857208"/>
                    <a:gd name="connsiteX18" fmla="*/ 295173 w 799489"/>
                    <a:gd name="connsiteY18" fmla="*/ 242587 h 857208"/>
                    <a:gd name="connsiteX19" fmla="*/ 283802 w 799489"/>
                    <a:gd name="connsiteY19" fmla="*/ 219860 h 857208"/>
                    <a:gd name="connsiteX20" fmla="*/ 715931 w 799489"/>
                    <a:gd name="connsiteY20" fmla="*/ 0 h 857208"/>
                    <a:gd name="connsiteX21" fmla="*/ 720876 w 799489"/>
                    <a:gd name="connsiteY21" fmla="*/ 77075 h 857208"/>
                    <a:gd name="connsiteX22" fmla="*/ 721864 w 799489"/>
                    <a:gd name="connsiteY22" fmla="*/ 262350 h 857208"/>
                    <a:gd name="connsiteX23" fmla="*/ 799489 w 799489"/>
                    <a:gd name="connsiteY23" fmla="*/ 276184 h 857208"/>
                    <a:gd name="connsiteX24" fmla="*/ 524588 w 799489"/>
                    <a:gd name="connsiteY24" fmla="*/ 426381 h 857208"/>
                    <a:gd name="connsiteX25" fmla="*/ 551287 w 799489"/>
                    <a:gd name="connsiteY25" fmla="*/ 465906 h 857208"/>
                    <a:gd name="connsiteX26" fmla="*/ 388126 w 799489"/>
                    <a:gd name="connsiteY26" fmla="*/ 583001 h 857208"/>
                    <a:gd name="connsiteX27" fmla="*/ 377743 w 799489"/>
                    <a:gd name="connsiteY27" fmla="*/ 594859 h 857208"/>
                    <a:gd name="connsiteX28" fmla="*/ 376754 w 799489"/>
                    <a:gd name="connsiteY28" fmla="*/ 639325 h 857208"/>
                    <a:gd name="connsiteX29" fmla="*/ 193321 w 799489"/>
                    <a:gd name="connsiteY29" fmla="*/ 837940 h 8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9489" h="857208">
                      <a:moveTo>
                        <a:pt x="193321" y="837940"/>
                      </a:moveTo>
                      <a:lnTo>
                        <a:pt x="184916" y="849798"/>
                      </a:lnTo>
                      <a:lnTo>
                        <a:pt x="108774" y="857209"/>
                      </a:lnTo>
                      <a:lnTo>
                        <a:pt x="56365" y="847821"/>
                      </a:lnTo>
                      <a:lnTo>
                        <a:pt x="44498" y="807308"/>
                      </a:lnTo>
                      <a:lnTo>
                        <a:pt x="14339" y="797921"/>
                      </a:lnTo>
                      <a:lnTo>
                        <a:pt x="0" y="749502"/>
                      </a:lnTo>
                      <a:lnTo>
                        <a:pt x="50432" y="679838"/>
                      </a:lnTo>
                      <a:lnTo>
                        <a:pt x="109269" y="625491"/>
                      </a:lnTo>
                      <a:lnTo>
                        <a:pt x="79603" y="535076"/>
                      </a:lnTo>
                      <a:lnTo>
                        <a:pt x="84053" y="514325"/>
                      </a:lnTo>
                      <a:lnTo>
                        <a:pt x="168105" y="404148"/>
                      </a:lnTo>
                      <a:lnTo>
                        <a:pt x="281329" y="305334"/>
                      </a:lnTo>
                      <a:lnTo>
                        <a:pt x="281329" y="297429"/>
                      </a:lnTo>
                      <a:lnTo>
                        <a:pt x="264519" y="304840"/>
                      </a:lnTo>
                      <a:lnTo>
                        <a:pt x="254136" y="282607"/>
                      </a:lnTo>
                      <a:lnTo>
                        <a:pt x="268474" y="277667"/>
                      </a:lnTo>
                      <a:lnTo>
                        <a:pt x="261058" y="258398"/>
                      </a:lnTo>
                      <a:lnTo>
                        <a:pt x="295173" y="242587"/>
                      </a:lnTo>
                      <a:lnTo>
                        <a:pt x="283802" y="219860"/>
                      </a:lnTo>
                      <a:lnTo>
                        <a:pt x="715931" y="0"/>
                      </a:lnTo>
                      <a:lnTo>
                        <a:pt x="720876" y="77075"/>
                      </a:lnTo>
                      <a:lnTo>
                        <a:pt x="721864" y="262350"/>
                      </a:lnTo>
                      <a:lnTo>
                        <a:pt x="799489" y="276184"/>
                      </a:lnTo>
                      <a:lnTo>
                        <a:pt x="524588" y="426381"/>
                      </a:lnTo>
                      <a:lnTo>
                        <a:pt x="551287" y="465906"/>
                      </a:lnTo>
                      <a:lnTo>
                        <a:pt x="388126" y="583001"/>
                      </a:lnTo>
                      <a:lnTo>
                        <a:pt x="377743" y="594859"/>
                      </a:lnTo>
                      <a:lnTo>
                        <a:pt x="376754" y="639325"/>
                      </a:lnTo>
                      <a:lnTo>
                        <a:pt x="193321" y="837940"/>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0" name="Freeform 459">
                  <a:extLst>
                    <a:ext uri="{FF2B5EF4-FFF2-40B4-BE49-F238E27FC236}">
                      <a16:creationId xmlns:a16="http://schemas.microsoft.com/office/drawing/2014/main" id="{14890EAB-3FF4-2302-5A47-ADF26A4D17B2}"/>
                    </a:ext>
                  </a:extLst>
                </p:cNvPr>
                <p:cNvSpPr/>
                <p:nvPr/>
              </p:nvSpPr>
              <p:spPr>
                <a:xfrm>
                  <a:off x="3298877" y="4574416"/>
                  <a:ext cx="782184" cy="1189716"/>
                </a:xfrm>
                <a:custGeom>
                  <a:avLst/>
                  <a:gdLst>
                    <a:gd name="connsiteX0" fmla="*/ 0 w 782184"/>
                    <a:gd name="connsiteY0" fmla="*/ 787051 h 1189716"/>
                    <a:gd name="connsiteX1" fmla="*/ 81086 w 782184"/>
                    <a:gd name="connsiteY1" fmla="*/ 675391 h 1189716"/>
                    <a:gd name="connsiteX2" fmla="*/ 181455 w 782184"/>
                    <a:gd name="connsiteY2" fmla="*/ 484681 h 1189716"/>
                    <a:gd name="connsiteX3" fmla="*/ 187388 w 782184"/>
                    <a:gd name="connsiteY3" fmla="*/ 424899 h 1189716"/>
                    <a:gd name="connsiteX4" fmla="*/ 153273 w 782184"/>
                    <a:gd name="connsiteY4" fmla="*/ 433298 h 1189716"/>
                    <a:gd name="connsiteX5" fmla="*/ 170083 w 782184"/>
                    <a:gd name="connsiteY5" fmla="*/ 311263 h 1189716"/>
                    <a:gd name="connsiteX6" fmla="*/ 131023 w 782184"/>
                    <a:gd name="connsiteY6" fmla="*/ 372033 h 1189716"/>
                    <a:gd name="connsiteX7" fmla="*/ 106797 w 782184"/>
                    <a:gd name="connsiteY7" fmla="*/ 354741 h 1189716"/>
                    <a:gd name="connsiteX8" fmla="*/ 96908 w 782184"/>
                    <a:gd name="connsiteY8" fmla="*/ 326085 h 1189716"/>
                    <a:gd name="connsiteX9" fmla="*/ 119157 w 782184"/>
                    <a:gd name="connsiteY9" fmla="*/ 275690 h 1189716"/>
                    <a:gd name="connsiteX10" fmla="*/ 108280 w 782184"/>
                    <a:gd name="connsiteY10" fmla="*/ 249999 h 1189716"/>
                    <a:gd name="connsiteX11" fmla="*/ 129540 w 782184"/>
                    <a:gd name="connsiteY11" fmla="*/ 203062 h 1189716"/>
                    <a:gd name="connsiteX12" fmla="*/ 61803 w 782184"/>
                    <a:gd name="connsiteY12" fmla="*/ 142292 h 1189716"/>
                    <a:gd name="connsiteX13" fmla="*/ 79108 w 782184"/>
                    <a:gd name="connsiteY13" fmla="*/ 90908 h 1189716"/>
                    <a:gd name="connsiteX14" fmla="*/ 98391 w 782184"/>
                    <a:gd name="connsiteY14" fmla="*/ 89920 h 1189716"/>
                    <a:gd name="connsiteX15" fmla="*/ 123607 w 782184"/>
                    <a:gd name="connsiteY15" fmla="*/ 52371 h 1189716"/>
                    <a:gd name="connsiteX16" fmla="*/ 177500 w 782184"/>
                    <a:gd name="connsiteY16" fmla="*/ 28656 h 1189716"/>
                    <a:gd name="connsiteX17" fmla="*/ 189366 w 782184"/>
                    <a:gd name="connsiteY17" fmla="*/ 0 h 1189716"/>
                    <a:gd name="connsiteX18" fmla="*/ 414825 w 782184"/>
                    <a:gd name="connsiteY18" fmla="*/ 90414 h 1189716"/>
                    <a:gd name="connsiteX19" fmla="*/ 503822 w 782184"/>
                    <a:gd name="connsiteY19" fmla="*/ 27668 h 1189716"/>
                    <a:gd name="connsiteX20" fmla="*/ 590347 w 782184"/>
                    <a:gd name="connsiteY20" fmla="*/ 2470 h 1189716"/>
                    <a:gd name="connsiteX21" fmla="*/ 666983 w 782184"/>
                    <a:gd name="connsiteY21" fmla="*/ 35079 h 1189716"/>
                    <a:gd name="connsiteX22" fmla="*/ 737686 w 782184"/>
                    <a:gd name="connsiteY22" fmla="*/ 35079 h 1189716"/>
                    <a:gd name="connsiteX23" fmla="*/ 770813 w 782184"/>
                    <a:gd name="connsiteY23" fmla="*/ 20257 h 1189716"/>
                    <a:gd name="connsiteX24" fmla="*/ 782184 w 782184"/>
                    <a:gd name="connsiteY24" fmla="*/ 42984 h 1189716"/>
                    <a:gd name="connsiteX25" fmla="*/ 748069 w 782184"/>
                    <a:gd name="connsiteY25" fmla="*/ 58794 h 1189716"/>
                    <a:gd name="connsiteX26" fmla="*/ 755485 w 782184"/>
                    <a:gd name="connsiteY26" fmla="*/ 78063 h 1189716"/>
                    <a:gd name="connsiteX27" fmla="*/ 741147 w 782184"/>
                    <a:gd name="connsiteY27" fmla="*/ 83003 h 1189716"/>
                    <a:gd name="connsiteX28" fmla="*/ 751530 w 782184"/>
                    <a:gd name="connsiteY28" fmla="*/ 105237 h 1189716"/>
                    <a:gd name="connsiteX29" fmla="*/ 768340 w 782184"/>
                    <a:gd name="connsiteY29" fmla="*/ 97825 h 1189716"/>
                    <a:gd name="connsiteX30" fmla="*/ 768340 w 782184"/>
                    <a:gd name="connsiteY30" fmla="*/ 105730 h 1189716"/>
                    <a:gd name="connsiteX31" fmla="*/ 655116 w 782184"/>
                    <a:gd name="connsiteY31" fmla="*/ 204544 h 1189716"/>
                    <a:gd name="connsiteX32" fmla="*/ 571064 w 782184"/>
                    <a:gd name="connsiteY32" fmla="*/ 314721 h 1189716"/>
                    <a:gd name="connsiteX33" fmla="*/ 566614 w 782184"/>
                    <a:gd name="connsiteY33" fmla="*/ 335472 h 1189716"/>
                    <a:gd name="connsiteX34" fmla="*/ 596280 w 782184"/>
                    <a:gd name="connsiteY34" fmla="*/ 425887 h 1189716"/>
                    <a:gd name="connsiteX35" fmla="*/ 537443 w 782184"/>
                    <a:gd name="connsiteY35" fmla="*/ 480234 h 1189716"/>
                    <a:gd name="connsiteX36" fmla="*/ 487011 w 782184"/>
                    <a:gd name="connsiteY36" fmla="*/ 549898 h 1189716"/>
                    <a:gd name="connsiteX37" fmla="*/ 501350 w 782184"/>
                    <a:gd name="connsiteY37" fmla="*/ 598317 h 1189716"/>
                    <a:gd name="connsiteX38" fmla="*/ 531510 w 782184"/>
                    <a:gd name="connsiteY38" fmla="*/ 607704 h 1189716"/>
                    <a:gd name="connsiteX39" fmla="*/ 543376 w 782184"/>
                    <a:gd name="connsiteY39" fmla="*/ 648218 h 1189716"/>
                    <a:gd name="connsiteX40" fmla="*/ 595785 w 782184"/>
                    <a:gd name="connsiteY40" fmla="*/ 657605 h 1189716"/>
                    <a:gd name="connsiteX41" fmla="*/ 671927 w 782184"/>
                    <a:gd name="connsiteY41" fmla="*/ 650194 h 1189716"/>
                    <a:gd name="connsiteX42" fmla="*/ 680332 w 782184"/>
                    <a:gd name="connsiteY42" fmla="*/ 638336 h 1189716"/>
                    <a:gd name="connsiteX43" fmla="*/ 746091 w 782184"/>
                    <a:gd name="connsiteY43" fmla="*/ 834976 h 1189716"/>
                    <a:gd name="connsiteX44" fmla="*/ 621495 w 782184"/>
                    <a:gd name="connsiteY44" fmla="*/ 1011852 h 1189716"/>
                    <a:gd name="connsiteX45" fmla="*/ 534476 w 782184"/>
                    <a:gd name="connsiteY45" fmla="*/ 1189717 h 1189716"/>
                    <a:gd name="connsiteX46" fmla="*/ 459818 w 782184"/>
                    <a:gd name="connsiteY46" fmla="*/ 1122029 h 1189716"/>
                    <a:gd name="connsiteX47" fmla="*/ 242269 w 782184"/>
                    <a:gd name="connsiteY47" fmla="*/ 1069164 h 1189716"/>
                    <a:gd name="connsiteX48" fmla="*/ 177994 w 782184"/>
                    <a:gd name="connsiteY48" fmla="*/ 1015805 h 1189716"/>
                    <a:gd name="connsiteX49" fmla="*/ 43510 w 782184"/>
                    <a:gd name="connsiteY49" fmla="*/ 909086 h 1189716"/>
                    <a:gd name="connsiteX50" fmla="*/ 0 w 782184"/>
                    <a:gd name="connsiteY50" fmla="*/ 787051 h 118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82184" h="1189716">
                      <a:moveTo>
                        <a:pt x="0" y="787051"/>
                      </a:moveTo>
                      <a:lnTo>
                        <a:pt x="81086" y="675391"/>
                      </a:lnTo>
                      <a:lnTo>
                        <a:pt x="181455" y="484681"/>
                      </a:lnTo>
                      <a:lnTo>
                        <a:pt x="187388" y="424899"/>
                      </a:lnTo>
                      <a:lnTo>
                        <a:pt x="153273" y="433298"/>
                      </a:lnTo>
                      <a:lnTo>
                        <a:pt x="170083" y="311263"/>
                      </a:lnTo>
                      <a:lnTo>
                        <a:pt x="131023" y="372033"/>
                      </a:lnTo>
                      <a:lnTo>
                        <a:pt x="106797" y="354741"/>
                      </a:lnTo>
                      <a:lnTo>
                        <a:pt x="96908" y="326085"/>
                      </a:lnTo>
                      <a:lnTo>
                        <a:pt x="119157" y="275690"/>
                      </a:lnTo>
                      <a:lnTo>
                        <a:pt x="108280" y="249999"/>
                      </a:lnTo>
                      <a:lnTo>
                        <a:pt x="129540" y="203062"/>
                      </a:lnTo>
                      <a:lnTo>
                        <a:pt x="61803" y="142292"/>
                      </a:lnTo>
                      <a:lnTo>
                        <a:pt x="79108" y="90908"/>
                      </a:lnTo>
                      <a:lnTo>
                        <a:pt x="98391" y="89920"/>
                      </a:lnTo>
                      <a:lnTo>
                        <a:pt x="123607" y="52371"/>
                      </a:lnTo>
                      <a:lnTo>
                        <a:pt x="177500" y="28656"/>
                      </a:lnTo>
                      <a:lnTo>
                        <a:pt x="189366" y="0"/>
                      </a:lnTo>
                      <a:lnTo>
                        <a:pt x="414825" y="90414"/>
                      </a:lnTo>
                      <a:lnTo>
                        <a:pt x="503822" y="27668"/>
                      </a:lnTo>
                      <a:lnTo>
                        <a:pt x="590347" y="2470"/>
                      </a:lnTo>
                      <a:lnTo>
                        <a:pt x="666983" y="35079"/>
                      </a:lnTo>
                      <a:lnTo>
                        <a:pt x="737686" y="35079"/>
                      </a:lnTo>
                      <a:lnTo>
                        <a:pt x="770813" y="20257"/>
                      </a:lnTo>
                      <a:lnTo>
                        <a:pt x="782184" y="42984"/>
                      </a:lnTo>
                      <a:lnTo>
                        <a:pt x="748069" y="58794"/>
                      </a:lnTo>
                      <a:lnTo>
                        <a:pt x="755485" y="78063"/>
                      </a:lnTo>
                      <a:lnTo>
                        <a:pt x="741147" y="83003"/>
                      </a:lnTo>
                      <a:lnTo>
                        <a:pt x="751530" y="105237"/>
                      </a:lnTo>
                      <a:lnTo>
                        <a:pt x="768340" y="97825"/>
                      </a:lnTo>
                      <a:lnTo>
                        <a:pt x="768340" y="105730"/>
                      </a:lnTo>
                      <a:lnTo>
                        <a:pt x="655116" y="204544"/>
                      </a:lnTo>
                      <a:lnTo>
                        <a:pt x="571064" y="314721"/>
                      </a:lnTo>
                      <a:lnTo>
                        <a:pt x="566614" y="335472"/>
                      </a:lnTo>
                      <a:lnTo>
                        <a:pt x="596280" y="425887"/>
                      </a:lnTo>
                      <a:lnTo>
                        <a:pt x="537443" y="480234"/>
                      </a:lnTo>
                      <a:lnTo>
                        <a:pt x="487011" y="549898"/>
                      </a:lnTo>
                      <a:lnTo>
                        <a:pt x="501350" y="598317"/>
                      </a:lnTo>
                      <a:lnTo>
                        <a:pt x="531510" y="607704"/>
                      </a:lnTo>
                      <a:lnTo>
                        <a:pt x="543376" y="648218"/>
                      </a:lnTo>
                      <a:lnTo>
                        <a:pt x="595785" y="657605"/>
                      </a:lnTo>
                      <a:lnTo>
                        <a:pt x="671927" y="650194"/>
                      </a:lnTo>
                      <a:lnTo>
                        <a:pt x="680332" y="638336"/>
                      </a:lnTo>
                      <a:lnTo>
                        <a:pt x="746091" y="834976"/>
                      </a:lnTo>
                      <a:lnTo>
                        <a:pt x="621495" y="1011852"/>
                      </a:lnTo>
                      <a:lnTo>
                        <a:pt x="534476" y="1189717"/>
                      </a:lnTo>
                      <a:lnTo>
                        <a:pt x="459818" y="1122029"/>
                      </a:lnTo>
                      <a:lnTo>
                        <a:pt x="242269" y="1069164"/>
                      </a:lnTo>
                      <a:lnTo>
                        <a:pt x="177994" y="1015805"/>
                      </a:lnTo>
                      <a:lnTo>
                        <a:pt x="43510" y="909086"/>
                      </a:lnTo>
                      <a:lnTo>
                        <a:pt x="0" y="787051"/>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1" name="Freeform 460">
                  <a:extLst>
                    <a:ext uri="{FF2B5EF4-FFF2-40B4-BE49-F238E27FC236}">
                      <a16:creationId xmlns:a16="http://schemas.microsoft.com/office/drawing/2014/main" id="{0A10B60E-1098-5D03-92ED-9DD58C6B4F2A}"/>
                    </a:ext>
                  </a:extLst>
                </p:cNvPr>
                <p:cNvSpPr/>
                <p:nvPr/>
              </p:nvSpPr>
              <p:spPr>
                <a:xfrm>
                  <a:off x="3979210" y="4650997"/>
                  <a:ext cx="1087740" cy="758395"/>
                </a:xfrm>
                <a:custGeom>
                  <a:avLst/>
                  <a:gdLst>
                    <a:gd name="connsiteX0" fmla="*/ 65759 w 1087740"/>
                    <a:gd name="connsiteY0" fmla="*/ 758395 h 758395"/>
                    <a:gd name="connsiteX1" fmla="*/ 0 w 1087740"/>
                    <a:gd name="connsiteY1" fmla="*/ 561756 h 758395"/>
                    <a:gd name="connsiteX2" fmla="*/ 183432 w 1087740"/>
                    <a:gd name="connsiteY2" fmla="*/ 363140 h 758395"/>
                    <a:gd name="connsiteX3" fmla="*/ 184421 w 1087740"/>
                    <a:gd name="connsiteY3" fmla="*/ 318674 h 758395"/>
                    <a:gd name="connsiteX4" fmla="*/ 194804 w 1087740"/>
                    <a:gd name="connsiteY4" fmla="*/ 306816 h 758395"/>
                    <a:gd name="connsiteX5" fmla="*/ 357965 w 1087740"/>
                    <a:gd name="connsiteY5" fmla="*/ 189722 h 758395"/>
                    <a:gd name="connsiteX6" fmla="*/ 331266 w 1087740"/>
                    <a:gd name="connsiteY6" fmla="*/ 150197 h 758395"/>
                    <a:gd name="connsiteX7" fmla="*/ 606168 w 1087740"/>
                    <a:gd name="connsiteY7" fmla="*/ 0 h 758395"/>
                    <a:gd name="connsiteX8" fmla="*/ 799489 w 1087740"/>
                    <a:gd name="connsiteY8" fmla="*/ 30138 h 758395"/>
                    <a:gd name="connsiteX9" fmla="*/ 861293 w 1087740"/>
                    <a:gd name="connsiteY9" fmla="*/ 4446 h 758395"/>
                    <a:gd name="connsiteX10" fmla="*/ 880575 w 1087740"/>
                    <a:gd name="connsiteY10" fmla="*/ 31126 h 758395"/>
                    <a:gd name="connsiteX11" fmla="*/ 954739 w 1087740"/>
                    <a:gd name="connsiteY11" fmla="*/ 36067 h 758395"/>
                    <a:gd name="connsiteX12" fmla="*/ 1000227 w 1087740"/>
                    <a:gd name="connsiteY12" fmla="*/ 100790 h 758395"/>
                    <a:gd name="connsiteX13" fmla="*/ 1060547 w 1087740"/>
                    <a:gd name="connsiteY13" fmla="*/ 80039 h 758395"/>
                    <a:gd name="connsiteX14" fmla="*/ 1087741 w 1087740"/>
                    <a:gd name="connsiteY14" fmla="*/ 106225 h 758395"/>
                    <a:gd name="connsiteX15" fmla="*/ 923591 w 1087740"/>
                    <a:gd name="connsiteY15" fmla="*/ 168477 h 758395"/>
                    <a:gd name="connsiteX16" fmla="*/ 767352 w 1087740"/>
                    <a:gd name="connsiteY16" fmla="*/ 195157 h 758395"/>
                    <a:gd name="connsiteX17" fmla="*/ 759935 w 1087740"/>
                    <a:gd name="connsiteY17" fmla="*/ 236165 h 758395"/>
                    <a:gd name="connsiteX18" fmla="*/ 615068 w 1087740"/>
                    <a:gd name="connsiteY18" fmla="*/ 308299 h 758395"/>
                    <a:gd name="connsiteX19" fmla="*/ 517666 w 1087740"/>
                    <a:gd name="connsiteY19" fmla="*/ 377468 h 758395"/>
                    <a:gd name="connsiteX20" fmla="*/ 314456 w 1087740"/>
                    <a:gd name="connsiteY20" fmla="*/ 492586 h 758395"/>
                    <a:gd name="connsiteX21" fmla="*/ 287262 w 1087740"/>
                    <a:gd name="connsiteY21" fmla="*/ 515807 h 758395"/>
                    <a:gd name="connsiteX22" fmla="*/ 284790 w 1087740"/>
                    <a:gd name="connsiteY22" fmla="*/ 557803 h 758395"/>
                    <a:gd name="connsiteX23" fmla="*/ 168105 w 1087740"/>
                    <a:gd name="connsiteY23" fmla="*/ 635866 h 758395"/>
                    <a:gd name="connsiteX24" fmla="*/ 109763 w 1087740"/>
                    <a:gd name="connsiteY24" fmla="*/ 712446 h 758395"/>
                    <a:gd name="connsiteX25" fmla="*/ 65759 w 1087740"/>
                    <a:gd name="connsiteY25" fmla="*/ 758395 h 75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7740" h="758395">
                      <a:moveTo>
                        <a:pt x="65759" y="758395"/>
                      </a:moveTo>
                      <a:lnTo>
                        <a:pt x="0" y="561756"/>
                      </a:lnTo>
                      <a:lnTo>
                        <a:pt x="183432" y="363140"/>
                      </a:lnTo>
                      <a:lnTo>
                        <a:pt x="184421" y="318674"/>
                      </a:lnTo>
                      <a:lnTo>
                        <a:pt x="194804" y="306816"/>
                      </a:lnTo>
                      <a:lnTo>
                        <a:pt x="357965" y="189722"/>
                      </a:lnTo>
                      <a:lnTo>
                        <a:pt x="331266" y="150197"/>
                      </a:lnTo>
                      <a:lnTo>
                        <a:pt x="606168" y="0"/>
                      </a:lnTo>
                      <a:lnTo>
                        <a:pt x="799489" y="30138"/>
                      </a:lnTo>
                      <a:lnTo>
                        <a:pt x="861293" y="4446"/>
                      </a:lnTo>
                      <a:lnTo>
                        <a:pt x="880575" y="31126"/>
                      </a:lnTo>
                      <a:lnTo>
                        <a:pt x="954739" y="36067"/>
                      </a:lnTo>
                      <a:lnTo>
                        <a:pt x="1000227" y="100790"/>
                      </a:lnTo>
                      <a:lnTo>
                        <a:pt x="1060547" y="80039"/>
                      </a:lnTo>
                      <a:lnTo>
                        <a:pt x="1087741" y="106225"/>
                      </a:lnTo>
                      <a:lnTo>
                        <a:pt x="923591" y="168477"/>
                      </a:lnTo>
                      <a:lnTo>
                        <a:pt x="767352" y="195157"/>
                      </a:lnTo>
                      <a:lnTo>
                        <a:pt x="759935" y="236165"/>
                      </a:lnTo>
                      <a:lnTo>
                        <a:pt x="615068" y="308299"/>
                      </a:lnTo>
                      <a:lnTo>
                        <a:pt x="517666" y="377468"/>
                      </a:lnTo>
                      <a:lnTo>
                        <a:pt x="314456" y="492586"/>
                      </a:lnTo>
                      <a:lnTo>
                        <a:pt x="287262" y="515807"/>
                      </a:lnTo>
                      <a:lnTo>
                        <a:pt x="284790" y="557803"/>
                      </a:lnTo>
                      <a:lnTo>
                        <a:pt x="168105" y="635866"/>
                      </a:lnTo>
                      <a:lnTo>
                        <a:pt x="109763" y="712446"/>
                      </a:lnTo>
                      <a:lnTo>
                        <a:pt x="65759" y="758395"/>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2" name="Freeform 461">
                  <a:extLst>
                    <a:ext uri="{FF2B5EF4-FFF2-40B4-BE49-F238E27FC236}">
                      <a16:creationId xmlns:a16="http://schemas.microsoft.com/office/drawing/2014/main" id="{2631CECD-517A-9E8B-A4DA-060B596BAD67}"/>
                    </a:ext>
                  </a:extLst>
                </p:cNvPr>
                <p:cNvSpPr/>
                <p:nvPr/>
              </p:nvSpPr>
              <p:spPr>
                <a:xfrm>
                  <a:off x="4937904" y="4711273"/>
                  <a:ext cx="657588" cy="919955"/>
                </a:xfrm>
                <a:custGeom>
                  <a:avLst/>
                  <a:gdLst>
                    <a:gd name="connsiteX0" fmla="*/ 609135 w 657588"/>
                    <a:gd name="connsiteY0" fmla="*/ 823612 h 919955"/>
                    <a:gd name="connsiteX1" fmla="*/ 565131 w 657588"/>
                    <a:gd name="connsiteY1" fmla="*/ 823612 h 919955"/>
                    <a:gd name="connsiteX2" fmla="*/ 549309 w 657588"/>
                    <a:gd name="connsiteY2" fmla="*/ 842881 h 919955"/>
                    <a:gd name="connsiteX3" fmla="*/ 527555 w 657588"/>
                    <a:gd name="connsiteY3" fmla="*/ 843375 h 919955"/>
                    <a:gd name="connsiteX4" fmla="*/ 505800 w 657588"/>
                    <a:gd name="connsiteY4" fmla="*/ 877960 h 919955"/>
                    <a:gd name="connsiteX5" fmla="*/ 486517 w 657588"/>
                    <a:gd name="connsiteY5" fmla="*/ 872031 h 919955"/>
                    <a:gd name="connsiteX6" fmla="*/ 470200 w 657588"/>
                    <a:gd name="connsiteY6" fmla="*/ 895252 h 919955"/>
                    <a:gd name="connsiteX7" fmla="*/ 441524 w 657588"/>
                    <a:gd name="connsiteY7" fmla="*/ 893770 h 919955"/>
                    <a:gd name="connsiteX8" fmla="*/ 427680 w 657588"/>
                    <a:gd name="connsiteY8" fmla="*/ 913533 h 919955"/>
                    <a:gd name="connsiteX9" fmla="*/ 395048 w 657588"/>
                    <a:gd name="connsiteY9" fmla="*/ 919955 h 919955"/>
                    <a:gd name="connsiteX10" fmla="*/ 371810 w 657588"/>
                    <a:gd name="connsiteY10" fmla="*/ 852268 h 919955"/>
                    <a:gd name="connsiteX11" fmla="*/ 251169 w 657588"/>
                    <a:gd name="connsiteY11" fmla="*/ 764324 h 919955"/>
                    <a:gd name="connsiteX12" fmla="*/ 198760 w 657588"/>
                    <a:gd name="connsiteY12" fmla="*/ 728751 h 919955"/>
                    <a:gd name="connsiteX13" fmla="*/ 170083 w 657588"/>
                    <a:gd name="connsiteY13" fmla="*/ 692190 h 919955"/>
                    <a:gd name="connsiteX14" fmla="*/ 156239 w 657588"/>
                    <a:gd name="connsiteY14" fmla="*/ 649206 h 919955"/>
                    <a:gd name="connsiteX15" fmla="*/ 164645 w 657588"/>
                    <a:gd name="connsiteY15" fmla="*/ 597823 h 919955"/>
                    <a:gd name="connsiteX16" fmla="*/ 130529 w 657588"/>
                    <a:gd name="connsiteY16" fmla="*/ 533100 h 919955"/>
                    <a:gd name="connsiteX17" fmla="*/ 24721 w 657588"/>
                    <a:gd name="connsiteY17" fmla="*/ 513831 h 919955"/>
                    <a:gd name="connsiteX18" fmla="*/ 0 w 657588"/>
                    <a:gd name="connsiteY18" fmla="*/ 484187 h 919955"/>
                    <a:gd name="connsiteX19" fmla="*/ 48948 w 657588"/>
                    <a:gd name="connsiteY19" fmla="*/ 441203 h 919955"/>
                    <a:gd name="connsiteX20" fmla="*/ 76636 w 657588"/>
                    <a:gd name="connsiteY20" fmla="*/ 385868 h 919955"/>
                    <a:gd name="connsiteX21" fmla="*/ 119157 w 657588"/>
                    <a:gd name="connsiteY21" fmla="*/ 352765 h 919955"/>
                    <a:gd name="connsiteX22" fmla="*/ 113224 w 657588"/>
                    <a:gd name="connsiteY22" fmla="*/ 307311 h 919955"/>
                    <a:gd name="connsiteX23" fmla="*/ 76636 w 657588"/>
                    <a:gd name="connsiteY23" fmla="*/ 255433 h 919955"/>
                    <a:gd name="connsiteX24" fmla="*/ 61803 w 657588"/>
                    <a:gd name="connsiteY24" fmla="*/ 176382 h 919955"/>
                    <a:gd name="connsiteX25" fmla="*/ 121629 w 657588"/>
                    <a:gd name="connsiteY25" fmla="*/ 83498 h 919955"/>
                    <a:gd name="connsiteX26" fmla="*/ 135968 w 657588"/>
                    <a:gd name="connsiteY26" fmla="*/ 97332 h 919955"/>
                    <a:gd name="connsiteX27" fmla="*/ 170577 w 657588"/>
                    <a:gd name="connsiteY27" fmla="*/ 98320 h 919955"/>
                    <a:gd name="connsiteX28" fmla="*/ 233864 w 657588"/>
                    <a:gd name="connsiteY28" fmla="*/ 55336 h 919955"/>
                    <a:gd name="connsiteX29" fmla="*/ 252158 w 657588"/>
                    <a:gd name="connsiteY29" fmla="*/ 68182 h 919955"/>
                    <a:gd name="connsiteX30" fmla="*/ 290229 w 657588"/>
                    <a:gd name="connsiteY30" fmla="*/ 59782 h 919955"/>
                    <a:gd name="connsiteX31" fmla="*/ 305062 w 657588"/>
                    <a:gd name="connsiteY31" fmla="*/ 27174 h 919955"/>
                    <a:gd name="connsiteX32" fmla="*/ 323850 w 657588"/>
                    <a:gd name="connsiteY32" fmla="*/ 36067 h 919955"/>
                    <a:gd name="connsiteX33" fmla="*/ 426691 w 657588"/>
                    <a:gd name="connsiteY33" fmla="*/ 0 h 919955"/>
                    <a:gd name="connsiteX34" fmla="*/ 448940 w 657588"/>
                    <a:gd name="connsiteY34" fmla="*/ 10870 h 919955"/>
                    <a:gd name="connsiteX35" fmla="*/ 458335 w 657588"/>
                    <a:gd name="connsiteY35" fmla="*/ 35573 h 919955"/>
                    <a:gd name="connsiteX36" fmla="*/ 657589 w 657588"/>
                    <a:gd name="connsiteY36" fmla="*/ 188734 h 919955"/>
                    <a:gd name="connsiteX37" fmla="*/ 472178 w 657588"/>
                    <a:gd name="connsiteY37" fmla="*/ 338437 h 919955"/>
                    <a:gd name="connsiteX38" fmla="*/ 609135 w 657588"/>
                    <a:gd name="connsiteY38" fmla="*/ 823612 h 91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7588" h="919955">
                      <a:moveTo>
                        <a:pt x="609135" y="823612"/>
                      </a:moveTo>
                      <a:lnTo>
                        <a:pt x="565131" y="823612"/>
                      </a:lnTo>
                      <a:lnTo>
                        <a:pt x="549309" y="842881"/>
                      </a:lnTo>
                      <a:lnTo>
                        <a:pt x="527555" y="843375"/>
                      </a:lnTo>
                      <a:lnTo>
                        <a:pt x="505800" y="877960"/>
                      </a:lnTo>
                      <a:lnTo>
                        <a:pt x="486517" y="872031"/>
                      </a:lnTo>
                      <a:lnTo>
                        <a:pt x="470200" y="895252"/>
                      </a:lnTo>
                      <a:lnTo>
                        <a:pt x="441524" y="893770"/>
                      </a:lnTo>
                      <a:lnTo>
                        <a:pt x="427680" y="913533"/>
                      </a:lnTo>
                      <a:lnTo>
                        <a:pt x="395048" y="919955"/>
                      </a:lnTo>
                      <a:lnTo>
                        <a:pt x="371810" y="852268"/>
                      </a:lnTo>
                      <a:lnTo>
                        <a:pt x="251169" y="764324"/>
                      </a:lnTo>
                      <a:lnTo>
                        <a:pt x="198760" y="728751"/>
                      </a:lnTo>
                      <a:lnTo>
                        <a:pt x="170083" y="692190"/>
                      </a:lnTo>
                      <a:lnTo>
                        <a:pt x="156239" y="649206"/>
                      </a:lnTo>
                      <a:lnTo>
                        <a:pt x="164645" y="597823"/>
                      </a:lnTo>
                      <a:lnTo>
                        <a:pt x="130529" y="533100"/>
                      </a:lnTo>
                      <a:lnTo>
                        <a:pt x="24721" y="513831"/>
                      </a:lnTo>
                      <a:lnTo>
                        <a:pt x="0" y="484187"/>
                      </a:lnTo>
                      <a:lnTo>
                        <a:pt x="48948" y="441203"/>
                      </a:lnTo>
                      <a:lnTo>
                        <a:pt x="76636" y="385868"/>
                      </a:lnTo>
                      <a:lnTo>
                        <a:pt x="119157" y="352765"/>
                      </a:lnTo>
                      <a:lnTo>
                        <a:pt x="113224" y="307311"/>
                      </a:lnTo>
                      <a:lnTo>
                        <a:pt x="76636" y="255433"/>
                      </a:lnTo>
                      <a:lnTo>
                        <a:pt x="61803" y="176382"/>
                      </a:lnTo>
                      <a:lnTo>
                        <a:pt x="121629" y="83498"/>
                      </a:lnTo>
                      <a:lnTo>
                        <a:pt x="135968" y="97332"/>
                      </a:lnTo>
                      <a:lnTo>
                        <a:pt x="170577" y="98320"/>
                      </a:lnTo>
                      <a:lnTo>
                        <a:pt x="233864" y="55336"/>
                      </a:lnTo>
                      <a:lnTo>
                        <a:pt x="252158" y="68182"/>
                      </a:lnTo>
                      <a:lnTo>
                        <a:pt x="290229" y="59782"/>
                      </a:lnTo>
                      <a:lnTo>
                        <a:pt x="305062" y="27174"/>
                      </a:lnTo>
                      <a:lnTo>
                        <a:pt x="323850" y="36067"/>
                      </a:lnTo>
                      <a:lnTo>
                        <a:pt x="426691" y="0"/>
                      </a:lnTo>
                      <a:lnTo>
                        <a:pt x="448940" y="10870"/>
                      </a:lnTo>
                      <a:lnTo>
                        <a:pt x="458335" y="35573"/>
                      </a:lnTo>
                      <a:lnTo>
                        <a:pt x="657589" y="188734"/>
                      </a:lnTo>
                      <a:lnTo>
                        <a:pt x="472178" y="338437"/>
                      </a:lnTo>
                      <a:lnTo>
                        <a:pt x="609135" y="823612"/>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3" name="Freeform 462">
                  <a:extLst>
                    <a:ext uri="{FF2B5EF4-FFF2-40B4-BE49-F238E27FC236}">
                      <a16:creationId xmlns:a16="http://schemas.microsoft.com/office/drawing/2014/main" id="{48C55CD5-A324-8951-17DC-27A661764B81}"/>
                    </a:ext>
                  </a:extLst>
                </p:cNvPr>
                <p:cNvSpPr/>
                <p:nvPr/>
              </p:nvSpPr>
              <p:spPr>
                <a:xfrm>
                  <a:off x="4088973" y="4757222"/>
                  <a:ext cx="1013576" cy="784086"/>
                </a:xfrm>
                <a:custGeom>
                  <a:avLst/>
                  <a:gdLst>
                    <a:gd name="connsiteX0" fmla="*/ 78614 w 1013576"/>
                    <a:gd name="connsiteY0" fmla="*/ 762348 h 784086"/>
                    <a:gd name="connsiteX1" fmla="*/ 79108 w 1013576"/>
                    <a:gd name="connsiteY1" fmla="*/ 727268 h 784086"/>
                    <a:gd name="connsiteX2" fmla="*/ 33621 w 1013576"/>
                    <a:gd name="connsiteY2" fmla="*/ 729739 h 784086"/>
                    <a:gd name="connsiteX3" fmla="*/ 44993 w 1013576"/>
                    <a:gd name="connsiteY3" fmla="*/ 694166 h 784086"/>
                    <a:gd name="connsiteX4" fmla="*/ 5439 w 1013576"/>
                    <a:gd name="connsiteY4" fmla="*/ 664522 h 784086"/>
                    <a:gd name="connsiteX5" fmla="*/ 19777 w 1013576"/>
                    <a:gd name="connsiteY5" fmla="*/ 639324 h 784086"/>
                    <a:gd name="connsiteX6" fmla="*/ 0 w 1013576"/>
                    <a:gd name="connsiteY6" fmla="*/ 606222 h 784086"/>
                    <a:gd name="connsiteX7" fmla="*/ 58342 w 1013576"/>
                    <a:gd name="connsiteY7" fmla="*/ 529641 h 784086"/>
                    <a:gd name="connsiteX8" fmla="*/ 175027 w 1013576"/>
                    <a:gd name="connsiteY8" fmla="*/ 451578 h 784086"/>
                    <a:gd name="connsiteX9" fmla="*/ 177499 w 1013576"/>
                    <a:gd name="connsiteY9" fmla="*/ 409583 h 784086"/>
                    <a:gd name="connsiteX10" fmla="*/ 204693 w 1013576"/>
                    <a:gd name="connsiteY10" fmla="*/ 386361 h 784086"/>
                    <a:gd name="connsiteX11" fmla="*/ 407903 w 1013576"/>
                    <a:gd name="connsiteY11" fmla="*/ 271243 h 784086"/>
                    <a:gd name="connsiteX12" fmla="*/ 505305 w 1013576"/>
                    <a:gd name="connsiteY12" fmla="*/ 202074 h 784086"/>
                    <a:gd name="connsiteX13" fmla="*/ 650172 w 1013576"/>
                    <a:gd name="connsiteY13" fmla="*/ 129940 h 784086"/>
                    <a:gd name="connsiteX14" fmla="*/ 657589 w 1013576"/>
                    <a:gd name="connsiteY14" fmla="*/ 88932 h 784086"/>
                    <a:gd name="connsiteX15" fmla="*/ 813828 w 1013576"/>
                    <a:gd name="connsiteY15" fmla="*/ 62253 h 784086"/>
                    <a:gd name="connsiteX16" fmla="*/ 977978 w 1013576"/>
                    <a:gd name="connsiteY16" fmla="*/ 0 h 784086"/>
                    <a:gd name="connsiteX17" fmla="*/ 970561 w 1013576"/>
                    <a:gd name="connsiteY17" fmla="*/ 37549 h 784086"/>
                    <a:gd name="connsiteX18" fmla="*/ 910735 w 1013576"/>
                    <a:gd name="connsiteY18" fmla="*/ 130434 h 784086"/>
                    <a:gd name="connsiteX19" fmla="*/ 925568 w 1013576"/>
                    <a:gd name="connsiteY19" fmla="*/ 209485 h 784086"/>
                    <a:gd name="connsiteX20" fmla="*/ 962156 w 1013576"/>
                    <a:gd name="connsiteY20" fmla="*/ 261362 h 784086"/>
                    <a:gd name="connsiteX21" fmla="*/ 968089 w 1013576"/>
                    <a:gd name="connsiteY21" fmla="*/ 306816 h 784086"/>
                    <a:gd name="connsiteX22" fmla="*/ 925568 w 1013576"/>
                    <a:gd name="connsiteY22" fmla="*/ 339919 h 784086"/>
                    <a:gd name="connsiteX23" fmla="*/ 897880 w 1013576"/>
                    <a:gd name="connsiteY23" fmla="*/ 395255 h 784086"/>
                    <a:gd name="connsiteX24" fmla="*/ 848932 w 1013576"/>
                    <a:gd name="connsiteY24" fmla="*/ 438238 h 784086"/>
                    <a:gd name="connsiteX25" fmla="*/ 873653 w 1013576"/>
                    <a:gd name="connsiteY25" fmla="*/ 467883 h 784086"/>
                    <a:gd name="connsiteX26" fmla="*/ 979461 w 1013576"/>
                    <a:gd name="connsiteY26" fmla="*/ 487151 h 784086"/>
                    <a:gd name="connsiteX27" fmla="*/ 1013576 w 1013576"/>
                    <a:gd name="connsiteY27" fmla="*/ 551874 h 784086"/>
                    <a:gd name="connsiteX28" fmla="*/ 940401 w 1013576"/>
                    <a:gd name="connsiteY28" fmla="*/ 560768 h 784086"/>
                    <a:gd name="connsiteX29" fmla="*/ 888981 w 1013576"/>
                    <a:gd name="connsiteY29" fmla="*/ 584483 h 784086"/>
                    <a:gd name="connsiteX30" fmla="*/ 825694 w 1013576"/>
                    <a:gd name="connsiteY30" fmla="*/ 579542 h 784086"/>
                    <a:gd name="connsiteX31" fmla="*/ 532993 w 1013576"/>
                    <a:gd name="connsiteY31" fmla="*/ 619068 h 784086"/>
                    <a:gd name="connsiteX32" fmla="*/ 484539 w 1013576"/>
                    <a:gd name="connsiteY32" fmla="*/ 636360 h 784086"/>
                    <a:gd name="connsiteX33" fmla="*/ 464267 w 1013576"/>
                    <a:gd name="connsiteY33" fmla="*/ 634384 h 784086"/>
                    <a:gd name="connsiteX34" fmla="*/ 455368 w 1013576"/>
                    <a:gd name="connsiteY34" fmla="*/ 611657 h 784086"/>
                    <a:gd name="connsiteX35" fmla="*/ 441029 w 1013576"/>
                    <a:gd name="connsiteY35" fmla="*/ 606716 h 784086"/>
                    <a:gd name="connsiteX36" fmla="*/ 352032 w 1013576"/>
                    <a:gd name="connsiteY36" fmla="*/ 665510 h 784086"/>
                    <a:gd name="connsiteX37" fmla="*/ 341649 w 1013576"/>
                    <a:gd name="connsiteY37" fmla="*/ 663040 h 784086"/>
                    <a:gd name="connsiteX38" fmla="*/ 345605 w 1013576"/>
                    <a:gd name="connsiteY38" fmla="*/ 652664 h 784086"/>
                    <a:gd name="connsiteX39" fmla="*/ 409880 w 1013576"/>
                    <a:gd name="connsiteY39" fmla="*/ 583495 h 784086"/>
                    <a:gd name="connsiteX40" fmla="*/ 411363 w 1013576"/>
                    <a:gd name="connsiteY40" fmla="*/ 566202 h 784086"/>
                    <a:gd name="connsiteX41" fmla="*/ 395542 w 1013576"/>
                    <a:gd name="connsiteY41" fmla="*/ 563238 h 784086"/>
                    <a:gd name="connsiteX42" fmla="*/ 309017 w 1013576"/>
                    <a:gd name="connsiteY42" fmla="*/ 619562 h 784086"/>
                    <a:gd name="connsiteX43" fmla="*/ 176016 w 1013576"/>
                    <a:gd name="connsiteY43" fmla="*/ 732703 h 784086"/>
                    <a:gd name="connsiteX44" fmla="*/ 138440 w 1013576"/>
                    <a:gd name="connsiteY44" fmla="*/ 744067 h 784086"/>
                    <a:gd name="connsiteX45" fmla="*/ 99380 w 1013576"/>
                    <a:gd name="connsiteY45" fmla="*/ 784086 h 784086"/>
                    <a:gd name="connsiteX46" fmla="*/ 78614 w 1013576"/>
                    <a:gd name="connsiteY46" fmla="*/ 762348 h 7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13576" h="784086">
                      <a:moveTo>
                        <a:pt x="78614" y="762348"/>
                      </a:moveTo>
                      <a:lnTo>
                        <a:pt x="79108" y="727268"/>
                      </a:lnTo>
                      <a:lnTo>
                        <a:pt x="33621" y="729739"/>
                      </a:lnTo>
                      <a:lnTo>
                        <a:pt x="44993" y="694166"/>
                      </a:lnTo>
                      <a:lnTo>
                        <a:pt x="5439" y="664522"/>
                      </a:lnTo>
                      <a:lnTo>
                        <a:pt x="19777" y="639324"/>
                      </a:lnTo>
                      <a:lnTo>
                        <a:pt x="0" y="606222"/>
                      </a:lnTo>
                      <a:lnTo>
                        <a:pt x="58342" y="529641"/>
                      </a:lnTo>
                      <a:lnTo>
                        <a:pt x="175027" y="451578"/>
                      </a:lnTo>
                      <a:lnTo>
                        <a:pt x="177499" y="409583"/>
                      </a:lnTo>
                      <a:lnTo>
                        <a:pt x="204693" y="386361"/>
                      </a:lnTo>
                      <a:lnTo>
                        <a:pt x="407903" y="271243"/>
                      </a:lnTo>
                      <a:lnTo>
                        <a:pt x="505305" y="202074"/>
                      </a:lnTo>
                      <a:lnTo>
                        <a:pt x="650172" y="129940"/>
                      </a:lnTo>
                      <a:lnTo>
                        <a:pt x="657589" y="88932"/>
                      </a:lnTo>
                      <a:lnTo>
                        <a:pt x="813828" y="62253"/>
                      </a:lnTo>
                      <a:lnTo>
                        <a:pt x="977978" y="0"/>
                      </a:lnTo>
                      <a:lnTo>
                        <a:pt x="970561" y="37549"/>
                      </a:lnTo>
                      <a:lnTo>
                        <a:pt x="910735" y="130434"/>
                      </a:lnTo>
                      <a:lnTo>
                        <a:pt x="925568" y="209485"/>
                      </a:lnTo>
                      <a:lnTo>
                        <a:pt x="962156" y="261362"/>
                      </a:lnTo>
                      <a:lnTo>
                        <a:pt x="968089" y="306816"/>
                      </a:lnTo>
                      <a:lnTo>
                        <a:pt x="925568" y="339919"/>
                      </a:lnTo>
                      <a:lnTo>
                        <a:pt x="897880" y="395255"/>
                      </a:lnTo>
                      <a:lnTo>
                        <a:pt x="848932" y="438238"/>
                      </a:lnTo>
                      <a:lnTo>
                        <a:pt x="873653" y="467883"/>
                      </a:lnTo>
                      <a:lnTo>
                        <a:pt x="979461" y="487151"/>
                      </a:lnTo>
                      <a:lnTo>
                        <a:pt x="1013576" y="551874"/>
                      </a:lnTo>
                      <a:lnTo>
                        <a:pt x="940401" y="560768"/>
                      </a:lnTo>
                      <a:lnTo>
                        <a:pt x="888981" y="584483"/>
                      </a:lnTo>
                      <a:lnTo>
                        <a:pt x="825694" y="579542"/>
                      </a:lnTo>
                      <a:lnTo>
                        <a:pt x="532993" y="619068"/>
                      </a:lnTo>
                      <a:lnTo>
                        <a:pt x="484539" y="636360"/>
                      </a:lnTo>
                      <a:lnTo>
                        <a:pt x="464267" y="634384"/>
                      </a:lnTo>
                      <a:lnTo>
                        <a:pt x="455368" y="611657"/>
                      </a:lnTo>
                      <a:lnTo>
                        <a:pt x="441029" y="606716"/>
                      </a:lnTo>
                      <a:lnTo>
                        <a:pt x="352032" y="665510"/>
                      </a:lnTo>
                      <a:lnTo>
                        <a:pt x="341649" y="663040"/>
                      </a:lnTo>
                      <a:lnTo>
                        <a:pt x="345605" y="652664"/>
                      </a:lnTo>
                      <a:lnTo>
                        <a:pt x="409880" y="583495"/>
                      </a:lnTo>
                      <a:lnTo>
                        <a:pt x="411363" y="566202"/>
                      </a:lnTo>
                      <a:lnTo>
                        <a:pt x="395542" y="563238"/>
                      </a:lnTo>
                      <a:lnTo>
                        <a:pt x="309017" y="619562"/>
                      </a:lnTo>
                      <a:lnTo>
                        <a:pt x="176016" y="732703"/>
                      </a:lnTo>
                      <a:lnTo>
                        <a:pt x="138440" y="744067"/>
                      </a:lnTo>
                      <a:lnTo>
                        <a:pt x="99380" y="784086"/>
                      </a:lnTo>
                      <a:lnTo>
                        <a:pt x="78614" y="762348"/>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4" name="Freeform 463">
                  <a:extLst>
                    <a:ext uri="{FF2B5EF4-FFF2-40B4-BE49-F238E27FC236}">
                      <a16:creationId xmlns:a16="http://schemas.microsoft.com/office/drawing/2014/main" id="{2F18AE9A-6DA1-CFC4-BEC8-F3A72DA11F3E}"/>
                    </a:ext>
                  </a:extLst>
                </p:cNvPr>
                <p:cNvSpPr/>
                <p:nvPr/>
              </p:nvSpPr>
              <p:spPr>
                <a:xfrm>
                  <a:off x="4143360" y="5309096"/>
                  <a:ext cx="1045714" cy="634877"/>
                </a:xfrm>
                <a:custGeom>
                  <a:avLst/>
                  <a:gdLst>
                    <a:gd name="connsiteX0" fmla="*/ 227931 w 1045714"/>
                    <a:gd name="connsiteY0" fmla="*/ 634878 h 634877"/>
                    <a:gd name="connsiteX1" fmla="*/ 226448 w 1045714"/>
                    <a:gd name="connsiteY1" fmla="*/ 593870 h 634877"/>
                    <a:gd name="connsiteX2" fmla="*/ 204198 w 1045714"/>
                    <a:gd name="connsiteY2" fmla="*/ 589918 h 634877"/>
                    <a:gd name="connsiteX3" fmla="*/ 156239 w 1045714"/>
                    <a:gd name="connsiteY3" fmla="*/ 529147 h 634877"/>
                    <a:gd name="connsiteX4" fmla="*/ 102841 w 1045714"/>
                    <a:gd name="connsiteY4" fmla="*/ 409583 h 634877"/>
                    <a:gd name="connsiteX5" fmla="*/ 87513 w 1045714"/>
                    <a:gd name="connsiteY5" fmla="*/ 341895 h 634877"/>
                    <a:gd name="connsiteX6" fmla="*/ 29666 w 1045714"/>
                    <a:gd name="connsiteY6" fmla="*/ 316204 h 634877"/>
                    <a:gd name="connsiteX7" fmla="*/ 6427 w 1045714"/>
                    <a:gd name="connsiteY7" fmla="*/ 286560 h 634877"/>
                    <a:gd name="connsiteX8" fmla="*/ 0 w 1045714"/>
                    <a:gd name="connsiteY8" fmla="*/ 242588 h 634877"/>
                    <a:gd name="connsiteX9" fmla="*/ 24227 w 1045714"/>
                    <a:gd name="connsiteY9" fmla="*/ 210473 h 634877"/>
                    <a:gd name="connsiteX10" fmla="*/ 44993 w 1045714"/>
                    <a:gd name="connsiteY10" fmla="*/ 232212 h 634877"/>
                    <a:gd name="connsiteX11" fmla="*/ 84053 w 1045714"/>
                    <a:gd name="connsiteY11" fmla="*/ 192193 h 634877"/>
                    <a:gd name="connsiteX12" fmla="*/ 121629 w 1045714"/>
                    <a:gd name="connsiteY12" fmla="*/ 180829 h 634877"/>
                    <a:gd name="connsiteX13" fmla="*/ 254630 w 1045714"/>
                    <a:gd name="connsiteY13" fmla="*/ 67687 h 634877"/>
                    <a:gd name="connsiteX14" fmla="*/ 341155 w 1045714"/>
                    <a:gd name="connsiteY14" fmla="*/ 11364 h 634877"/>
                    <a:gd name="connsiteX15" fmla="*/ 356976 w 1045714"/>
                    <a:gd name="connsiteY15" fmla="*/ 14328 h 634877"/>
                    <a:gd name="connsiteX16" fmla="*/ 355493 w 1045714"/>
                    <a:gd name="connsiteY16" fmla="*/ 31620 h 634877"/>
                    <a:gd name="connsiteX17" fmla="*/ 291218 w 1045714"/>
                    <a:gd name="connsiteY17" fmla="*/ 100790 h 634877"/>
                    <a:gd name="connsiteX18" fmla="*/ 287262 w 1045714"/>
                    <a:gd name="connsiteY18" fmla="*/ 111165 h 634877"/>
                    <a:gd name="connsiteX19" fmla="*/ 297645 w 1045714"/>
                    <a:gd name="connsiteY19" fmla="*/ 113636 h 634877"/>
                    <a:gd name="connsiteX20" fmla="*/ 386642 w 1045714"/>
                    <a:gd name="connsiteY20" fmla="*/ 54842 h 634877"/>
                    <a:gd name="connsiteX21" fmla="*/ 400981 w 1045714"/>
                    <a:gd name="connsiteY21" fmla="*/ 59782 h 634877"/>
                    <a:gd name="connsiteX22" fmla="*/ 409880 w 1045714"/>
                    <a:gd name="connsiteY22" fmla="*/ 82509 h 634877"/>
                    <a:gd name="connsiteX23" fmla="*/ 430152 w 1045714"/>
                    <a:gd name="connsiteY23" fmla="*/ 84486 h 634877"/>
                    <a:gd name="connsiteX24" fmla="*/ 478606 w 1045714"/>
                    <a:gd name="connsiteY24" fmla="*/ 67193 h 634877"/>
                    <a:gd name="connsiteX25" fmla="*/ 771307 w 1045714"/>
                    <a:gd name="connsiteY25" fmla="*/ 27668 h 634877"/>
                    <a:gd name="connsiteX26" fmla="*/ 834594 w 1045714"/>
                    <a:gd name="connsiteY26" fmla="*/ 32609 h 634877"/>
                    <a:gd name="connsiteX27" fmla="*/ 886014 w 1045714"/>
                    <a:gd name="connsiteY27" fmla="*/ 8893 h 634877"/>
                    <a:gd name="connsiteX28" fmla="*/ 959189 w 1045714"/>
                    <a:gd name="connsiteY28" fmla="*/ 0 h 634877"/>
                    <a:gd name="connsiteX29" fmla="*/ 950784 w 1045714"/>
                    <a:gd name="connsiteY29" fmla="*/ 51383 h 634877"/>
                    <a:gd name="connsiteX30" fmla="*/ 964628 w 1045714"/>
                    <a:gd name="connsiteY30" fmla="*/ 94367 h 634877"/>
                    <a:gd name="connsiteX31" fmla="*/ 993305 w 1045714"/>
                    <a:gd name="connsiteY31" fmla="*/ 130928 h 634877"/>
                    <a:gd name="connsiteX32" fmla="*/ 1045714 w 1045714"/>
                    <a:gd name="connsiteY32" fmla="*/ 166501 h 634877"/>
                    <a:gd name="connsiteX33" fmla="*/ 1027420 w 1045714"/>
                    <a:gd name="connsiteY33" fmla="*/ 185276 h 634877"/>
                    <a:gd name="connsiteX34" fmla="*/ 972044 w 1045714"/>
                    <a:gd name="connsiteY34" fmla="*/ 182311 h 634877"/>
                    <a:gd name="connsiteX35" fmla="*/ 950289 w 1045714"/>
                    <a:gd name="connsiteY35" fmla="*/ 202074 h 634877"/>
                    <a:gd name="connsiteX36" fmla="*/ 961661 w 1045714"/>
                    <a:gd name="connsiteY36" fmla="*/ 234683 h 634877"/>
                    <a:gd name="connsiteX37" fmla="*/ 940895 w 1045714"/>
                    <a:gd name="connsiteY37" fmla="*/ 237647 h 634877"/>
                    <a:gd name="connsiteX38" fmla="*/ 956717 w 1045714"/>
                    <a:gd name="connsiteY38" fmla="*/ 252963 h 634877"/>
                    <a:gd name="connsiteX39" fmla="*/ 953256 w 1045714"/>
                    <a:gd name="connsiteY39" fmla="*/ 275196 h 634877"/>
                    <a:gd name="connsiteX40" fmla="*/ 881070 w 1045714"/>
                    <a:gd name="connsiteY40" fmla="*/ 273220 h 634877"/>
                    <a:gd name="connsiteX41" fmla="*/ 870687 w 1045714"/>
                    <a:gd name="connsiteY41" fmla="*/ 299900 h 634877"/>
                    <a:gd name="connsiteX42" fmla="*/ 836571 w 1045714"/>
                    <a:gd name="connsiteY42" fmla="*/ 291995 h 634877"/>
                    <a:gd name="connsiteX43" fmla="*/ 806905 w 1045714"/>
                    <a:gd name="connsiteY43" fmla="*/ 300394 h 634877"/>
                    <a:gd name="connsiteX44" fmla="*/ 652150 w 1045714"/>
                    <a:gd name="connsiteY44" fmla="*/ 439721 h 634877"/>
                    <a:gd name="connsiteX45" fmla="*/ 589357 w 1045714"/>
                    <a:gd name="connsiteY45" fmla="*/ 506914 h 634877"/>
                    <a:gd name="connsiteX46" fmla="*/ 310995 w 1045714"/>
                    <a:gd name="connsiteY46" fmla="*/ 564720 h 634877"/>
                    <a:gd name="connsiteX47" fmla="*/ 227931 w 1045714"/>
                    <a:gd name="connsiteY47" fmla="*/ 634878 h 63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5714" h="634877">
                      <a:moveTo>
                        <a:pt x="227931" y="634878"/>
                      </a:moveTo>
                      <a:lnTo>
                        <a:pt x="226448" y="593870"/>
                      </a:lnTo>
                      <a:lnTo>
                        <a:pt x="204198" y="589918"/>
                      </a:lnTo>
                      <a:lnTo>
                        <a:pt x="156239" y="529147"/>
                      </a:lnTo>
                      <a:lnTo>
                        <a:pt x="102841" y="409583"/>
                      </a:lnTo>
                      <a:lnTo>
                        <a:pt x="87513" y="341895"/>
                      </a:lnTo>
                      <a:lnTo>
                        <a:pt x="29666" y="316204"/>
                      </a:lnTo>
                      <a:lnTo>
                        <a:pt x="6427" y="286560"/>
                      </a:lnTo>
                      <a:lnTo>
                        <a:pt x="0" y="242588"/>
                      </a:lnTo>
                      <a:lnTo>
                        <a:pt x="24227" y="210473"/>
                      </a:lnTo>
                      <a:lnTo>
                        <a:pt x="44993" y="232212"/>
                      </a:lnTo>
                      <a:lnTo>
                        <a:pt x="84053" y="192193"/>
                      </a:lnTo>
                      <a:lnTo>
                        <a:pt x="121629" y="180829"/>
                      </a:lnTo>
                      <a:lnTo>
                        <a:pt x="254630" y="67687"/>
                      </a:lnTo>
                      <a:lnTo>
                        <a:pt x="341155" y="11364"/>
                      </a:lnTo>
                      <a:lnTo>
                        <a:pt x="356976" y="14328"/>
                      </a:lnTo>
                      <a:lnTo>
                        <a:pt x="355493" y="31620"/>
                      </a:lnTo>
                      <a:lnTo>
                        <a:pt x="291218" y="100790"/>
                      </a:lnTo>
                      <a:lnTo>
                        <a:pt x="287262" y="111165"/>
                      </a:lnTo>
                      <a:lnTo>
                        <a:pt x="297645" y="113636"/>
                      </a:lnTo>
                      <a:lnTo>
                        <a:pt x="386642" y="54842"/>
                      </a:lnTo>
                      <a:lnTo>
                        <a:pt x="400981" y="59782"/>
                      </a:lnTo>
                      <a:lnTo>
                        <a:pt x="409880" y="82509"/>
                      </a:lnTo>
                      <a:lnTo>
                        <a:pt x="430152" y="84486"/>
                      </a:lnTo>
                      <a:lnTo>
                        <a:pt x="478606" y="67193"/>
                      </a:lnTo>
                      <a:lnTo>
                        <a:pt x="771307" y="27668"/>
                      </a:lnTo>
                      <a:lnTo>
                        <a:pt x="834594" y="32609"/>
                      </a:lnTo>
                      <a:lnTo>
                        <a:pt x="886014" y="8893"/>
                      </a:lnTo>
                      <a:lnTo>
                        <a:pt x="959189" y="0"/>
                      </a:lnTo>
                      <a:lnTo>
                        <a:pt x="950784" y="51383"/>
                      </a:lnTo>
                      <a:lnTo>
                        <a:pt x="964628" y="94367"/>
                      </a:lnTo>
                      <a:lnTo>
                        <a:pt x="993305" y="130928"/>
                      </a:lnTo>
                      <a:lnTo>
                        <a:pt x="1045714" y="166501"/>
                      </a:lnTo>
                      <a:lnTo>
                        <a:pt x="1027420" y="185276"/>
                      </a:lnTo>
                      <a:lnTo>
                        <a:pt x="972044" y="182311"/>
                      </a:lnTo>
                      <a:lnTo>
                        <a:pt x="950289" y="202074"/>
                      </a:lnTo>
                      <a:lnTo>
                        <a:pt x="961661" y="234683"/>
                      </a:lnTo>
                      <a:lnTo>
                        <a:pt x="940895" y="237647"/>
                      </a:lnTo>
                      <a:lnTo>
                        <a:pt x="956717" y="252963"/>
                      </a:lnTo>
                      <a:lnTo>
                        <a:pt x="953256" y="275196"/>
                      </a:lnTo>
                      <a:lnTo>
                        <a:pt x="881070" y="273220"/>
                      </a:lnTo>
                      <a:lnTo>
                        <a:pt x="870687" y="299900"/>
                      </a:lnTo>
                      <a:lnTo>
                        <a:pt x="836571" y="291995"/>
                      </a:lnTo>
                      <a:lnTo>
                        <a:pt x="806905" y="300394"/>
                      </a:lnTo>
                      <a:lnTo>
                        <a:pt x="652150" y="439721"/>
                      </a:lnTo>
                      <a:lnTo>
                        <a:pt x="589357" y="506914"/>
                      </a:lnTo>
                      <a:lnTo>
                        <a:pt x="310995" y="564720"/>
                      </a:lnTo>
                      <a:lnTo>
                        <a:pt x="227931" y="634878"/>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5" name="Freeform 464">
                  <a:extLst>
                    <a:ext uri="{FF2B5EF4-FFF2-40B4-BE49-F238E27FC236}">
                      <a16:creationId xmlns:a16="http://schemas.microsoft.com/office/drawing/2014/main" id="{EDAF7677-C972-A9CB-C1F2-05B474647EE5}"/>
                    </a:ext>
                  </a:extLst>
                </p:cNvPr>
                <p:cNvSpPr/>
                <p:nvPr/>
              </p:nvSpPr>
              <p:spPr>
                <a:xfrm>
                  <a:off x="3528786" y="5363443"/>
                  <a:ext cx="842504" cy="998512"/>
                </a:xfrm>
                <a:custGeom>
                  <a:avLst/>
                  <a:gdLst>
                    <a:gd name="connsiteX0" fmla="*/ 839044 w 842504"/>
                    <a:gd name="connsiteY0" fmla="*/ 997524 h 998512"/>
                    <a:gd name="connsiteX1" fmla="*/ 824211 w 842504"/>
                    <a:gd name="connsiteY1" fmla="*/ 998512 h 998512"/>
                    <a:gd name="connsiteX2" fmla="*/ 0 w 842504"/>
                    <a:gd name="connsiteY2" fmla="*/ 988137 h 998512"/>
                    <a:gd name="connsiteX3" fmla="*/ 55871 w 842504"/>
                    <a:gd name="connsiteY3" fmla="*/ 927861 h 998512"/>
                    <a:gd name="connsiteX4" fmla="*/ 143384 w 842504"/>
                    <a:gd name="connsiteY4" fmla="*/ 770253 h 998512"/>
                    <a:gd name="connsiteX5" fmla="*/ 222987 w 842504"/>
                    <a:gd name="connsiteY5" fmla="*/ 525689 h 998512"/>
                    <a:gd name="connsiteX6" fmla="*/ 304568 w 842504"/>
                    <a:gd name="connsiteY6" fmla="*/ 400690 h 998512"/>
                    <a:gd name="connsiteX7" fmla="*/ 391587 w 842504"/>
                    <a:gd name="connsiteY7" fmla="*/ 222825 h 998512"/>
                    <a:gd name="connsiteX8" fmla="*/ 516182 w 842504"/>
                    <a:gd name="connsiteY8" fmla="*/ 45949 h 998512"/>
                    <a:gd name="connsiteX9" fmla="*/ 560187 w 842504"/>
                    <a:gd name="connsiteY9" fmla="*/ 0 h 998512"/>
                    <a:gd name="connsiteX10" fmla="*/ 579964 w 842504"/>
                    <a:gd name="connsiteY10" fmla="*/ 33103 h 998512"/>
                    <a:gd name="connsiteX11" fmla="*/ 565625 w 842504"/>
                    <a:gd name="connsiteY11" fmla="*/ 58300 h 998512"/>
                    <a:gd name="connsiteX12" fmla="*/ 605179 w 842504"/>
                    <a:gd name="connsiteY12" fmla="*/ 87944 h 998512"/>
                    <a:gd name="connsiteX13" fmla="*/ 593808 w 842504"/>
                    <a:gd name="connsiteY13" fmla="*/ 123517 h 998512"/>
                    <a:gd name="connsiteX14" fmla="*/ 639295 w 842504"/>
                    <a:gd name="connsiteY14" fmla="*/ 121047 h 998512"/>
                    <a:gd name="connsiteX15" fmla="*/ 638800 w 842504"/>
                    <a:gd name="connsiteY15" fmla="*/ 156126 h 998512"/>
                    <a:gd name="connsiteX16" fmla="*/ 614574 w 842504"/>
                    <a:gd name="connsiteY16" fmla="*/ 188240 h 998512"/>
                    <a:gd name="connsiteX17" fmla="*/ 621001 w 842504"/>
                    <a:gd name="connsiteY17" fmla="*/ 232212 h 998512"/>
                    <a:gd name="connsiteX18" fmla="*/ 644239 w 842504"/>
                    <a:gd name="connsiteY18" fmla="*/ 261856 h 998512"/>
                    <a:gd name="connsiteX19" fmla="*/ 702087 w 842504"/>
                    <a:gd name="connsiteY19" fmla="*/ 287548 h 998512"/>
                    <a:gd name="connsiteX20" fmla="*/ 717414 w 842504"/>
                    <a:gd name="connsiteY20" fmla="*/ 355235 h 998512"/>
                    <a:gd name="connsiteX21" fmla="*/ 770813 w 842504"/>
                    <a:gd name="connsiteY21" fmla="*/ 474800 h 998512"/>
                    <a:gd name="connsiteX22" fmla="*/ 818772 w 842504"/>
                    <a:gd name="connsiteY22" fmla="*/ 535570 h 998512"/>
                    <a:gd name="connsiteX23" fmla="*/ 841021 w 842504"/>
                    <a:gd name="connsiteY23" fmla="*/ 539523 h 998512"/>
                    <a:gd name="connsiteX24" fmla="*/ 842505 w 842504"/>
                    <a:gd name="connsiteY24" fmla="*/ 580530 h 998512"/>
                    <a:gd name="connsiteX25" fmla="*/ 821739 w 842504"/>
                    <a:gd name="connsiteY25" fmla="*/ 621538 h 998512"/>
                    <a:gd name="connsiteX26" fmla="*/ 839044 w 842504"/>
                    <a:gd name="connsiteY26" fmla="*/ 997524 h 9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2504" h="998512">
                      <a:moveTo>
                        <a:pt x="839044" y="997524"/>
                      </a:moveTo>
                      <a:lnTo>
                        <a:pt x="824211" y="998512"/>
                      </a:lnTo>
                      <a:lnTo>
                        <a:pt x="0" y="988137"/>
                      </a:lnTo>
                      <a:lnTo>
                        <a:pt x="55871" y="927861"/>
                      </a:lnTo>
                      <a:lnTo>
                        <a:pt x="143384" y="770253"/>
                      </a:lnTo>
                      <a:lnTo>
                        <a:pt x="222987" y="525689"/>
                      </a:lnTo>
                      <a:lnTo>
                        <a:pt x="304568" y="400690"/>
                      </a:lnTo>
                      <a:lnTo>
                        <a:pt x="391587" y="222825"/>
                      </a:lnTo>
                      <a:lnTo>
                        <a:pt x="516182" y="45949"/>
                      </a:lnTo>
                      <a:lnTo>
                        <a:pt x="560187" y="0"/>
                      </a:lnTo>
                      <a:lnTo>
                        <a:pt x="579964" y="33103"/>
                      </a:lnTo>
                      <a:lnTo>
                        <a:pt x="565625" y="58300"/>
                      </a:lnTo>
                      <a:lnTo>
                        <a:pt x="605179" y="87944"/>
                      </a:lnTo>
                      <a:lnTo>
                        <a:pt x="593808" y="123517"/>
                      </a:lnTo>
                      <a:lnTo>
                        <a:pt x="639295" y="121047"/>
                      </a:lnTo>
                      <a:lnTo>
                        <a:pt x="638800" y="156126"/>
                      </a:lnTo>
                      <a:lnTo>
                        <a:pt x="614574" y="188240"/>
                      </a:lnTo>
                      <a:lnTo>
                        <a:pt x="621001" y="232212"/>
                      </a:lnTo>
                      <a:lnTo>
                        <a:pt x="644239" y="261856"/>
                      </a:lnTo>
                      <a:lnTo>
                        <a:pt x="702087" y="287548"/>
                      </a:lnTo>
                      <a:lnTo>
                        <a:pt x="717414" y="355235"/>
                      </a:lnTo>
                      <a:lnTo>
                        <a:pt x="770813" y="474800"/>
                      </a:lnTo>
                      <a:lnTo>
                        <a:pt x="818772" y="535570"/>
                      </a:lnTo>
                      <a:lnTo>
                        <a:pt x="841021" y="539523"/>
                      </a:lnTo>
                      <a:lnTo>
                        <a:pt x="842505" y="580530"/>
                      </a:lnTo>
                      <a:lnTo>
                        <a:pt x="821739" y="621538"/>
                      </a:lnTo>
                      <a:lnTo>
                        <a:pt x="839044" y="997524"/>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6" name="Freeform 465">
                  <a:extLst>
                    <a:ext uri="{FF2B5EF4-FFF2-40B4-BE49-F238E27FC236}">
                      <a16:creationId xmlns:a16="http://schemas.microsoft.com/office/drawing/2014/main" id="{B184AB03-F994-E843-2B22-75F19E11AD47}"/>
                    </a:ext>
                  </a:extLst>
                </p:cNvPr>
                <p:cNvSpPr/>
                <p:nvPr/>
              </p:nvSpPr>
              <p:spPr>
                <a:xfrm>
                  <a:off x="4795510" y="5475598"/>
                  <a:ext cx="1208379" cy="884876"/>
                </a:xfrm>
                <a:custGeom>
                  <a:avLst/>
                  <a:gdLst>
                    <a:gd name="connsiteX0" fmla="*/ 193816 w 1208380"/>
                    <a:gd name="connsiteY0" fmla="*/ 883889 h 884876"/>
                    <a:gd name="connsiteX1" fmla="*/ 197277 w 1208380"/>
                    <a:gd name="connsiteY1" fmla="*/ 702071 h 884876"/>
                    <a:gd name="connsiteX2" fmla="*/ 233370 w 1208380"/>
                    <a:gd name="connsiteY2" fmla="*/ 632902 h 884876"/>
                    <a:gd name="connsiteX3" fmla="*/ 201726 w 1208380"/>
                    <a:gd name="connsiteY3" fmla="*/ 589424 h 884876"/>
                    <a:gd name="connsiteX4" fmla="*/ 226942 w 1208380"/>
                    <a:gd name="connsiteY4" fmla="*/ 525689 h 884876"/>
                    <a:gd name="connsiteX5" fmla="*/ 217548 w 1208380"/>
                    <a:gd name="connsiteY5" fmla="*/ 495551 h 884876"/>
                    <a:gd name="connsiteX6" fmla="*/ 172555 w 1208380"/>
                    <a:gd name="connsiteY6" fmla="*/ 419464 h 884876"/>
                    <a:gd name="connsiteX7" fmla="*/ 157722 w 1208380"/>
                    <a:gd name="connsiteY7" fmla="*/ 363635 h 884876"/>
                    <a:gd name="connsiteX8" fmla="*/ 104324 w 1208380"/>
                    <a:gd name="connsiteY8" fmla="*/ 352271 h 884876"/>
                    <a:gd name="connsiteX9" fmla="*/ 60320 w 1208380"/>
                    <a:gd name="connsiteY9" fmla="*/ 299900 h 884876"/>
                    <a:gd name="connsiteX10" fmla="*/ 0 w 1208380"/>
                    <a:gd name="connsiteY10" fmla="*/ 273220 h 884876"/>
                    <a:gd name="connsiteX11" fmla="*/ 154756 w 1208380"/>
                    <a:gd name="connsiteY11" fmla="*/ 133893 h 884876"/>
                    <a:gd name="connsiteX12" fmla="*/ 184421 w 1208380"/>
                    <a:gd name="connsiteY12" fmla="*/ 125494 h 884876"/>
                    <a:gd name="connsiteX13" fmla="*/ 218537 w 1208380"/>
                    <a:gd name="connsiteY13" fmla="*/ 133398 h 884876"/>
                    <a:gd name="connsiteX14" fmla="*/ 228920 w 1208380"/>
                    <a:gd name="connsiteY14" fmla="*/ 106719 h 884876"/>
                    <a:gd name="connsiteX15" fmla="*/ 301106 w 1208380"/>
                    <a:gd name="connsiteY15" fmla="*/ 108695 h 884876"/>
                    <a:gd name="connsiteX16" fmla="*/ 304568 w 1208380"/>
                    <a:gd name="connsiteY16" fmla="*/ 86462 h 884876"/>
                    <a:gd name="connsiteX17" fmla="*/ 288746 w 1208380"/>
                    <a:gd name="connsiteY17" fmla="*/ 71146 h 884876"/>
                    <a:gd name="connsiteX18" fmla="*/ 309512 w 1208380"/>
                    <a:gd name="connsiteY18" fmla="*/ 68181 h 884876"/>
                    <a:gd name="connsiteX19" fmla="*/ 298140 w 1208380"/>
                    <a:gd name="connsiteY19" fmla="*/ 35573 h 884876"/>
                    <a:gd name="connsiteX20" fmla="*/ 319895 w 1208380"/>
                    <a:gd name="connsiteY20" fmla="*/ 15810 h 884876"/>
                    <a:gd name="connsiteX21" fmla="*/ 375271 w 1208380"/>
                    <a:gd name="connsiteY21" fmla="*/ 18775 h 884876"/>
                    <a:gd name="connsiteX22" fmla="*/ 393564 w 1208380"/>
                    <a:gd name="connsiteY22" fmla="*/ 0 h 884876"/>
                    <a:gd name="connsiteX23" fmla="*/ 514205 w 1208380"/>
                    <a:gd name="connsiteY23" fmla="*/ 87944 h 884876"/>
                    <a:gd name="connsiteX24" fmla="*/ 537443 w 1208380"/>
                    <a:gd name="connsiteY24" fmla="*/ 155632 h 884876"/>
                    <a:gd name="connsiteX25" fmla="*/ 557714 w 1208380"/>
                    <a:gd name="connsiteY25" fmla="*/ 192193 h 884876"/>
                    <a:gd name="connsiteX26" fmla="*/ 635340 w 1208380"/>
                    <a:gd name="connsiteY26" fmla="*/ 269267 h 884876"/>
                    <a:gd name="connsiteX27" fmla="*/ 752519 w 1208380"/>
                    <a:gd name="connsiteY27" fmla="*/ 311757 h 884876"/>
                    <a:gd name="connsiteX28" fmla="*/ 804434 w 1208380"/>
                    <a:gd name="connsiteY28" fmla="*/ 306817 h 884876"/>
                    <a:gd name="connsiteX29" fmla="*/ 842010 w 1208380"/>
                    <a:gd name="connsiteY29" fmla="*/ 364622 h 884876"/>
                    <a:gd name="connsiteX30" fmla="*/ 894419 w 1208380"/>
                    <a:gd name="connsiteY30" fmla="*/ 487646 h 884876"/>
                    <a:gd name="connsiteX31" fmla="*/ 907769 w 1208380"/>
                    <a:gd name="connsiteY31" fmla="*/ 505926 h 884876"/>
                    <a:gd name="connsiteX32" fmla="*/ 1001216 w 1208380"/>
                    <a:gd name="connsiteY32" fmla="*/ 549404 h 884876"/>
                    <a:gd name="connsiteX33" fmla="*/ 1013082 w 1208380"/>
                    <a:gd name="connsiteY33" fmla="*/ 618574 h 884876"/>
                    <a:gd name="connsiteX34" fmla="*/ 1048187 w 1208380"/>
                    <a:gd name="connsiteY34" fmla="*/ 676380 h 884876"/>
                    <a:gd name="connsiteX35" fmla="*/ 1096146 w 1208380"/>
                    <a:gd name="connsiteY35" fmla="*/ 735174 h 884876"/>
                    <a:gd name="connsiteX36" fmla="*/ 1153005 w 1208380"/>
                    <a:gd name="connsiteY36" fmla="*/ 769759 h 884876"/>
                    <a:gd name="connsiteX37" fmla="*/ 1208381 w 1208380"/>
                    <a:gd name="connsiteY37" fmla="*/ 882406 h 884876"/>
                    <a:gd name="connsiteX38" fmla="*/ 760924 w 1208380"/>
                    <a:gd name="connsiteY38" fmla="*/ 884877 h 884876"/>
                    <a:gd name="connsiteX39" fmla="*/ 467729 w 1208380"/>
                    <a:gd name="connsiteY39" fmla="*/ 883394 h 884876"/>
                    <a:gd name="connsiteX40" fmla="*/ 193816 w 1208380"/>
                    <a:gd name="connsiteY40" fmla="*/ 883889 h 88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08380" h="884876">
                      <a:moveTo>
                        <a:pt x="193816" y="883889"/>
                      </a:moveTo>
                      <a:lnTo>
                        <a:pt x="197277" y="702071"/>
                      </a:lnTo>
                      <a:lnTo>
                        <a:pt x="233370" y="632902"/>
                      </a:lnTo>
                      <a:lnTo>
                        <a:pt x="201726" y="589424"/>
                      </a:lnTo>
                      <a:lnTo>
                        <a:pt x="226942" y="525689"/>
                      </a:lnTo>
                      <a:lnTo>
                        <a:pt x="217548" y="495551"/>
                      </a:lnTo>
                      <a:lnTo>
                        <a:pt x="172555" y="419464"/>
                      </a:lnTo>
                      <a:lnTo>
                        <a:pt x="157722" y="363635"/>
                      </a:lnTo>
                      <a:lnTo>
                        <a:pt x="104324" y="352271"/>
                      </a:lnTo>
                      <a:lnTo>
                        <a:pt x="60320" y="299900"/>
                      </a:lnTo>
                      <a:lnTo>
                        <a:pt x="0" y="273220"/>
                      </a:lnTo>
                      <a:lnTo>
                        <a:pt x="154756" y="133893"/>
                      </a:lnTo>
                      <a:lnTo>
                        <a:pt x="184421" y="125494"/>
                      </a:lnTo>
                      <a:lnTo>
                        <a:pt x="218537" y="133398"/>
                      </a:lnTo>
                      <a:lnTo>
                        <a:pt x="228920" y="106719"/>
                      </a:lnTo>
                      <a:lnTo>
                        <a:pt x="301106" y="108695"/>
                      </a:lnTo>
                      <a:lnTo>
                        <a:pt x="304568" y="86462"/>
                      </a:lnTo>
                      <a:lnTo>
                        <a:pt x="288746" y="71146"/>
                      </a:lnTo>
                      <a:lnTo>
                        <a:pt x="309512" y="68181"/>
                      </a:lnTo>
                      <a:lnTo>
                        <a:pt x="298140" y="35573"/>
                      </a:lnTo>
                      <a:lnTo>
                        <a:pt x="319895" y="15810"/>
                      </a:lnTo>
                      <a:lnTo>
                        <a:pt x="375271" y="18775"/>
                      </a:lnTo>
                      <a:lnTo>
                        <a:pt x="393564" y="0"/>
                      </a:lnTo>
                      <a:lnTo>
                        <a:pt x="514205" y="87944"/>
                      </a:lnTo>
                      <a:lnTo>
                        <a:pt x="537443" y="155632"/>
                      </a:lnTo>
                      <a:lnTo>
                        <a:pt x="557714" y="192193"/>
                      </a:lnTo>
                      <a:lnTo>
                        <a:pt x="635340" y="269267"/>
                      </a:lnTo>
                      <a:lnTo>
                        <a:pt x="752519" y="311757"/>
                      </a:lnTo>
                      <a:lnTo>
                        <a:pt x="804434" y="306817"/>
                      </a:lnTo>
                      <a:lnTo>
                        <a:pt x="842010" y="364622"/>
                      </a:lnTo>
                      <a:lnTo>
                        <a:pt x="894419" y="487646"/>
                      </a:lnTo>
                      <a:lnTo>
                        <a:pt x="907769" y="505926"/>
                      </a:lnTo>
                      <a:lnTo>
                        <a:pt x="1001216" y="549404"/>
                      </a:lnTo>
                      <a:lnTo>
                        <a:pt x="1013082" y="618574"/>
                      </a:lnTo>
                      <a:lnTo>
                        <a:pt x="1048187" y="676380"/>
                      </a:lnTo>
                      <a:lnTo>
                        <a:pt x="1096146" y="735174"/>
                      </a:lnTo>
                      <a:lnTo>
                        <a:pt x="1153005" y="769759"/>
                      </a:lnTo>
                      <a:lnTo>
                        <a:pt x="1208381" y="882406"/>
                      </a:lnTo>
                      <a:lnTo>
                        <a:pt x="760924" y="884877"/>
                      </a:lnTo>
                      <a:lnTo>
                        <a:pt x="467729" y="883394"/>
                      </a:lnTo>
                      <a:lnTo>
                        <a:pt x="193816" y="883889"/>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7" name="Freeform 466">
                  <a:extLst>
                    <a:ext uri="{FF2B5EF4-FFF2-40B4-BE49-F238E27FC236}">
                      <a16:creationId xmlns:a16="http://schemas.microsoft.com/office/drawing/2014/main" id="{31A2B839-6FC7-F03C-7AAF-27178D2AB90D}"/>
                    </a:ext>
                  </a:extLst>
                </p:cNvPr>
                <p:cNvSpPr/>
                <p:nvPr/>
              </p:nvSpPr>
              <p:spPr>
                <a:xfrm>
                  <a:off x="3145110" y="5590221"/>
                  <a:ext cx="688243" cy="764323"/>
                </a:xfrm>
                <a:custGeom>
                  <a:avLst/>
                  <a:gdLst>
                    <a:gd name="connsiteX0" fmla="*/ 0 w 688243"/>
                    <a:gd name="connsiteY0" fmla="*/ 764324 h 764323"/>
                    <a:gd name="connsiteX1" fmla="*/ 40543 w 688243"/>
                    <a:gd name="connsiteY1" fmla="*/ 716893 h 764323"/>
                    <a:gd name="connsiteX2" fmla="*/ 60815 w 688243"/>
                    <a:gd name="connsiteY2" fmla="*/ 654641 h 764323"/>
                    <a:gd name="connsiteX3" fmla="*/ 111246 w 688243"/>
                    <a:gd name="connsiteY3" fmla="*/ 569661 h 764323"/>
                    <a:gd name="connsiteX4" fmla="*/ 225953 w 688243"/>
                    <a:gd name="connsiteY4" fmla="*/ 270749 h 764323"/>
                    <a:gd name="connsiteX5" fmla="*/ 234359 w 688243"/>
                    <a:gd name="connsiteY5" fmla="*/ 215908 h 764323"/>
                    <a:gd name="connsiteX6" fmla="*/ 266497 w 688243"/>
                    <a:gd name="connsiteY6" fmla="*/ 186264 h 764323"/>
                    <a:gd name="connsiteX7" fmla="*/ 237820 w 688243"/>
                    <a:gd name="connsiteY7" fmla="*/ 149703 h 764323"/>
                    <a:gd name="connsiteX8" fmla="*/ 242269 w 688243"/>
                    <a:gd name="connsiteY8" fmla="*/ 124999 h 764323"/>
                    <a:gd name="connsiteX9" fmla="*/ 284296 w 688243"/>
                    <a:gd name="connsiteY9" fmla="*/ 88438 h 764323"/>
                    <a:gd name="connsiteX10" fmla="*/ 331761 w 688243"/>
                    <a:gd name="connsiteY10" fmla="*/ 0 h 764323"/>
                    <a:gd name="connsiteX11" fmla="*/ 396036 w 688243"/>
                    <a:gd name="connsiteY11" fmla="*/ 53359 h 764323"/>
                    <a:gd name="connsiteX12" fmla="*/ 613584 w 688243"/>
                    <a:gd name="connsiteY12" fmla="*/ 106225 h 764323"/>
                    <a:gd name="connsiteX13" fmla="*/ 688243 w 688243"/>
                    <a:gd name="connsiteY13" fmla="*/ 173912 h 764323"/>
                    <a:gd name="connsiteX14" fmla="*/ 606663 w 688243"/>
                    <a:gd name="connsiteY14" fmla="*/ 298911 h 764323"/>
                    <a:gd name="connsiteX15" fmla="*/ 527060 w 688243"/>
                    <a:gd name="connsiteY15" fmla="*/ 543475 h 764323"/>
                    <a:gd name="connsiteX16" fmla="*/ 439546 w 688243"/>
                    <a:gd name="connsiteY16" fmla="*/ 701083 h 764323"/>
                    <a:gd name="connsiteX17" fmla="*/ 383676 w 688243"/>
                    <a:gd name="connsiteY17" fmla="*/ 761359 h 764323"/>
                    <a:gd name="connsiteX18" fmla="*/ 66748 w 688243"/>
                    <a:gd name="connsiteY18" fmla="*/ 763830 h 764323"/>
                    <a:gd name="connsiteX19" fmla="*/ 0 w 688243"/>
                    <a:gd name="connsiteY19" fmla="*/ 764324 h 7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8243" h="764323">
                      <a:moveTo>
                        <a:pt x="0" y="764324"/>
                      </a:moveTo>
                      <a:lnTo>
                        <a:pt x="40543" y="716893"/>
                      </a:lnTo>
                      <a:lnTo>
                        <a:pt x="60815" y="654641"/>
                      </a:lnTo>
                      <a:lnTo>
                        <a:pt x="111246" y="569661"/>
                      </a:lnTo>
                      <a:lnTo>
                        <a:pt x="225953" y="270749"/>
                      </a:lnTo>
                      <a:lnTo>
                        <a:pt x="234359" y="215908"/>
                      </a:lnTo>
                      <a:lnTo>
                        <a:pt x="266497" y="186264"/>
                      </a:lnTo>
                      <a:lnTo>
                        <a:pt x="237820" y="149703"/>
                      </a:lnTo>
                      <a:lnTo>
                        <a:pt x="242269" y="124999"/>
                      </a:lnTo>
                      <a:lnTo>
                        <a:pt x="284296" y="88438"/>
                      </a:lnTo>
                      <a:lnTo>
                        <a:pt x="331761" y="0"/>
                      </a:lnTo>
                      <a:lnTo>
                        <a:pt x="396036" y="53359"/>
                      </a:lnTo>
                      <a:lnTo>
                        <a:pt x="613584" y="106225"/>
                      </a:lnTo>
                      <a:lnTo>
                        <a:pt x="688243" y="173912"/>
                      </a:lnTo>
                      <a:lnTo>
                        <a:pt x="606663" y="298911"/>
                      </a:lnTo>
                      <a:lnTo>
                        <a:pt x="527060" y="543475"/>
                      </a:lnTo>
                      <a:lnTo>
                        <a:pt x="439546" y="701083"/>
                      </a:lnTo>
                      <a:lnTo>
                        <a:pt x="383676" y="761359"/>
                      </a:lnTo>
                      <a:lnTo>
                        <a:pt x="66748" y="763830"/>
                      </a:lnTo>
                      <a:lnTo>
                        <a:pt x="0" y="764324"/>
                      </a:lnTo>
                      <a:close/>
                    </a:path>
                  </a:pathLst>
                </a:custGeom>
                <a:solidFill>
                  <a:srgbClr val="5082F0"/>
                </a:solidFill>
                <a:ln w="9889" cap="rnd">
                  <a:solidFill>
                    <a:srgbClr val="F9F9F9"/>
                  </a:solidFill>
                  <a:prstDash val="solid"/>
                  <a:round/>
                </a:ln>
              </p:spPr>
              <p:txBody>
                <a:bodyPr rtlCol="0" anchor="ctr"/>
                <a:lstStyle/>
                <a:p>
                  <a:endParaRPr lang="en-US"/>
                </a:p>
              </p:txBody>
            </p:sp>
            <p:sp>
              <p:nvSpPr>
                <p:cNvPr id="468" name="Freeform 467">
                  <a:extLst>
                    <a:ext uri="{FF2B5EF4-FFF2-40B4-BE49-F238E27FC236}">
                      <a16:creationId xmlns:a16="http://schemas.microsoft.com/office/drawing/2014/main" id="{E5A3496A-AFBA-05DE-9341-64FCB3358524}"/>
                    </a:ext>
                  </a:extLst>
                </p:cNvPr>
                <p:cNvSpPr/>
                <p:nvPr/>
              </p:nvSpPr>
              <p:spPr>
                <a:xfrm>
                  <a:off x="4350525" y="5748817"/>
                  <a:ext cx="678354" cy="612150"/>
                </a:xfrm>
                <a:custGeom>
                  <a:avLst/>
                  <a:gdLst>
                    <a:gd name="connsiteX0" fmla="*/ 17305 w 678354"/>
                    <a:gd name="connsiteY0" fmla="*/ 612151 h 612150"/>
                    <a:gd name="connsiteX1" fmla="*/ 0 w 678354"/>
                    <a:gd name="connsiteY1" fmla="*/ 236165 h 612150"/>
                    <a:gd name="connsiteX2" fmla="*/ 20766 w 678354"/>
                    <a:gd name="connsiteY2" fmla="*/ 195157 h 612150"/>
                    <a:gd name="connsiteX3" fmla="*/ 103830 w 678354"/>
                    <a:gd name="connsiteY3" fmla="*/ 125000 h 612150"/>
                    <a:gd name="connsiteX4" fmla="*/ 382192 w 678354"/>
                    <a:gd name="connsiteY4" fmla="*/ 67193 h 612150"/>
                    <a:gd name="connsiteX5" fmla="*/ 444985 w 678354"/>
                    <a:gd name="connsiteY5" fmla="*/ 0 h 612150"/>
                    <a:gd name="connsiteX6" fmla="*/ 505305 w 678354"/>
                    <a:gd name="connsiteY6" fmla="*/ 26680 h 612150"/>
                    <a:gd name="connsiteX7" fmla="*/ 549309 w 678354"/>
                    <a:gd name="connsiteY7" fmla="*/ 79051 h 612150"/>
                    <a:gd name="connsiteX8" fmla="*/ 602707 w 678354"/>
                    <a:gd name="connsiteY8" fmla="*/ 90415 h 612150"/>
                    <a:gd name="connsiteX9" fmla="*/ 617540 w 678354"/>
                    <a:gd name="connsiteY9" fmla="*/ 146244 h 612150"/>
                    <a:gd name="connsiteX10" fmla="*/ 662533 w 678354"/>
                    <a:gd name="connsiteY10" fmla="*/ 222331 h 612150"/>
                    <a:gd name="connsiteX11" fmla="*/ 671927 w 678354"/>
                    <a:gd name="connsiteY11" fmla="*/ 252469 h 612150"/>
                    <a:gd name="connsiteX12" fmla="*/ 646711 w 678354"/>
                    <a:gd name="connsiteY12" fmla="*/ 316204 h 612150"/>
                    <a:gd name="connsiteX13" fmla="*/ 678355 w 678354"/>
                    <a:gd name="connsiteY13" fmla="*/ 359682 h 612150"/>
                    <a:gd name="connsiteX14" fmla="*/ 642261 w 678354"/>
                    <a:gd name="connsiteY14" fmla="*/ 428852 h 612150"/>
                    <a:gd name="connsiteX15" fmla="*/ 638800 w 678354"/>
                    <a:gd name="connsiteY15" fmla="*/ 610669 h 612150"/>
                    <a:gd name="connsiteX16" fmla="*/ 340661 w 678354"/>
                    <a:gd name="connsiteY16" fmla="*/ 611163 h 612150"/>
                    <a:gd name="connsiteX17" fmla="*/ 17305 w 678354"/>
                    <a:gd name="connsiteY17" fmla="*/ 612151 h 61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8354" h="612150">
                      <a:moveTo>
                        <a:pt x="17305" y="612151"/>
                      </a:moveTo>
                      <a:lnTo>
                        <a:pt x="0" y="236165"/>
                      </a:lnTo>
                      <a:lnTo>
                        <a:pt x="20766" y="195157"/>
                      </a:lnTo>
                      <a:lnTo>
                        <a:pt x="103830" y="125000"/>
                      </a:lnTo>
                      <a:lnTo>
                        <a:pt x="382192" y="67193"/>
                      </a:lnTo>
                      <a:lnTo>
                        <a:pt x="444985" y="0"/>
                      </a:lnTo>
                      <a:lnTo>
                        <a:pt x="505305" y="26680"/>
                      </a:lnTo>
                      <a:lnTo>
                        <a:pt x="549309" y="79051"/>
                      </a:lnTo>
                      <a:lnTo>
                        <a:pt x="602707" y="90415"/>
                      </a:lnTo>
                      <a:lnTo>
                        <a:pt x="617540" y="146244"/>
                      </a:lnTo>
                      <a:lnTo>
                        <a:pt x="662533" y="222331"/>
                      </a:lnTo>
                      <a:lnTo>
                        <a:pt x="671927" y="252469"/>
                      </a:lnTo>
                      <a:lnTo>
                        <a:pt x="646711" y="316204"/>
                      </a:lnTo>
                      <a:lnTo>
                        <a:pt x="678355" y="359682"/>
                      </a:lnTo>
                      <a:lnTo>
                        <a:pt x="642261" y="428852"/>
                      </a:lnTo>
                      <a:lnTo>
                        <a:pt x="638800" y="610669"/>
                      </a:lnTo>
                      <a:lnTo>
                        <a:pt x="340661" y="611163"/>
                      </a:lnTo>
                      <a:lnTo>
                        <a:pt x="17305" y="612151"/>
                      </a:lnTo>
                      <a:close/>
                    </a:path>
                  </a:pathLst>
                </a:custGeom>
                <a:solidFill>
                  <a:srgbClr val="5082F0"/>
                </a:solidFill>
                <a:ln w="9889" cap="rnd">
                  <a:solidFill>
                    <a:srgbClr val="F9F9F9"/>
                  </a:solidFill>
                  <a:prstDash val="solid"/>
                  <a:round/>
                </a:ln>
              </p:spPr>
              <p:txBody>
                <a:bodyPr rtlCol="0" anchor="ctr"/>
                <a:lstStyle/>
                <a:p>
                  <a:endParaRPr lang="en-US"/>
                </a:p>
              </p:txBody>
            </p:sp>
          </p:grpSp>
          <p:grpSp>
            <p:nvGrpSpPr>
              <p:cNvPr id="391" name="Graphic 1337">
                <a:extLst>
                  <a:ext uri="{FF2B5EF4-FFF2-40B4-BE49-F238E27FC236}">
                    <a16:creationId xmlns:a16="http://schemas.microsoft.com/office/drawing/2014/main" id="{EFD32097-BF50-8269-BED5-657257668198}"/>
                  </a:ext>
                </a:extLst>
              </p:cNvPr>
              <p:cNvGrpSpPr/>
              <p:nvPr/>
            </p:nvGrpSpPr>
            <p:grpSpPr>
              <a:xfrm>
                <a:off x="3375866" y="4629907"/>
                <a:ext cx="2019241" cy="1480723"/>
                <a:chOff x="3375866" y="4629907"/>
                <a:chExt cx="2019241" cy="1480723"/>
              </a:xfrm>
              <a:solidFill>
                <a:srgbClr val="FFFFFF"/>
              </a:solidFill>
            </p:grpSpPr>
            <p:sp>
              <p:nvSpPr>
                <p:cNvPr id="392" name="Freeform 391">
                  <a:extLst>
                    <a:ext uri="{FF2B5EF4-FFF2-40B4-BE49-F238E27FC236}">
                      <a16:creationId xmlns:a16="http://schemas.microsoft.com/office/drawing/2014/main" id="{413A9993-6CB8-86A6-40ED-5904C70B0F58}"/>
                    </a:ext>
                  </a:extLst>
                </p:cNvPr>
                <p:cNvSpPr/>
                <p:nvPr/>
              </p:nvSpPr>
              <p:spPr>
                <a:xfrm>
                  <a:off x="4160523" y="4629907"/>
                  <a:ext cx="47464" cy="53853"/>
                </a:xfrm>
                <a:custGeom>
                  <a:avLst/>
                  <a:gdLst>
                    <a:gd name="connsiteX0" fmla="*/ 24721 w 47464"/>
                    <a:gd name="connsiteY0" fmla="*/ 24703 h 53853"/>
                    <a:gd name="connsiteX1" fmla="*/ 6427 w 47464"/>
                    <a:gd name="connsiteY1" fmla="*/ 0 h 53853"/>
                    <a:gd name="connsiteX2" fmla="*/ 0 w 47464"/>
                    <a:gd name="connsiteY2" fmla="*/ 0 h 53853"/>
                    <a:gd name="connsiteX3" fmla="*/ 0 w 47464"/>
                    <a:gd name="connsiteY3" fmla="*/ 53854 h 53853"/>
                    <a:gd name="connsiteX4" fmla="*/ 10383 w 47464"/>
                    <a:gd name="connsiteY4" fmla="*/ 53854 h 53853"/>
                    <a:gd name="connsiteX5" fmla="*/ 10383 w 47464"/>
                    <a:gd name="connsiteY5" fmla="*/ 21245 h 53853"/>
                    <a:gd name="connsiteX6" fmla="*/ 23238 w 47464"/>
                    <a:gd name="connsiteY6" fmla="*/ 37549 h 53853"/>
                    <a:gd name="connsiteX7" fmla="*/ 27194 w 47464"/>
                    <a:gd name="connsiteY7" fmla="*/ 37055 h 53853"/>
                    <a:gd name="connsiteX8" fmla="*/ 37082 w 47464"/>
                    <a:gd name="connsiteY8" fmla="*/ 22727 h 53853"/>
                    <a:gd name="connsiteX9" fmla="*/ 37082 w 47464"/>
                    <a:gd name="connsiteY9" fmla="*/ 53854 h 53853"/>
                    <a:gd name="connsiteX10" fmla="*/ 47465 w 47464"/>
                    <a:gd name="connsiteY10" fmla="*/ 53854 h 53853"/>
                    <a:gd name="connsiteX11" fmla="*/ 47465 w 47464"/>
                    <a:gd name="connsiteY11" fmla="*/ 0 h 53853"/>
                    <a:gd name="connsiteX12" fmla="*/ 41532 w 47464"/>
                    <a:gd name="connsiteY12" fmla="*/ 0 h 53853"/>
                    <a:gd name="connsiteX13" fmla="*/ 24721 w 47464"/>
                    <a:gd name="connsiteY13" fmla="*/ 247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4" h="53853">
                      <a:moveTo>
                        <a:pt x="24721" y="24703"/>
                      </a:moveTo>
                      <a:lnTo>
                        <a:pt x="6427" y="0"/>
                      </a:lnTo>
                      <a:lnTo>
                        <a:pt x="0" y="0"/>
                      </a:lnTo>
                      <a:lnTo>
                        <a:pt x="0" y="53854"/>
                      </a:lnTo>
                      <a:lnTo>
                        <a:pt x="10383" y="53854"/>
                      </a:lnTo>
                      <a:lnTo>
                        <a:pt x="10383" y="21245"/>
                      </a:lnTo>
                      <a:lnTo>
                        <a:pt x="23238" y="37549"/>
                      </a:lnTo>
                      <a:lnTo>
                        <a:pt x="27194" y="37055"/>
                      </a:lnTo>
                      <a:lnTo>
                        <a:pt x="37082" y="22727"/>
                      </a:lnTo>
                      <a:lnTo>
                        <a:pt x="37082" y="53854"/>
                      </a:lnTo>
                      <a:lnTo>
                        <a:pt x="47465" y="53854"/>
                      </a:lnTo>
                      <a:lnTo>
                        <a:pt x="47465" y="0"/>
                      </a:lnTo>
                      <a:lnTo>
                        <a:pt x="41532" y="0"/>
                      </a:lnTo>
                      <a:lnTo>
                        <a:pt x="24721" y="24703"/>
                      </a:lnTo>
                      <a:close/>
                    </a:path>
                  </a:pathLst>
                </a:custGeom>
                <a:solidFill>
                  <a:srgbClr val="FFFFFF"/>
                </a:solidFill>
                <a:ln w="4944"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49036380-E574-E255-9038-65384428589A}"/>
                    </a:ext>
                  </a:extLst>
                </p:cNvPr>
                <p:cNvSpPr/>
                <p:nvPr/>
              </p:nvSpPr>
              <p:spPr>
                <a:xfrm>
                  <a:off x="4221337" y="4629907"/>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80994237-2F91-BED0-FF6D-0ABDF5C03E38}"/>
                    </a:ext>
                  </a:extLst>
                </p:cNvPr>
                <p:cNvSpPr/>
                <p:nvPr/>
              </p:nvSpPr>
              <p:spPr>
                <a:xfrm>
                  <a:off x="4244575" y="4629907"/>
                  <a:ext cx="32137" cy="53853"/>
                </a:xfrm>
                <a:custGeom>
                  <a:avLst/>
                  <a:gdLst>
                    <a:gd name="connsiteX0" fmla="*/ 32138 w 32137"/>
                    <a:gd name="connsiteY0" fmla="*/ 7905 h 53853"/>
                    <a:gd name="connsiteX1" fmla="*/ 30655 w 32137"/>
                    <a:gd name="connsiteY1" fmla="*/ 0 h 53853"/>
                    <a:gd name="connsiteX2" fmla="*/ 0 w 32137"/>
                    <a:gd name="connsiteY2" fmla="*/ 0 h 53853"/>
                    <a:gd name="connsiteX3" fmla="*/ 0 w 32137"/>
                    <a:gd name="connsiteY3" fmla="*/ 53854 h 53853"/>
                    <a:gd name="connsiteX4" fmla="*/ 10383 w 32137"/>
                    <a:gd name="connsiteY4" fmla="*/ 53854 h 53853"/>
                    <a:gd name="connsiteX5" fmla="*/ 10383 w 32137"/>
                    <a:gd name="connsiteY5" fmla="*/ 31127 h 53853"/>
                    <a:gd name="connsiteX6" fmla="*/ 25710 w 32137"/>
                    <a:gd name="connsiteY6" fmla="*/ 31127 h 53853"/>
                    <a:gd name="connsiteX7" fmla="*/ 24227 w 32137"/>
                    <a:gd name="connsiteY7" fmla="*/ 23221 h 53853"/>
                    <a:gd name="connsiteX8" fmla="*/ 10383 w 32137"/>
                    <a:gd name="connsiteY8" fmla="*/ 23221 h 53853"/>
                    <a:gd name="connsiteX9" fmla="*/ 10383 w 32137"/>
                    <a:gd name="connsiteY9" fmla="*/ 7905 h 53853"/>
                    <a:gd name="connsiteX10" fmla="*/ 32138 w 32137"/>
                    <a:gd name="connsiteY10"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853">
                      <a:moveTo>
                        <a:pt x="32138" y="7905"/>
                      </a:moveTo>
                      <a:lnTo>
                        <a:pt x="30655" y="0"/>
                      </a:lnTo>
                      <a:lnTo>
                        <a:pt x="0" y="0"/>
                      </a:lnTo>
                      <a:lnTo>
                        <a:pt x="0" y="53854"/>
                      </a:lnTo>
                      <a:lnTo>
                        <a:pt x="10383" y="53854"/>
                      </a:lnTo>
                      <a:lnTo>
                        <a:pt x="10383" y="31127"/>
                      </a:lnTo>
                      <a:lnTo>
                        <a:pt x="25710" y="31127"/>
                      </a:lnTo>
                      <a:lnTo>
                        <a:pt x="24227" y="23221"/>
                      </a:lnTo>
                      <a:lnTo>
                        <a:pt x="10383" y="23221"/>
                      </a:lnTo>
                      <a:lnTo>
                        <a:pt x="10383" y="7905"/>
                      </a:lnTo>
                      <a:lnTo>
                        <a:pt x="32138" y="7905"/>
                      </a:lnTo>
                      <a:close/>
                    </a:path>
                  </a:pathLst>
                </a:custGeom>
                <a:solidFill>
                  <a:srgbClr val="FFFFFF"/>
                </a:solidFill>
                <a:ln w="4944"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62F3EC9B-D63E-B584-A136-3ED6B5A0BF20}"/>
                    </a:ext>
                  </a:extLst>
                </p:cNvPr>
                <p:cNvSpPr/>
                <p:nvPr/>
              </p:nvSpPr>
              <p:spPr>
                <a:xfrm>
                  <a:off x="4284130" y="4629907"/>
                  <a:ext cx="32137" cy="53853"/>
                </a:xfrm>
                <a:custGeom>
                  <a:avLst/>
                  <a:gdLst>
                    <a:gd name="connsiteX0" fmla="*/ 10383 w 32137"/>
                    <a:gd name="connsiteY0" fmla="*/ 31127 h 53853"/>
                    <a:gd name="connsiteX1" fmla="*/ 25710 w 32137"/>
                    <a:gd name="connsiteY1" fmla="*/ 31127 h 53853"/>
                    <a:gd name="connsiteX2" fmla="*/ 24227 w 32137"/>
                    <a:gd name="connsiteY2" fmla="*/ 23221 h 53853"/>
                    <a:gd name="connsiteX3" fmla="*/ 10383 w 32137"/>
                    <a:gd name="connsiteY3" fmla="*/ 23221 h 53853"/>
                    <a:gd name="connsiteX4" fmla="*/ 10383 w 32137"/>
                    <a:gd name="connsiteY4" fmla="*/ 7905 h 53853"/>
                    <a:gd name="connsiteX5" fmla="*/ 32138 w 32137"/>
                    <a:gd name="connsiteY5" fmla="*/ 7905 h 53853"/>
                    <a:gd name="connsiteX6" fmla="*/ 30655 w 32137"/>
                    <a:gd name="connsiteY6" fmla="*/ 0 h 53853"/>
                    <a:gd name="connsiteX7" fmla="*/ 0 w 32137"/>
                    <a:gd name="connsiteY7" fmla="*/ 0 h 53853"/>
                    <a:gd name="connsiteX8" fmla="*/ 0 w 32137"/>
                    <a:gd name="connsiteY8" fmla="*/ 53854 h 53853"/>
                    <a:gd name="connsiteX9" fmla="*/ 10383 w 32137"/>
                    <a:gd name="connsiteY9" fmla="*/ 53854 h 53853"/>
                    <a:gd name="connsiteX10" fmla="*/ 10383 w 32137"/>
                    <a:gd name="connsiteY10" fmla="*/ 3112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853">
                      <a:moveTo>
                        <a:pt x="10383" y="31127"/>
                      </a:moveTo>
                      <a:lnTo>
                        <a:pt x="25710" y="31127"/>
                      </a:lnTo>
                      <a:lnTo>
                        <a:pt x="24227" y="23221"/>
                      </a:lnTo>
                      <a:lnTo>
                        <a:pt x="10383" y="23221"/>
                      </a:lnTo>
                      <a:lnTo>
                        <a:pt x="10383" y="7905"/>
                      </a:lnTo>
                      <a:lnTo>
                        <a:pt x="32138" y="7905"/>
                      </a:lnTo>
                      <a:lnTo>
                        <a:pt x="30655" y="0"/>
                      </a:lnTo>
                      <a:lnTo>
                        <a:pt x="0" y="0"/>
                      </a:lnTo>
                      <a:lnTo>
                        <a:pt x="0" y="53854"/>
                      </a:lnTo>
                      <a:lnTo>
                        <a:pt x="10383" y="53854"/>
                      </a:lnTo>
                      <a:lnTo>
                        <a:pt x="10383" y="31127"/>
                      </a:lnTo>
                      <a:close/>
                    </a:path>
                  </a:pathLst>
                </a:custGeom>
                <a:solidFill>
                  <a:srgbClr val="FFFFFF"/>
                </a:solidFill>
                <a:ln w="4944"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AD137CE3-C3A7-547D-3120-29507FD33F48}"/>
                    </a:ext>
                  </a:extLst>
                </p:cNvPr>
                <p:cNvSpPr/>
                <p:nvPr/>
              </p:nvSpPr>
              <p:spPr>
                <a:xfrm>
                  <a:off x="4323684" y="4629907"/>
                  <a:ext cx="35598" cy="53853"/>
                </a:xfrm>
                <a:custGeom>
                  <a:avLst/>
                  <a:gdLst>
                    <a:gd name="connsiteX0" fmla="*/ 34116 w 35598"/>
                    <a:gd name="connsiteY0" fmla="*/ 45949 h 53853"/>
                    <a:gd name="connsiteX1" fmla="*/ 10383 w 35598"/>
                    <a:gd name="connsiteY1" fmla="*/ 45949 h 53853"/>
                    <a:gd name="connsiteX2" fmla="*/ 10383 w 35598"/>
                    <a:gd name="connsiteY2" fmla="*/ 0 h 53853"/>
                    <a:gd name="connsiteX3" fmla="*/ 0 w 35598"/>
                    <a:gd name="connsiteY3" fmla="*/ 0 h 53853"/>
                    <a:gd name="connsiteX4" fmla="*/ 0 w 35598"/>
                    <a:gd name="connsiteY4" fmla="*/ 53854 h 53853"/>
                    <a:gd name="connsiteX5" fmla="*/ 35599 w 35598"/>
                    <a:gd name="connsiteY5" fmla="*/ 53854 h 53853"/>
                    <a:gd name="connsiteX6" fmla="*/ 34116 w 35598"/>
                    <a:gd name="connsiteY6" fmla="*/ 4594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34116" y="45949"/>
                      </a:moveTo>
                      <a:lnTo>
                        <a:pt x="10383" y="45949"/>
                      </a:lnTo>
                      <a:lnTo>
                        <a:pt x="10383" y="0"/>
                      </a:lnTo>
                      <a:lnTo>
                        <a:pt x="0" y="0"/>
                      </a:lnTo>
                      <a:lnTo>
                        <a:pt x="0" y="53854"/>
                      </a:lnTo>
                      <a:lnTo>
                        <a:pt x="35599" y="53854"/>
                      </a:lnTo>
                      <a:lnTo>
                        <a:pt x="34116" y="45949"/>
                      </a:lnTo>
                      <a:close/>
                    </a:path>
                  </a:pathLst>
                </a:custGeom>
                <a:solidFill>
                  <a:srgbClr val="FFFFFF"/>
                </a:solidFill>
                <a:ln w="4944"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D6B4941A-4CC3-792F-67C9-96517F4558D0}"/>
                    </a:ext>
                  </a:extLst>
                </p:cNvPr>
                <p:cNvSpPr/>
                <p:nvPr/>
              </p:nvSpPr>
              <p:spPr>
                <a:xfrm>
                  <a:off x="4366699" y="4629907"/>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8AF47A40-F840-D0A0-DDDA-5C80694D54DD}"/>
                    </a:ext>
                  </a:extLst>
                </p:cNvPr>
                <p:cNvSpPr/>
                <p:nvPr/>
              </p:nvSpPr>
              <p:spPr>
                <a:xfrm>
                  <a:off x="4390431" y="4629907"/>
                  <a:ext cx="45487" cy="53853"/>
                </a:xfrm>
                <a:custGeom>
                  <a:avLst/>
                  <a:gdLst>
                    <a:gd name="connsiteX0" fmla="*/ 10383 w 45487"/>
                    <a:gd name="connsiteY0" fmla="*/ 17787 h 53853"/>
                    <a:gd name="connsiteX1" fmla="*/ 35104 w 45487"/>
                    <a:gd name="connsiteY1" fmla="*/ 53854 h 53853"/>
                    <a:gd name="connsiteX2" fmla="*/ 45487 w 45487"/>
                    <a:gd name="connsiteY2" fmla="*/ 53854 h 53853"/>
                    <a:gd name="connsiteX3" fmla="*/ 45487 w 45487"/>
                    <a:gd name="connsiteY3" fmla="*/ 0 h 53853"/>
                    <a:gd name="connsiteX4" fmla="*/ 35104 w 45487"/>
                    <a:gd name="connsiteY4" fmla="*/ 0 h 53853"/>
                    <a:gd name="connsiteX5" fmla="*/ 35104 w 45487"/>
                    <a:gd name="connsiteY5" fmla="*/ 36067 h 53853"/>
                    <a:gd name="connsiteX6" fmla="*/ 10383 w 45487"/>
                    <a:gd name="connsiteY6" fmla="*/ 0 h 53853"/>
                    <a:gd name="connsiteX7" fmla="*/ 0 w 45487"/>
                    <a:gd name="connsiteY7" fmla="*/ 0 h 53853"/>
                    <a:gd name="connsiteX8" fmla="*/ 0 w 45487"/>
                    <a:gd name="connsiteY8" fmla="*/ 53854 h 53853"/>
                    <a:gd name="connsiteX9" fmla="*/ 10383 w 45487"/>
                    <a:gd name="connsiteY9" fmla="*/ 53854 h 53853"/>
                    <a:gd name="connsiteX10" fmla="*/ 10383 w 45487"/>
                    <a:gd name="connsiteY10" fmla="*/ 1778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10383" y="17787"/>
                      </a:moveTo>
                      <a:lnTo>
                        <a:pt x="35104" y="53854"/>
                      </a:lnTo>
                      <a:lnTo>
                        <a:pt x="45487" y="53854"/>
                      </a:lnTo>
                      <a:lnTo>
                        <a:pt x="45487" y="0"/>
                      </a:lnTo>
                      <a:lnTo>
                        <a:pt x="35104" y="0"/>
                      </a:lnTo>
                      <a:lnTo>
                        <a:pt x="35104" y="36067"/>
                      </a:lnTo>
                      <a:lnTo>
                        <a:pt x="10383" y="0"/>
                      </a:lnTo>
                      <a:lnTo>
                        <a:pt x="0" y="0"/>
                      </a:lnTo>
                      <a:lnTo>
                        <a:pt x="0" y="53854"/>
                      </a:lnTo>
                      <a:lnTo>
                        <a:pt x="10383" y="53854"/>
                      </a:lnTo>
                      <a:lnTo>
                        <a:pt x="10383" y="17787"/>
                      </a:lnTo>
                      <a:close/>
                    </a:path>
                  </a:pathLst>
                </a:custGeom>
                <a:solidFill>
                  <a:srgbClr val="FFFFFF"/>
                </a:solidFill>
                <a:ln w="4944"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F3F321A0-A1D2-306E-469B-3C42349E7721}"/>
                    </a:ext>
                  </a:extLst>
                </p:cNvPr>
                <p:cNvSpPr/>
                <p:nvPr/>
              </p:nvSpPr>
              <p:spPr>
                <a:xfrm>
                  <a:off x="4387959" y="4801843"/>
                  <a:ext cx="16316" cy="55335"/>
                </a:xfrm>
                <a:custGeom>
                  <a:avLst/>
                  <a:gdLst>
                    <a:gd name="connsiteX0" fmla="*/ 16316 w 16316"/>
                    <a:gd name="connsiteY0" fmla="*/ 41996 h 55335"/>
                    <a:gd name="connsiteX1" fmla="*/ 16316 w 16316"/>
                    <a:gd name="connsiteY1" fmla="*/ 0 h 55335"/>
                    <a:gd name="connsiteX2" fmla="*/ 5933 w 16316"/>
                    <a:gd name="connsiteY2" fmla="*/ 0 h 55335"/>
                    <a:gd name="connsiteX3" fmla="*/ 5933 w 16316"/>
                    <a:gd name="connsiteY3" fmla="*/ 40513 h 55335"/>
                    <a:gd name="connsiteX4" fmla="*/ 4944 w 16316"/>
                    <a:gd name="connsiteY4" fmla="*/ 44960 h 55335"/>
                    <a:gd name="connsiteX5" fmla="*/ 0 w 16316"/>
                    <a:gd name="connsiteY5" fmla="*/ 47924 h 55335"/>
                    <a:gd name="connsiteX6" fmla="*/ 3955 w 16316"/>
                    <a:gd name="connsiteY6" fmla="*/ 55335 h 55335"/>
                    <a:gd name="connsiteX7" fmla="*/ 13844 w 16316"/>
                    <a:gd name="connsiteY7" fmla="*/ 50395 h 55335"/>
                    <a:gd name="connsiteX8" fmla="*/ 16316 w 16316"/>
                    <a:gd name="connsiteY8" fmla="*/ 41996 h 5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6" h="55335">
                      <a:moveTo>
                        <a:pt x="16316" y="41996"/>
                      </a:moveTo>
                      <a:lnTo>
                        <a:pt x="16316" y="0"/>
                      </a:lnTo>
                      <a:lnTo>
                        <a:pt x="5933" y="0"/>
                      </a:lnTo>
                      <a:lnTo>
                        <a:pt x="5933" y="40513"/>
                      </a:lnTo>
                      <a:cubicBezTo>
                        <a:pt x="5933" y="42490"/>
                        <a:pt x="5933" y="44466"/>
                        <a:pt x="4944" y="44960"/>
                      </a:cubicBezTo>
                      <a:cubicBezTo>
                        <a:pt x="4450" y="45948"/>
                        <a:pt x="2472" y="46937"/>
                        <a:pt x="0" y="47924"/>
                      </a:cubicBezTo>
                      <a:lnTo>
                        <a:pt x="3955" y="55335"/>
                      </a:lnTo>
                      <a:cubicBezTo>
                        <a:pt x="8900" y="53853"/>
                        <a:pt x="11866" y="51877"/>
                        <a:pt x="13844" y="50395"/>
                      </a:cubicBezTo>
                      <a:cubicBezTo>
                        <a:pt x="15822" y="48419"/>
                        <a:pt x="16316" y="45948"/>
                        <a:pt x="16316" y="41996"/>
                      </a:cubicBezTo>
                      <a:close/>
                    </a:path>
                  </a:pathLst>
                </a:custGeom>
                <a:solidFill>
                  <a:srgbClr val="FFFFFF"/>
                </a:solidFill>
                <a:ln w="4944"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AE757EC7-22ED-3F62-9DD2-B295B2A1B6C0}"/>
                    </a:ext>
                  </a:extLst>
                </p:cNvPr>
                <p:cNvSpPr/>
                <p:nvPr/>
              </p:nvSpPr>
              <p:spPr>
                <a:xfrm>
                  <a:off x="4417131" y="4801843"/>
                  <a:ext cx="43509" cy="54841"/>
                </a:xfrm>
                <a:custGeom>
                  <a:avLst/>
                  <a:gdLst>
                    <a:gd name="connsiteX0" fmla="*/ 10383 w 43509"/>
                    <a:gd name="connsiteY0" fmla="*/ 33597 h 54841"/>
                    <a:gd name="connsiteX1" fmla="*/ 10383 w 43509"/>
                    <a:gd name="connsiteY1" fmla="*/ 0 h 54841"/>
                    <a:gd name="connsiteX2" fmla="*/ 0 w 43509"/>
                    <a:gd name="connsiteY2" fmla="*/ 0 h 54841"/>
                    <a:gd name="connsiteX3" fmla="*/ 0 w 43509"/>
                    <a:gd name="connsiteY3" fmla="*/ 34091 h 54841"/>
                    <a:gd name="connsiteX4" fmla="*/ 5933 w 43509"/>
                    <a:gd name="connsiteY4" fmla="*/ 48913 h 54841"/>
                    <a:gd name="connsiteX5" fmla="*/ 21755 w 43509"/>
                    <a:gd name="connsiteY5" fmla="*/ 54841 h 54841"/>
                    <a:gd name="connsiteX6" fmla="*/ 37576 w 43509"/>
                    <a:gd name="connsiteY6" fmla="*/ 48913 h 54841"/>
                    <a:gd name="connsiteX7" fmla="*/ 43510 w 43509"/>
                    <a:gd name="connsiteY7" fmla="*/ 34585 h 54841"/>
                    <a:gd name="connsiteX8" fmla="*/ 43510 w 43509"/>
                    <a:gd name="connsiteY8" fmla="*/ 494 h 54841"/>
                    <a:gd name="connsiteX9" fmla="*/ 33126 w 43509"/>
                    <a:gd name="connsiteY9" fmla="*/ 494 h 54841"/>
                    <a:gd name="connsiteX10" fmla="*/ 33126 w 43509"/>
                    <a:gd name="connsiteY10" fmla="*/ 34091 h 54841"/>
                    <a:gd name="connsiteX11" fmla="*/ 30160 w 43509"/>
                    <a:gd name="connsiteY11" fmla="*/ 43972 h 54841"/>
                    <a:gd name="connsiteX12" fmla="*/ 21755 w 43509"/>
                    <a:gd name="connsiteY12" fmla="*/ 46937 h 54841"/>
                    <a:gd name="connsiteX13" fmla="*/ 13349 w 43509"/>
                    <a:gd name="connsiteY13" fmla="*/ 43972 h 54841"/>
                    <a:gd name="connsiteX14" fmla="*/ 9889 w 43509"/>
                    <a:gd name="connsiteY14" fmla="*/ 34091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10383" y="33597"/>
                      </a:moveTo>
                      <a:lnTo>
                        <a:pt x="10383" y="0"/>
                      </a:lnTo>
                      <a:lnTo>
                        <a:pt x="0" y="0"/>
                      </a:lnTo>
                      <a:lnTo>
                        <a:pt x="0" y="34091"/>
                      </a:lnTo>
                      <a:cubicBezTo>
                        <a:pt x="0" y="40019"/>
                        <a:pt x="1978" y="44960"/>
                        <a:pt x="5933" y="48913"/>
                      </a:cubicBezTo>
                      <a:cubicBezTo>
                        <a:pt x="9889" y="52865"/>
                        <a:pt x="15327" y="54841"/>
                        <a:pt x="21755" y="54841"/>
                      </a:cubicBezTo>
                      <a:cubicBezTo>
                        <a:pt x="28182" y="54841"/>
                        <a:pt x="33621" y="52865"/>
                        <a:pt x="37576" y="48913"/>
                      </a:cubicBezTo>
                      <a:cubicBezTo>
                        <a:pt x="41532" y="44960"/>
                        <a:pt x="43510" y="40019"/>
                        <a:pt x="43510" y="34585"/>
                      </a:cubicBezTo>
                      <a:lnTo>
                        <a:pt x="43510" y="494"/>
                      </a:lnTo>
                      <a:lnTo>
                        <a:pt x="33126" y="494"/>
                      </a:lnTo>
                      <a:lnTo>
                        <a:pt x="33126" y="34091"/>
                      </a:lnTo>
                      <a:cubicBezTo>
                        <a:pt x="33126" y="38537"/>
                        <a:pt x="32138" y="41502"/>
                        <a:pt x="30160" y="43972"/>
                      </a:cubicBezTo>
                      <a:cubicBezTo>
                        <a:pt x="28182" y="46442"/>
                        <a:pt x="25216" y="46937"/>
                        <a:pt x="21755" y="46937"/>
                      </a:cubicBezTo>
                      <a:cubicBezTo>
                        <a:pt x="18294" y="46937"/>
                        <a:pt x="15327" y="45948"/>
                        <a:pt x="13349" y="43972"/>
                      </a:cubicBezTo>
                      <a:cubicBezTo>
                        <a:pt x="11372" y="41996"/>
                        <a:pt x="9889" y="38537"/>
                        <a:pt x="9889" y="34091"/>
                      </a:cubicBezTo>
                      <a:close/>
                    </a:path>
                  </a:pathLst>
                </a:custGeom>
                <a:solidFill>
                  <a:srgbClr val="FFFFFF"/>
                </a:solidFill>
                <a:ln w="4944"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E6F6587B-1CB8-489C-F737-043003B362E8}"/>
                    </a:ext>
                  </a:extLst>
                </p:cNvPr>
                <p:cNvSpPr/>
                <p:nvPr/>
              </p:nvSpPr>
              <p:spPr>
                <a:xfrm>
                  <a:off x="4473990" y="4801843"/>
                  <a:ext cx="45487" cy="53853"/>
                </a:xfrm>
                <a:custGeom>
                  <a:avLst/>
                  <a:gdLst>
                    <a:gd name="connsiteX0" fmla="*/ 10383 w 45487"/>
                    <a:gd name="connsiteY0" fmla="*/ 17786 h 53853"/>
                    <a:gd name="connsiteX1" fmla="*/ 35104 w 45487"/>
                    <a:gd name="connsiteY1" fmla="*/ 53853 h 53853"/>
                    <a:gd name="connsiteX2" fmla="*/ 45487 w 45487"/>
                    <a:gd name="connsiteY2" fmla="*/ 53853 h 53853"/>
                    <a:gd name="connsiteX3" fmla="*/ 45487 w 45487"/>
                    <a:gd name="connsiteY3" fmla="*/ 0 h 53853"/>
                    <a:gd name="connsiteX4" fmla="*/ 35104 w 45487"/>
                    <a:gd name="connsiteY4" fmla="*/ 0 h 53853"/>
                    <a:gd name="connsiteX5" fmla="*/ 35104 w 45487"/>
                    <a:gd name="connsiteY5" fmla="*/ 36067 h 53853"/>
                    <a:gd name="connsiteX6" fmla="*/ 10383 w 45487"/>
                    <a:gd name="connsiteY6" fmla="*/ 0 h 53853"/>
                    <a:gd name="connsiteX7" fmla="*/ 0 w 45487"/>
                    <a:gd name="connsiteY7" fmla="*/ 0 h 53853"/>
                    <a:gd name="connsiteX8" fmla="*/ 0 w 45487"/>
                    <a:gd name="connsiteY8" fmla="*/ 53853 h 53853"/>
                    <a:gd name="connsiteX9" fmla="*/ 10383 w 45487"/>
                    <a:gd name="connsiteY9" fmla="*/ 53853 h 53853"/>
                    <a:gd name="connsiteX10" fmla="*/ 10383 w 45487"/>
                    <a:gd name="connsiteY10" fmla="*/ 17786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10383" y="17786"/>
                      </a:moveTo>
                      <a:lnTo>
                        <a:pt x="35104" y="53853"/>
                      </a:lnTo>
                      <a:lnTo>
                        <a:pt x="45487" y="53853"/>
                      </a:lnTo>
                      <a:lnTo>
                        <a:pt x="45487" y="0"/>
                      </a:lnTo>
                      <a:lnTo>
                        <a:pt x="35104" y="0"/>
                      </a:lnTo>
                      <a:lnTo>
                        <a:pt x="35104" y="36067"/>
                      </a:lnTo>
                      <a:lnTo>
                        <a:pt x="10383" y="0"/>
                      </a:lnTo>
                      <a:lnTo>
                        <a:pt x="0" y="0"/>
                      </a:lnTo>
                      <a:lnTo>
                        <a:pt x="0" y="53853"/>
                      </a:lnTo>
                      <a:lnTo>
                        <a:pt x="10383" y="53853"/>
                      </a:lnTo>
                      <a:lnTo>
                        <a:pt x="10383" y="17786"/>
                      </a:lnTo>
                      <a:close/>
                    </a:path>
                  </a:pathLst>
                </a:custGeom>
                <a:solidFill>
                  <a:srgbClr val="FFFFFF"/>
                </a:solidFill>
                <a:ln w="4944"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FE3C9D55-38A4-28DE-95D6-BDA1885752EF}"/>
                    </a:ext>
                  </a:extLst>
                </p:cNvPr>
                <p:cNvSpPr/>
                <p:nvPr/>
              </p:nvSpPr>
              <p:spPr>
                <a:xfrm>
                  <a:off x="4532827" y="4801843"/>
                  <a:ext cx="10382" cy="53853"/>
                </a:xfrm>
                <a:custGeom>
                  <a:avLst/>
                  <a:gdLst>
                    <a:gd name="connsiteX0" fmla="*/ 0 w 10382"/>
                    <a:gd name="connsiteY0" fmla="*/ 0 h 53853"/>
                    <a:gd name="connsiteX1" fmla="*/ 10383 w 10382"/>
                    <a:gd name="connsiteY1" fmla="*/ 0 h 53853"/>
                    <a:gd name="connsiteX2" fmla="*/ 10383 w 10382"/>
                    <a:gd name="connsiteY2" fmla="*/ 53854 h 53853"/>
                    <a:gd name="connsiteX3" fmla="*/ 0 w 10382"/>
                    <a:gd name="connsiteY3" fmla="*/ 53854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4"/>
                      </a:lnTo>
                      <a:lnTo>
                        <a:pt x="0" y="53854"/>
                      </a:lnTo>
                      <a:close/>
                    </a:path>
                  </a:pathLst>
                </a:custGeom>
                <a:solidFill>
                  <a:srgbClr val="FFFFFF"/>
                </a:solidFill>
                <a:ln w="4944"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2C4F71A3-449C-A9CF-B842-566D21232A83}"/>
                    </a:ext>
                  </a:extLst>
                </p:cNvPr>
                <p:cNvSpPr/>
                <p:nvPr/>
              </p:nvSpPr>
              <p:spPr>
                <a:xfrm>
                  <a:off x="4550626" y="4801843"/>
                  <a:ext cx="50431" cy="53853"/>
                </a:xfrm>
                <a:custGeom>
                  <a:avLst/>
                  <a:gdLst>
                    <a:gd name="connsiteX0" fmla="*/ 14833 w 50431"/>
                    <a:gd name="connsiteY0" fmla="*/ 41008 h 53853"/>
                    <a:gd name="connsiteX1" fmla="*/ 35104 w 50431"/>
                    <a:gd name="connsiteY1" fmla="*/ 41008 h 53853"/>
                    <a:gd name="connsiteX2" fmla="*/ 40049 w 50431"/>
                    <a:gd name="connsiteY2" fmla="*/ 53853 h 53853"/>
                    <a:gd name="connsiteX3" fmla="*/ 50431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7 w 50431"/>
                    <a:gd name="connsiteY8" fmla="*/ 41008 h 53853"/>
                    <a:gd name="connsiteX9" fmla="*/ 24721 w 50431"/>
                    <a:gd name="connsiteY9" fmla="*/ 14328 h 53853"/>
                    <a:gd name="connsiteX10" fmla="*/ 32138 w 50431"/>
                    <a:gd name="connsiteY10" fmla="*/ 33102 h 53853"/>
                    <a:gd name="connsiteX11" fmla="*/ 17799 w 50431"/>
                    <a:gd name="connsiteY11" fmla="*/ 33102 h 53853"/>
                    <a:gd name="connsiteX12" fmla="*/ 24721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3"/>
                      </a:lnTo>
                      <a:lnTo>
                        <a:pt x="50431" y="52371"/>
                      </a:lnTo>
                      <a:lnTo>
                        <a:pt x="29666" y="0"/>
                      </a:lnTo>
                      <a:lnTo>
                        <a:pt x="20766" y="0"/>
                      </a:lnTo>
                      <a:lnTo>
                        <a:pt x="0" y="53853"/>
                      </a:lnTo>
                      <a:lnTo>
                        <a:pt x="10383" y="53853"/>
                      </a:lnTo>
                      <a:lnTo>
                        <a:pt x="15327" y="41008"/>
                      </a:lnTo>
                      <a:close/>
                      <a:moveTo>
                        <a:pt x="24721" y="14328"/>
                      </a:moveTo>
                      <a:lnTo>
                        <a:pt x="32138" y="33102"/>
                      </a:lnTo>
                      <a:lnTo>
                        <a:pt x="17799" y="33102"/>
                      </a:lnTo>
                      <a:lnTo>
                        <a:pt x="24721" y="14328"/>
                      </a:lnTo>
                      <a:close/>
                    </a:path>
                  </a:pathLst>
                </a:custGeom>
                <a:solidFill>
                  <a:srgbClr val="FFFFFF"/>
                </a:solidFill>
                <a:ln w="4944"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D0804E08-8C3D-6C48-8AA5-B14C7C5CEA10}"/>
                    </a:ext>
                  </a:extLst>
                </p:cNvPr>
                <p:cNvSpPr/>
                <p:nvPr/>
              </p:nvSpPr>
              <p:spPr>
                <a:xfrm>
                  <a:off x="4601552" y="4801843"/>
                  <a:ext cx="45487" cy="53853"/>
                </a:xfrm>
                <a:custGeom>
                  <a:avLst/>
                  <a:gdLst>
                    <a:gd name="connsiteX0" fmla="*/ 16316 w 45487"/>
                    <a:gd name="connsiteY0" fmla="*/ 53853 h 53853"/>
                    <a:gd name="connsiteX1" fmla="*/ 26699 w 45487"/>
                    <a:gd name="connsiteY1" fmla="*/ 53853 h 53853"/>
                    <a:gd name="connsiteX2" fmla="*/ 26699 w 45487"/>
                    <a:gd name="connsiteY2" fmla="*/ 7905 h 53853"/>
                    <a:gd name="connsiteX3" fmla="*/ 45487 w 45487"/>
                    <a:gd name="connsiteY3" fmla="*/ 7905 h 53853"/>
                    <a:gd name="connsiteX4" fmla="*/ 43510 w 45487"/>
                    <a:gd name="connsiteY4" fmla="*/ 0 h 53853"/>
                    <a:gd name="connsiteX5" fmla="*/ 0 w 45487"/>
                    <a:gd name="connsiteY5" fmla="*/ 0 h 53853"/>
                    <a:gd name="connsiteX6" fmla="*/ 0 w 45487"/>
                    <a:gd name="connsiteY6" fmla="*/ 7905 h 53853"/>
                    <a:gd name="connsiteX7" fmla="*/ 16316 w 45487"/>
                    <a:gd name="connsiteY7" fmla="*/ 7905 h 53853"/>
                    <a:gd name="connsiteX8" fmla="*/ 16316 w 45487"/>
                    <a:gd name="connsiteY8" fmla="*/ 5385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87" h="53853">
                      <a:moveTo>
                        <a:pt x="16316" y="53853"/>
                      </a:moveTo>
                      <a:lnTo>
                        <a:pt x="26699" y="53853"/>
                      </a:lnTo>
                      <a:lnTo>
                        <a:pt x="26699" y="7905"/>
                      </a:lnTo>
                      <a:lnTo>
                        <a:pt x="45487" y="7905"/>
                      </a:lnTo>
                      <a:lnTo>
                        <a:pt x="43510" y="0"/>
                      </a:lnTo>
                      <a:lnTo>
                        <a:pt x="0" y="0"/>
                      </a:lnTo>
                      <a:lnTo>
                        <a:pt x="0" y="7905"/>
                      </a:lnTo>
                      <a:lnTo>
                        <a:pt x="16316" y="7905"/>
                      </a:lnTo>
                      <a:lnTo>
                        <a:pt x="16316" y="53853"/>
                      </a:lnTo>
                      <a:close/>
                    </a:path>
                  </a:pathLst>
                </a:custGeom>
                <a:solidFill>
                  <a:srgbClr val="FFFFFF"/>
                </a:solidFill>
                <a:ln w="4944"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12EA0B48-9C68-F20D-0CF2-9C1EFFB82720}"/>
                    </a:ext>
                  </a:extLst>
                </p:cNvPr>
                <p:cNvSpPr/>
                <p:nvPr/>
              </p:nvSpPr>
              <p:spPr>
                <a:xfrm>
                  <a:off x="4648028" y="4801843"/>
                  <a:ext cx="50431" cy="53853"/>
                </a:xfrm>
                <a:custGeom>
                  <a:avLst/>
                  <a:gdLst>
                    <a:gd name="connsiteX0" fmla="*/ 14833 w 50431"/>
                    <a:gd name="connsiteY0" fmla="*/ 41008 h 53853"/>
                    <a:gd name="connsiteX1" fmla="*/ 35105 w 50431"/>
                    <a:gd name="connsiteY1" fmla="*/ 41008 h 53853"/>
                    <a:gd name="connsiteX2" fmla="*/ 40049 w 50431"/>
                    <a:gd name="connsiteY2" fmla="*/ 53853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7 w 50431"/>
                    <a:gd name="connsiteY8" fmla="*/ 41008 h 53853"/>
                    <a:gd name="connsiteX9" fmla="*/ 24721 w 50431"/>
                    <a:gd name="connsiteY9" fmla="*/ 14328 h 53853"/>
                    <a:gd name="connsiteX10" fmla="*/ 32138 w 50431"/>
                    <a:gd name="connsiteY10" fmla="*/ 33102 h 53853"/>
                    <a:gd name="connsiteX11" fmla="*/ 17800 w 50431"/>
                    <a:gd name="connsiteY11" fmla="*/ 33102 h 53853"/>
                    <a:gd name="connsiteX12" fmla="*/ 24721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5" y="41008"/>
                      </a:lnTo>
                      <a:lnTo>
                        <a:pt x="40049" y="53853"/>
                      </a:lnTo>
                      <a:lnTo>
                        <a:pt x="50432" y="52371"/>
                      </a:lnTo>
                      <a:lnTo>
                        <a:pt x="29666" y="0"/>
                      </a:lnTo>
                      <a:lnTo>
                        <a:pt x="20766" y="0"/>
                      </a:lnTo>
                      <a:lnTo>
                        <a:pt x="0" y="53853"/>
                      </a:lnTo>
                      <a:lnTo>
                        <a:pt x="10383" y="53853"/>
                      </a:lnTo>
                      <a:lnTo>
                        <a:pt x="15327" y="41008"/>
                      </a:lnTo>
                      <a:close/>
                      <a:moveTo>
                        <a:pt x="24721" y="14328"/>
                      </a:moveTo>
                      <a:lnTo>
                        <a:pt x="32138" y="33102"/>
                      </a:lnTo>
                      <a:lnTo>
                        <a:pt x="17800" y="33102"/>
                      </a:lnTo>
                      <a:lnTo>
                        <a:pt x="24721" y="14328"/>
                      </a:lnTo>
                      <a:close/>
                    </a:path>
                  </a:pathLst>
                </a:custGeom>
                <a:solidFill>
                  <a:srgbClr val="FFFFFF"/>
                </a:solidFill>
                <a:ln w="4944"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F1E643A4-78B8-8B7B-6FDE-3C13A1AC6B3E}"/>
                    </a:ext>
                  </a:extLst>
                </p:cNvPr>
                <p:cNvSpPr/>
                <p:nvPr/>
              </p:nvSpPr>
              <p:spPr>
                <a:xfrm>
                  <a:off x="4488328" y="5162019"/>
                  <a:ext cx="38070" cy="53853"/>
                </a:xfrm>
                <a:custGeom>
                  <a:avLst/>
                  <a:gdLst>
                    <a:gd name="connsiteX0" fmla="*/ 31149 w 38070"/>
                    <a:gd name="connsiteY0" fmla="*/ 30632 h 53853"/>
                    <a:gd name="connsiteX1" fmla="*/ 38071 w 38070"/>
                    <a:gd name="connsiteY1" fmla="*/ 17292 h 53853"/>
                    <a:gd name="connsiteX2" fmla="*/ 31643 w 38070"/>
                    <a:gd name="connsiteY2" fmla="*/ 3952 h 53853"/>
                    <a:gd name="connsiteX3" fmla="*/ 16811 w 38070"/>
                    <a:gd name="connsiteY3" fmla="*/ 0 h 53853"/>
                    <a:gd name="connsiteX4" fmla="*/ 0 w 38070"/>
                    <a:gd name="connsiteY4" fmla="*/ 0 h 53853"/>
                    <a:gd name="connsiteX5" fmla="*/ 0 w 38070"/>
                    <a:gd name="connsiteY5" fmla="*/ 53854 h 53853"/>
                    <a:gd name="connsiteX6" fmla="*/ 10383 w 38070"/>
                    <a:gd name="connsiteY6" fmla="*/ 53854 h 53853"/>
                    <a:gd name="connsiteX7" fmla="*/ 10383 w 38070"/>
                    <a:gd name="connsiteY7" fmla="*/ 35079 h 53853"/>
                    <a:gd name="connsiteX8" fmla="*/ 16316 w 38070"/>
                    <a:gd name="connsiteY8" fmla="*/ 35079 h 53853"/>
                    <a:gd name="connsiteX9" fmla="*/ 31643 w 38070"/>
                    <a:gd name="connsiteY9" fmla="*/ 30632 h 53853"/>
                    <a:gd name="connsiteX10" fmla="*/ 9889 w 38070"/>
                    <a:gd name="connsiteY10" fmla="*/ 8399 h 53853"/>
                    <a:gd name="connsiteX11" fmla="*/ 16316 w 38070"/>
                    <a:gd name="connsiteY11" fmla="*/ 8399 h 53853"/>
                    <a:gd name="connsiteX12" fmla="*/ 24227 w 38070"/>
                    <a:gd name="connsiteY12" fmla="*/ 10376 h 53853"/>
                    <a:gd name="connsiteX13" fmla="*/ 27194 w 38070"/>
                    <a:gd name="connsiteY13" fmla="*/ 17787 h 53853"/>
                    <a:gd name="connsiteX14" fmla="*/ 24227 w 38070"/>
                    <a:gd name="connsiteY14" fmla="*/ 24209 h 53853"/>
                    <a:gd name="connsiteX15" fmla="*/ 16811 w 38070"/>
                    <a:gd name="connsiteY15" fmla="*/ 26186 h 53853"/>
                    <a:gd name="connsiteX16" fmla="*/ 10383 w 38070"/>
                    <a:gd name="connsiteY16" fmla="*/ 26186 h 53853"/>
                    <a:gd name="connsiteX17" fmla="*/ 10383 w 38070"/>
                    <a:gd name="connsiteY17" fmla="*/ 839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070" h="53853">
                      <a:moveTo>
                        <a:pt x="31149" y="30632"/>
                      </a:moveTo>
                      <a:cubicBezTo>
                        <a:pt x="35599" y="27668"/>
                        <a:pt x="38071" y="23221"/>
                        <a:pt x="38071" y="17292"/>
                      </a:cubicBezTo>
                      <a:cubicBezTo>
                        <a:pt x="38071" y="11364"/>
                        <a:pt x="36093" y="6917"/>
                        <a:pt x="31643" y="3952"/>
                      </a:cubicBezTo>
                      <a:cubicBezTo>
                        <a:pt x="27688" y="1482"/>
                        <a:pt x="22249" y="0"/>
                        <a:pt x="16811" y="0"/>
                      </a:cubicBezTo>
                      <a:lnTo>
                        <a:pt x="0" y="0"/>
                      </a:lnTo>
                      <a:lnTo>
                        <a:pt x="0" y="53854"/>
                      </a:lnTo>
                      <a:lnTo>
                        <a:pt x="10383" y="53854"/>
                      </a:lnTo>
                      <a:lnTo>
                        <a:pt x="10383" y="35079"/>
                      </a:lnTo>
                      <a:lnTo>
                        <a:pt x="16316" y="35079"/>
                      </a:lnTo>
                      <a:cubicBezTo>
                        <a:pt x="22249" y="35079"/>
                        <a:pt x="27194" y="33597"/>
                        <a:pt x="31643" y="30632"/>
                      </a:cubicBezTo>
                      <a:close/>
                      <a:moveTo>
                        <a:pt x="9889" y="8399"/>
                      </a:moveTo>
                      <a:lnTo>
                        <a:pt x="16316" y="8399"/>
                      </a:lnTo>
                      <a:cubicBezTo>
                        <a:pt x="19777" y="8399"/>
                        <a:pt x="22249" y="8893"/>
                        <a:pt x="24227" y="10376"/>
                      </a:cubicBezTo>
                      <a:cubicBezTo>
                        <a:pt x="26205" y="11858"/>
                        <a:pt x="27194" y="14328"/>
                        <a:pt x="27194" y="17787"/>
                      </a:cubicBezTo>
                      <a:cubicBezTo>
                        <a:pt x="27194" y="20751"/>
                        <a:pt x="25710" y="23221"/>
                        <a:pt x="24227" y="24209"/>
                      </a:cubicBezTo>
                      <a:cubicBezTo>
                        <a:pt x="22249" y="25692"/>
                        <a:pt x="19777" y="26186"/>
                        <a:pt x="16811" y="26186"/>
                      </a:cubicBezTo>
                      <a:lnTo>
                        <a:pt x="10383" y="26186"/>
                      </a:lnTo>
                      <a:lnTo>
                        <a:pt x="10383" y="8399"/>
                      </a:lnTo>
                      <a:close/>
                    </a:path>
                  </a:pathLst>
                </a:custGeom>
                <a:solidFill>
                  <a:srgbClr val="FFFFFF"/>
                </a:solidFill>
                <a:ln w="4944" cap="flat">
                  <a:noFill/>
                  <a:prstDash val="solid"/>
                  <a:miter/>
                </a:ln>
              </p:spPr>
              <p:txBody>
                <a:bodyPr rtlCol="0" anchor="ctr"/>
                <a:lstStyle/>
                <a:p>
                  <a:endParaRPr lang="en-US"/>
                </a:p>
              </p:txBody>
            </p:sp>
            <p:sp>
              <p:nvSpPr>
                <p:cNvPr id="407" name="Freeform 406">
                  <a:extLst>
                    <a:ext uri="{FF2B5EF4-FFF2-40B4-BE49-F238E27FC236}">
                      <a16:creationId xmlns:a16="http://schemas.microsoft.com/office/drawing/2014/main" id="{4CE06F53-F0CF-0BB8-B588-F94279878ABF}"/>
                    </a:ext>
                  </a:extLst>
                </p:cNvPr>
                <p:cNvSpPr/>
                <p:nvPr/>
              </p:nvSpPr>
              <p:spPr>
                <a:xfrm>
                  <a:off x="4536288" y="5161525"/>
                  <a:ext cx="37576" cy="53853"/>
                </a:xfrm>
                <a:custGeom>
                  <a:avLst/>
                  <a:gdLst>
                    <a:gd name="connsiteX0" fmla="*/ 36093 w 37576"/>
                    <a:gd name="connsiteY0" fmla="*/ 45948 h 53853"/>
                    <a:gd name="connsiteX1" fmla="*/ 9889 w 37576"/>
                    <a:gd name="connsiteY1" fmla="*/ 45948 h 53853"/>
                    <a:gd name="connsiteX2" fmla="*/ 9889 w 37576"/>
                    <a:gd name="connsiteY2" fmla="*/ 31126 h 53853"/>
                    <a:gd name="connsiteX3" fmla="*/ 26205 w 37576"/>
                    <a:gd name="connsiteY3" fmla="*/ 31126 h 53853"/>
                    <a:gd name="connsiteX4" fmla="*/ 24227 w 37576"/>
                    <a:gd name="connsiteY4" fmla="*/ 22727 h 53853"/>
                    <a:gd name="connsiteX5" fmla="*/ 9889 w 37576"/>
                    <a:gd name="connsiteY5" fmla="*/ 22727 h 53853"/>
                    <a:gd name="connsiteX6" fmla="*/ 9889 w 37576"/>
                    <a:gd name="connsiteY6" fmla="*/ 8399 h 53853"/>
                    <a:gd name="connsiteX7" fmla="*/ 33621 w 37576"/>
                    <a:gd name="connsiteY7" fmla="*/ 8399 h 53853"/>
                    <a:gd name="connsiteX8" fmla="*/ 32138 w 37576"/>
                    <a:gd name="connsiteY8" fmla="*/ 0 h 53853"/>
                    <a:gd name="connsiteX9" fmla="*/ 0 w 37576"/>
                    <a:gd name="connsiteY9" fmla="*/ 0 h 53853"/>
                    <a:gd name="connsiteX10" fmla="*/ 0 w 37576"/>
                    <a:gd name="connsiteY10" fmla="*/ 53853 h 53853"/>
                    <a:gd name="connsiteX11" fmla="*/ 37576 w 37576"/>
                    <a:gd name="connsiteY11" fmla="*/ 53853 h 53853"/>
                    <a:gd name="connsiteX12" fmla="*/ 3609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6093" y="45948"/>
                      </a:moveTo>
                      <a:lnTo>
                        <a:pt x="9889" y="45948"/>
                      </a:lnTo>
                      <a:lnTo>
                        <a:pt x="9889" y="31126"/>
                      </a:lnTo>
                      <a:lnTo>
                        <a:pt x="26205" y="31126"/>
                      </a:lnTo>
                      <a:lnTo>
                        <a:pt x="24227" y="22727"/>
                      </a:lnTo>
                      <a:lnTo>
                        <a:pt x="9889" y="22727"/>
                      </a:lnTo>
                      <a:lnTo>
                        <a:pt x="9889" y="8399"/>
                      </a:lnTo>
                      <a:lnTo>
                        <a:pt x="33621" y="8399"/>
                      </a:lnTo>
                      <a:lnTo>
                        <a:pt x="32138" y="0"/>
                      </a:lnTo>
                      <a:lnTo>
                        <a:pt x="0" y="0"/>
                      </a:lnTo>
                      <a:lnTo>
                        <a:pt x="0" y="53853"/>
                      </a:lnTo>
                      <a:lnTo>
                        <a:pt x="37576" y="53853"/>
                      </a:lnTo>
                      <a:lnTo>
                        <a:pt x="36093" y="45948"/>
                      </a:lnTo>
                      <a:close/>
                    </a:path>
                  </a:pathLst>
                </a:custGeom>
                <a:solidFill>
                  <a:srgbClr val="FFFFFF"/>
                </a:solidFill>
                <a:ln w="4944"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A42996D2-631E-D429-928B-34D5A86E4894}"/>
                    </a:ext>
                  </a:extLst>
                </p:cNvPr>
                <p:cNvSpPr/>
                <p:nvPr/>
              </p:nvSpPr>
              <p:spPr>
                <a:xfrm>
                  <a:off x="4581775" y="5162019"/>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0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721 w 42520"/>
                    <a:gd name="connsiteY15" fmla="*/ 22727 h 54347"/>
                    <a:gd name="connsiteX16" fmla="*/ 17305 w 42520"/>
                    <a:gd name="connsiteY16" fmla="*/ 24703 h 54347"/>
                    <a:gd name="connsiteX17" fmla="*/ 10877 w 42520"/>
                    <a:gd name="connsiteY17" fmla="*/ 24703 h 54347"/>
                    <a:gd name="connsiteX18" fmla="*/ 10877 w 42520"/>
                    <a:gd name="connsiteY18" fmla="*/ 8399 h 54347"/>
                    <a:gd name="connsiteX19" fmla="*/ 17305 w 42520"/>
                    <a:gd name="connsiteY19" fmla="*/ 8399 h 54347"/>
                    <a:gd name="connsiteX20" fmla="*/ 25216 w 42520"/>
                    <a:gd name="connsiteY20" fmla="*/ 10376 h 54347"/>
                    <a:gd name="connsiteX21" fmla="*/ 28182 w 42520"/>
                    <a:gd name="connsiteY21" fmla="*/ 16798 h 54347"/>
                    <a:gd name="connsiteX22" fmla="*/ 25216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2"/>
                      </a:cubicBezTo>
                      <a:cubicBezTo>
                        <a:pt x="27688" y="1482"/>
                        <a:pt x="22249" y="0"/>
                        <a:pt x="16810" y="0"/>
                      </a:cubicBezTo>
                      <a:lnTo>
                        <a:pt x="0" y="0"/>
                      </a:lnTo>
                      <a:lnTo>
                        <a:pt x="0" y="53854"/>
                      </a:lnTo>
                      <a:lnTo>
                        <a:pt x="10383" y="53854"/>
                      </a:lnTo>
                      <a:lnTo>
                        <a:pt x="10383" y="33597"/>
                      </a:lnTo>
                      <a:lnTo>
                        <a:pt x="16316" y="33597"/>
                      </a:lnTo>
                      <a:cubicBezTo>
                        <a:pt x="16810" y="33597"/>
                        <a:pt x="17799" y="33597"/>
                        <a:pt x="18294" y="33597"/>
                      </a:cubicBezTo>
                      <a:cubicBezTo>
                        <a:pt x="18788" y="33597"/>
                        <a:pt x="19777" y="33597"/>
                        <a:pt x="20271" y="33597"/>
                      </a:cubicBezTo>
                      <a:lnTo>
                        <a:pt x="31643" y="54348"/>
                      </a:lnTo>
                      <a:lnTo>
                        <a:pt x="42521" y="54348"/>
                      </a:lnTo>
                      <a:lnTo>
                        <a:pt x="29171" y="31126"/>
                      </a:lnTo>
                      <a:cubicBezTo>
                        <a:pt x="31643" y="29644"/>
                        <a:pt x="34115" y="28162"/>
                        <a:pt x="35599" y="25692"/>
                      </a:cubicBezTo>
                      <a:close/>
                      <a:moveTo>
                        <a:pt x="24721" y="22727"/>
                      </a:moveTo>
                      <a:cubicBezTo>
                        <a:pt x="22744" y="24209"/>
                        <a:pt x="20271" y="24703"/>
                        <a:pt x="17305" y="24703"/>
                      </a:cubicBezTo>
                      <a:lnTo>
                        <a:pt x="10877" y="24703"/>
                      </a:lnTo>
                      <a:lnTo>
                        <a:pt x="10877" y="8399"/>
                      </a:lnTo>
                      <a:lnTo>
                        <a:pt x="17305" y="8399"/>
                      </a:lnTo>
                      <a:cubicBezTo>
                        <a:pt x="20766" y="8399"/>
                        <a:pt x="23238" y="8893"/>
                        <a:pt x="25216" y="10376"/>
                      </a:cubicBezTo>
                      <a:cubicBezTo>
                        <a:pt x="27194" y="11858"/>
                        <a:pt x="28182" y="13834"/>
                        <a:pt x="28182" y="16798"/>
                      </a:cubicBezTo>
                      <a:cubicBezTo>
                        <a:pt x="28182" y="19763"/>
                        <a:pt x="27194" y="21739"/>
                        <a:pt x="25216" y="22727"/>
                      </a:cubicBezTo>
                      <a:close/>
                    </a:path>
                  </a:pathLst>
                </a:custGeom>
                <a:solidFill>
                  <a:srgbClr val="FFFFFF"/>
                </a:solidFill>
                <a:ln w="4944"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41D28705-59E9-DEC6-BED6-7E9A9CC836FE}"/>
                    </a:ext>
                  </a:extLst>
                </p:cNvPr>
                <p:cNvSpPr/>
                <p:nvPr/>
              </p:nvSpPr>
              <p:spPr>
                <a:xfrm>
                  <a:off x="4631218" y="5162513"/>
                  <a:ext cx="42520" cy="53853"/>
                </a:xfrm>
                <a:custGeom>
                  <a:avLst/>
                  <a:gdLst>
                    <a:gd name="connsiteX0" fmla="*/ 10383 w 42520"/>
                    <a:gd name="connsiteY0" fmla="*/ 32608 h 53853"/>
                    <a:gd name="connsiteX1" fmla="*/ 16316 w 42520"/>
                    <a:gd name="connsiteY1" fmla="*/ 32608 h 53853"/>
                    <a:gd name="connsiteX2" fmla="*/ 18294 w 42520"/>
                    <a:gd name="connsiteY2" fmla="*/ 32608 h 53853"/>
                    <a:gd name="connsiteX3" fmla="*/ 20271 w 42520"/>
                    <a:gd name="connsiteY3" fmla="*/ 32608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2 h 53853"/>
                    <a:gd name="connsiteX10" fmla="*/ 16810 w 42520"/>
                    <a:gd name="connsiteY10" fmla="*/ 0 h 53853"/>
                    <a:gd name="connsiteX11" fmla="*/ 0 w 42520"/>
                    <a:gd name="connsiteY11" fmla="*/ 0 h 53853"/>
                    <a:gd name="connsiteX12" fmla="*/ 0 w 42520"/>
                    <a:gd name="connsiteY12" fmla="*/ 53853 h 53853"/>
                    <a:gd name="connsiteX13" fmla="*/ 10383 w 42520"/>
                    <a:gd name="connsiteY13" fmla="*/ 53853 h 53853"/>
                    <a:gd name="connsiteX14" fmla="*/ 10383 w 42520"/>
                    <a:gd name="connsiteY14" fmla="*/ 33597 h 53853"/>
                    <a:gd name="connsiteX15" fmla="*/ 10383 w 42520"/>
                    <a:gd name="connsiteY15" fmla="*/ 7905 h 53853"/>
                    <a:gd name="connsiteX16" fmla="*/ 16810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8"/>
                      </a:moveTo>
                      <a:lnTo>
                        <a:pt x="16316" y="32608"/>
                      </a:lnTo>
                      <a:cubicBezTo>
                        <a:pt x="16810" y="32608"/>
                        <a:pt x="17799" y="32608"/>
                        <a:pt x="18294" y="32608"/>
                      </a:cubicBezTo>
                      <a:cubicBezTo>
                        <a:pt x="18788" y="32608"/>
                        <a:pt x="19777" y="32608"/>
                        <a:pt x="20271" y="32608"/>
                      </a:cubicBezTo>
                      <a:lnTo>
                        <a:pt x="31643" y="53359"/>
                      </a:lnTo>
                      <a:lnTo>
                        <a:pt x="42521" y="53359"/>
                      </a:lnTo>
                      <a:lnTo>
                        <a:pt x="29171" y="30138"/>
                      </a:lnTo>
                      <a:cubicBezTo>
                        <a:pt x="31643" y="28656"/>
                        <a:pt x="34115" y="27174"/>
                        <a:pt x="35599" y="24703"/>
                      </a:cubicBezTo>
                      <a:cubicBezTo>
                        <a:pt x="37082" y="22233"/>
                        <a:pt x="38071" y="19268"/>
                        <a:pt x="38071" y="16304"/>
                      </a:cubicBezTo>
                      <a:cubicBezTo>
                        <a:pt x="38071" y="10869"/>
                        <a:pt x="36093" y="6423"/>
                        <a:pt x="31643" y="3952"/>
                      </a:cubicBezTo>
                      <a:cubicBezTo>
                        <a:pt x="27688" y="1482"/>
                        <a:pt x="22249" y="0"/>
                        <a:pt x="16810" y="0"/>
                      </a:cubicBezTo>
                      <a:lnTo>
                        <a:pt x="0" y="0"/>
                      </a:lnTo>
                      <a:lnTo>
                        <a:pt x="0" y="53853"/>
                      </a:lnTo>
                      <a:lnTo>
                        <a:pt x="10383" y="53853"/>
                      </a:lnTo>
                      <a:lnTo>
                        <a:pt x="10383" y="33597"/>
                      </a:lnTo>
                      <a:close/>
                      <a:moveTo>
                        <a:pt x="10383" y="7905"/>
                      </a:moveTo>
                      <a:lnTo>
                        <a:pt x="16810" y="7905"/>
                      </a:lnTo>
                      <a:cubicBezTo>
                        <a:pt x="20271" y="7905"/>
                        <a:pt x="22744" y="8399"/>
                        <a:pt x="24721" y="9881"/>
                      </a:cubicBezTo>
                      <a:cubicBezTo>
                        <a:pt x="26699" y="11364"/>
                        <a:pt x="27688" y="13340"/>
                        <a:pt x="27688" y="16304"/>
                      </a:cubicBezTo>
                      <a:cubicBezTo>
                        <a:pt x="27688" y="19268"/>
                        <a:pt x="26699" y="21245"/>
                        <a:pt x="24721" y="22233"/>
                      </a:cubicBezTo>
                      <a:cubicBezTo>
                        <a:pt x="22744" y="23715"/>
                        <a:pt x="20271"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CAF371ED-B0CF-4C3D-8B10-F25E22D10469}"/>
                    </a:ext>
                  </a:extLst>
                </p:cNvPr>
                <p:cNvSpPr/>
                <p:nvPr/>
              </p:nvSpPr>
              <p:spPr>
                <a:xfrm>
                  <a:off x="4675222" y="5161525"/>
                  <a:ext cx="46970" cy="53853"/>
                </a:xfrm>
                <a:custGeom>
                  <a:avLst/>
                  <a:gdLst>
                    <a:gd name="connsiteX0" fmla="*/ 10383 w 46970"/>
                    <a:gd name="connsiteY0" fmla="*/ 0 h 53853"/>
                    <a:gd name="connsiteX1" fmla="*/ 0 w 46970"/>
                    <a:gd name="connsiteY1" fmla="*/ 1482 h 53853"/>
                    <a:gd name="connsiteX2" fmla="*/ 17800 w 46970"/>
                    <a:gd name="connsiteY2" fmla="*/ 33103 h 53853"/>
                    <a:gd name="connsiteX3" fmla="*/ 17800 w 46970"/>
                    <a:gd name="connsiteY3" fmla="*/ 53853 h 53853"/>
                    <a:gd name="connsiteX4" fmla="*/ 28182 w 46970"/>
                    <a:gd name="connsiteY4" fmla="*/ 53853 h 53853"/>
                    <a:gd name="connsiteX5" fmla="*/ 28182 w 46970"/>
                    <a:gd name="connsiteY5" fmla="*/ 33597 h 53853"/>
                    <a:gd name="connsiteX6" fmla="*/ 46971 w 46970"/>
                    <a:gd name="connsiteY6" fmla="*/ 0 h 53853"/>
                    <a:gd name="connsiteX7" fmla="*/ 36093 w 46970"/>
                    <a:gd name="connsiteY7" fmla="*/ 0 h 53853"/>
                    <a:gd name="connsiteX8" fmla="*/ 22744 w 46970"/>
                    <a:gd name="connsiteY8" fmla="*/ 22727 h 53853"/>
                    <a:gd name="connsiteX9" fmla="*/ 10383 w 46970"/>
                    <a:gd name="connsiteY9"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10383" y="0"/>
                      </a:moveTo>
                      <a:lnTo>
                        <a:pt x="0" y="1482"/>
                      </a:lnTo>
                      <a:lnTo>
                        <a:pt x="17800" y="33103"/>
                      </a:lnTo>
                      <a:lnTo>
                        <a:pt x="17800" y="53853"/>
                      </a:lnTo>
                      <a:lnTo>
                        <a:pt x="28182" y="53853"/>
                      </a:lnTo>
                      <a:lnTo>
                        <a:pt x="28182" y="33597"/>
                      </a:lnTo>
                      <a:lnTo>
                        <a:pt x="46971" y="0"/>
                      </a:lnTo>
                      <a:lnTo>
                        <a:pt x="36093" y="0"/>
                      </a:lnTo>
                      <a:lnTo>
                        <a:pt x="22744" y="22727"/>
                      </a:lnTo>
                      <a:lnTo>
                        <a:pt x="10383" y="0"/>
                      </a:lnTo>
                      <a:close/>
                    </a:path>
                  </a:pathLst>
                </a:custGeom>
                <a:solidFill>
                  <a:srgbClr val="FFFFFF"/>
                </a:solidFill>
                <a:ln w="4944"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FD5E55F6-96D1-7DBA-2536-0D145E8A73BE}"/>
                    </a:ext>
                  </a:extLst>
                </p:cNvPr>
                <p:cNvSpPr/>
                <p:nvPr/>
              </p:nvSpPr>
              <p:spPr>
                <a:xfrm>
                  <a:off x="5059392" y="5125952"/>
                  <a:ext cx="44498" cy="53853"/>
                </a:xfrm>
                <a:custGeom>
                  <a:avLst/>
                  <a:gdLst>
                    <a:gd name="connsiteX0" fmla="*/ 19777 w 44498"/>
                    <a:gd name="connsiteY0" fmla="*/ 0 h 53853"/>
                    <a:gd name="connsiteX1" fmla="*/ 0 w 44498"/>
                    <a:gd name="connsiteY1" fmla="*/ 0 h 53853"/>
                    <a:gd name="connsiteX2" fmla="*/ 0 w 44498"/>
                    <a:gd name="connsiteY2" fmla="*/ 53854 h 53853"/>
                    <a:gd name="connsiteX3" fmla="*/ 19777 w 44498"/>
                    <a:gd name="connsiteY3" fmla="*/ 53854 h 53853"/>
                    <a:gd name="connsiteX4" fmla="*/ 38071 w 44498"/>
                    <a:gd name="connsiteY4" fmla="*/ 46443 h 53853"/>
                    <a:gd name="connsiteX5" fmla="*/ 44498 w 44498"/>
                    <a:gd name="connsiteY5" fmla="*/ 26680 h 53853"/>
                    <a:gd name="connsiteX6" fmla="*/ 38565 w 44498"/>
                    <a:gd name="connsiteY6" fmla="*/ 7411 h 53853"/>
                    <a:gd name="connsiteX7" fmla="*/ 19777 w 44498"/>
                    <a:gd name="connsiteY7" fmla="*/ 0 h 53853"/>
                    <a:gd name="connsiteX8" fmla="*/ 30160 w 44498"/>
                    <a:gd name="connsiteY8" fmla="*/ 41008 h 53853"/>
                    <a:gd name="connsiteX9" fmla="*/ 19777 w 44498"/>
                    <a:gd name="connsiteY9" fmla="*/ 45454 h 53853"/>
                    <a:gd name="connsiteX10" fmla="*/ 10383 w 44498"/>
                    <a:gd name="connsiteY10" fmla="*/ 45454 h 53853"/>
                    <a:gd name="connsiteX11" fmla="*/ 10383 w 44498"/>
                    <a:gd name="connsiteY11" fmla="*/ 8893 h 53853"/>
                    <a:gd name="connsiteX12" fmla="*/ 20272 w 44498"/>
                    <a:gd name="connsiteY12" fmla="*/ 8893 h 53853"/>
                    <a:gd name="connsiteX13" fmla="*/ 30655 w 44498"/>
                    <a:gd name="connsiteY13" fmla="*/ 13834 h 53853"/>
                    <a:gd name="connsiteX14" fmla="*/ 34116 w 44498"/>
                    <a:gd name="connsiteY14" fmla="*/ 27174 h 53853"/>
                    <a:gd name="connsiteX15" fmla="*/ 30160 w 44498"/>
                    <a:gd name="connsiteY15" fmla="*/ 41502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4"/>
                      </a:lnTo>
                      <a:lnTo>
                        <a:pt x="19777" y="53854"/>
                      </a:lnTo>
                      <a:cubicBezTo>
                        <a:pt x="27688" y="53854"/>
                        <a:pt x="33621" y="51383"/>
                        <a:pt x="38071" y="46443"/>
                      </a:cubicBezTo>
                      <a:cubicBezTo>
                        <a:pt x="42521" y="41502"/>
                        <a:pt x="44498" y="35079"/>
                        <a:pt x="44498" y="26680"/>
                      </a:cubicBezTo>
                      <a:cubicBezTo>
                        <a:pt x="44498" y="18281"/>
                        <a:pt x="42521" y="12846"/>
                        <a:pt x="38565" y="7411"/>
                      </a:cubicBezTo>
                      <a:cubicBezTo>
                        <a:pt x="34610" y="1976"/>
                        <a:pt x="28182" y="0"/>
                        <a:pt x="19777" y="0"/>
                      </a:cubicBezTo>
                      <a:close/>
                      <a:moveTo>
                        <a:pt x="30160" y="41008"/>
                      </a:moveTo>
                      <a:cubicBezTo>
                        <a:pt x="27688" y="43972"/>
                        <a:pt x="24227" y="45454"/>
                        <a:pt x="19777" y="45454"/>
                      </a:cubicBezTo>
                      <a:lnTo>
                        <a:pt x="10383" y="45454"/>
                      </a:lnTo>
                      <a:lnTo>
                        <a:pt x="10383" y="8893"/>
                      </a:lnTo>
                      <a:lnTo>
                        <a:pt x="20272" y="8893"/>
                      </a:lnTo>
                      <a:cubicBezTo>
                        <a:pt x="25216" y="8893"/>
                        <a:pt x="28677" y="10375"/>
                        <a:pt x="30655" y="13834"/>
                      </a:cubicBezTo>
                      <a:cubicBezTo>
                        <a:pt x="32632" y="16798"/>
                        <a:pt x="34116" y="21245"/>
                        <a:pt x="34116" y="27174"/>
                      </a:cubicBezTo>
                      <a:cubicBezTo>
                        <a:pt x="34116" y="33103"/>
                        <a:pt x="32632" y="38537"/>
                        <a:pt x="30160" y="41502"/>
                      </a:cubicBezTo>
                      <a:close/>
                    </a:path>
                  </a:pathLst>
                </a:custGeom>
                <a:solidFill>
                  <a:srgbClr val="FFFFFF"/>
                </a:solidFill>
                <a:ln w="4944"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C30C8E34-5D25-FC15-67F5-36A6EC518A3A}"/>
                    </a:ext>
                  </a:extLst>
                </p:cNvPr>
                <p:cNvSpPr/>
                <p:nvPr/>
              </p:nvSpPr>
              <p:spPr>
                <a:xfrm>
                  <a:off x="5109329" y="5125952"/>
                  <a:ext cx="50925" cy="53853"/>
                </a:xfrm>
                <a:custGeom>
                  <a:avLst/>
                  <a:gdLst>
                    <a:gd name="connsiteX0" fmla="*/ 20766 w 50925"/>
                    <a:gd name="connsiteY0" fmla="*/ 0 h 53853"/>
                    <a:gd name="connsiteX1" fmla="*/ 0 w 50925"/>
                    <a:gd name="connsiteY1" fmla="*/ 53854 h 53853"/>
                    <a:gd name="connsiteX2" fmla="*/ 10383 w 50925"/>
                    <a:gd name="connsiteY2" fmla="*/ 53854 h 53853"/>
                    <a:gd name="connsiteX3" fmla="*/ 15327 w 50925"/>
                    <a:gd name="connsiteY3" fmla="*/ 41008 h 53853"/>
                    <a:gd name="connsiteX4" fmla="*/ 35599 w 50925"/>
                    <a:gd name="connsiteY4" fmla="*/ 41008 h 53853"/>
                    <a:gd name="connsiteX5" fmla="*/ 40543 w 50925"/>
                    <a:gd name="connsiteY5" fmla="*/ 53854 h 53853"/>
                    <a:gd name="connsiteX6" fmla="*/ 50926 w 50925"/>
                    <a:gd name="connsiteY6" fmla="*/ 52371 h 53853"/>
                    <a:gd name="connsiteX7" fmla="*/ 30160 w 50925"/>
                    <a:gd name="connsiteY7" fmla="*/ 0 h 53853"/>
                    <a:gd name="connsiteX8" fmla="*/ 21260 w 50925"/>
                    <a:gd name="connsiteY8" fmla="*/ 0 h 53853"/>
                    <a:gd name="connsiteX9" fmla="*/ 17799 w 50925"/>
                    <a:gd name="connsiteY9" fmla="*/ 32608 h 53853"/>
                    <a:gd name="connsiteX10" fmla="*/ 24721 w 50925"/>
                    <a:gd name="connsiteY10" fmla="*/ 13834 h 53853"/>
                    <a:gd name="connsiteX11" fmla="*/ 32138 w 50925"/>
                    <a:gd name="connsiteY11" fmla="*/ 32608 h 53853"/>
                    <a:gd name="connsiteX12" fmla="*/ 17799 w 50925"/>
                    <a:gd name="connsiteY12" fmla="*/ 3260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799" y="32608"/>
                      </a:moveTo>
                      <a:lnTo>
                        <a:pt x="24721" y="13834"/>
                      </a:lnTo>
                      <a:lnTo>
                        <a:pt x="32138" y="32608"/>
                      </a:lnTo>
                      <a:lnTo>
                        <a:pt x="17799" y="32608"/>
                      </a:lnTo>
                      <a:close/>
                    </a:path>
                  </a:pathLst>
                </a:custGeom>
                <a:solidFill>
                  <a:srgbClr val="FFFFFF"/>
                </a:solidFill>
                <a:ln w="4944"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111311D0-907B-055D-05E4-37186E8BE9E2}"/>
                    </a:ext>
                  </a:extLst>
                </p:cNvPr>
                <p:cNvSpPr/>
                <p:nvPr/>
              </p:nvSpPr>
              <p:spPr>
                <a:xfrm>
                  <a:off x="5166188" y="5126446"/>
                  <a:ext cx="44003" cy="54841"/>
                </a:xfrm>
                <a:custGeom>
                  <a:avLst/>
                  <a:gdLst>
                    <a:gd name="connsiteX0" fmla="*/ 38071 w 44003"/>
                    <a:gd name="connsiteY0" fmla="*/ 48419 h 54841"/>
                    <a:gd name="connsiteX1" fmla="*/ 44004 w 44003"/>
                    <a:gd name="connsiteY1" fmla="*/ 34091 h 54841"/>
                    <a:gd name="connsiteX2" fmla="*/ 44004 w 44003"/>
                    <a:gd name="connsiteY2" fmla="*/ 0 h 54841"/>
                    <a:gd name="connsiteX3" fmla="*/ 33621 w 44003"/>
                    <a:gd name="connsiteY3" fmla="*/ 0 h 54841"/>
                    <a:gd name="connsiteX4" fmla="*/ 33621 w 44003"/>
                    <a:gd name="connsiteY4" fmla="*/ 33597 h 54841"/>
                    <a:gd name="connsiteX5" fmla="*/ 30654 w 44003"/>
                    <a:gd name="connsiteY5" fmla="*/ 43478 h 54841"/>
                    <a:gd name="connsiteX6" fmla="*/ 22249 w 44003"/>
                    <a:gd name="connsiteY6" fmla="*/ 46443 h 54841"/>
                    <a:gd name="connsiteX7" fmla="*/ 13844 w 44003"/>
                    <a:gd name="connsiteY7" fmla="*/ 43478 h 54841"/>
                    <a:gd name="connsiteX8" fmla="*/ 10383 w 44003"/>
                    <a:gd name="connsiteY8" fmla="*/ 33597 h 54841"/>
                    <a:gd name="connsiteX9" fmla="*/ 10383 w 44003"/>
                    <a:gd name="connsiteY9" fmla="*/ 0 h 54841"/>
                    <a:gd name="connsiteX10" fmla="*/ 0 w 44003"/>
                    <a:gd name="connsiteY10" fmla="*/ 0 h 54841"/>
                    <a:gd name="connsiteX11" fmla="*/ 0 w 44003"/>
                    <a:gd name="connsiteY11" fmla="*/ 34091 h 54841"/>
                    <a:gd name="connsiteX12" fmla="*/ 5933 w 44003"/>
                    <a:gd name="connsiteY12" fmla="*/ 48913 h 54841"/>
                    <a:gd name="connsiteX13" fmla="*/ 21755 w 44003"/>
                    <a:gd name="connsiteY13" fmla="*/ 54842 h 54841"/>
                    <a:gd name="connsiteX14" fmla="*/ 37576 w 44003"/>
                    <a:gd name="connsiteY14" fmla="*/ 48913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03" h="54841">
                      <a:moveTo>
                        <a:pt x="38071" y="48419"/>
                      </a:moveTo>
                      <a:cubicBezTo>
                        <a:pt x="42026" y="44466"/>
                        <a:pt x="44004" y="39525"/>
                        <a:pt x="44004" y="34091"/>
                      </a:cubicBezTo>
                      <a:lnTo>
                        <a:pt x="44004" y="0"/>
                      </a:lnTo>
                      <a:lnTo>
                        <a:pt x="33621" y="0"/>
                      </a:lnTo>
                      <a:lnTo>
                        <a:pt x="33621" y="33597"/>
                      </a:lnTo>
                      <a:cubicBezTo>
                        <a:pt x="33621" y="38043"/>
                        <a:pt x="32632" y="41008"/>
                        <a:pt x="30654" y="43478"/>
                      </a:cubicBezTo>
                      <a:cubicBezTo>
                        <a:pt x="28677" y="45949"/>
                        <a:pt x="25710" y="46443"/>
                        <a:pt x="22249" y="46443"/>
                      </a:cubicBezTo>
                      <a:cubicBezTo>
                        <a:pt x="18788" y="46443"/>
                        <a:pt x="15821" y="45454"/>
                        <a:pt x="13844" y="43478"/>
                      </a:cubicBezTo>
                      <a:cubicBezTo>
                        <a:pt x="11866" y="41502"/>
                        <a:pt x="10383" y="38043"/>
                        <a:pt x="10383" y="33597"/>
                      </a:cubicBezTo>
                      <a:lnTo>
                        <a:pt x="10383" y="0"/>
                      </a:lnTo>
                      <a:lnTo>
                        <a:pt x="0" y="0"/>
                      </a:lnTo>
                      <a:lnTo>
                        <a:pt x="0" y="34091"/>
                      </a:lnTo>
                      <a:cubicBezTo>
                        <a:pt x="0" y="40020"/>
                        <a:pt x="1978" y="44960"/>
                        <a:pt x="5933" y="48913"/>
                      </a:cubicBezTo>
                      <a:cubicBezTo>
                        <a:pt x="9889" y="52865"/>
                        <a:pt x="15327" y="54842"/>
                        <a:pt x="21755" y="54842"/>
                      </a:cubicBezTo>
                      <a:cubicBezTo>
                        <a:pt x="28182" y="54842"/>
                        <a:pt x="33621" y="52865"/>
                        <a:pt x="37576" y="48913"/>
                      </a:cubicBezTo>
                      <a:close/>
                    </a:path>
                  </a:pathLst>
                </a:custGeom>
                <a:solidFill>
                  <a:srgbClr val="FFFFFF"/>
                </a:solidFill>
                <a:ln w="4944"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97A622CB-3260-F88F-7748-AB14EDC60510}"/>
                    </a:ext>
                  </a:extLst>
                </p:cNvPr>
                <p:cNvSpPr/>
                <p:nvPr/>
              </p:nvSpPr>
              <p:spPr>
                <a:xfrm>
                  <a:off x="5223542" y="5125952"/>
                  <a:ext cx="38070" cy="53853"/>
                </a:xfrm>
                <a:custGeom>
                  <a:avLst/>
                  <a:gdLst>
                    <a:gd name="connsiteX0" fmla="*/ 31149 w 38070"/>
                    <a:gd name="connsiteY0" fmla="*/ 30632 h 53853"/>
                    <a:gd name="connsiteX1" fmla="*/ 38071 w 38070"/>
                    <a:gd name="connsiteY1" fmla="*/ 17292 h 53853"/>
                    <a:gd name="connsiteX2" fmla="*/ 31643 w 38070"/>
                    <a:gd name="connsiteY2" fmla="*/ 3952 h 53853"/>
                    <a:gd name="connsiteX3" fmla="*/ 16811 w 38070"/>
                    <a:gd name="connsiteY3" fmla="*/ 0 h 53853"/>
                    <a:gd name="connsiteX4" fmla="*/ 0 w 38070"/>
                    <a:gd name="connsiteY4" fmla="*/ 0 h 53853"/>
                    <a:gd name="connsiteX5" fmla="*/ 0 w 38070"/>
                    <a:gd name="connsiteY5" fmla="*/ 53854 h 53853"/>
                    <a:gd name="connsiteX6" fmla="*/ 10383 w 38070"/>
                    <a:gd name="connsiteY6" fmla="*/ 53854 h 53853"/>
                    <a:gd name="connsiteX7" fmla="*/ 10383 w 38070"/>
                    <a:gd name="connsiteY7" fmla="*/ 35079 h 53853"/>
                    <a:gd name="connsiteX8" fmla="*/ 16316 w 38070"/>
                    <a:gd name="connsiteY8" fmla="*/ 35079 h 53853"/>
                    <a:gd name="connsiteX9" fmla="*/ 31643 w 38070"/>
                    <a:gd name="connsiteY9" fmla="*/ 30632 h 53853"/>
                    <a:gd name="connsiteX10" fmla="*/ 9889 w 38070"/>
                    <a:gd name="connsiteY10" fmla="*/ 8399 h 53853"/>
                    <a:gd name="connsiteX11" fmla="*/ 16316 w 38070"/>
                    <a:gd name="connsiteY11" fmla="*/ 8399 h 53853"/>
                    <a:gd name="connsiteX12" fmla="*/ 24227 w 38070"/>
                    <a:gd name="connsiteY12" fmla="*/ 10375 h 53853"/>
                    <a:gd name="connsiteX13" fmla="*/ 27194 w 38070"/>
                    <a:gd name="connsiteY13" fmla="*/ 17786 h 53853"/>
                    <a:gd name="connsiteX14" fmla="*/ 24227 w 38070"/>
                    <a:gd name="connsiteY14" fmla="*/ 24209 h 53853"/>
                    <a:gd name="connsiteX15" fmla="*/ 16811 w 38070"/>
                    <a:gd name="connsiteY15" fmla="*/ 26186 h 53853"/>
                    <a:gd name="connsiteX16" fmla="*/ 10383 w 38070"/>
                    <a:gd name="connsiteY16" fmla="*/ 26186 h 53853"/>
                    <a:gd name="connsiteX17" fmla="*/ 10383 w 38070"/>
                    <a:gd name="connsiteY17" fmla="*/ 839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070" h="53853">
                      <a:moveTo>
                        <a:pt x="31149" y="30632"/>
                      </a:moveTo>
                      <a:cubicBezTo>
                        <a:pt x="35599" y="27668"/>
                        <a:pt x="38071" y="23221"/>
                        <a:pt x="38071" y="17292"/>
                      </a:cubicBezTo>
                      <a:cubicBezTo>
                        <a:pt x="38071" y="11364"/>
                        <a:pt x="36093" y="6917"/>
                        <a:pt x="31643" y="3952"/>
                      </a:cubicBezTo>
                      <a:cubicBezTo>
                        <a:pt x="27688" y="1482"/>
                        <a:pt x="22249" y="0"/>
                        <a:pt x="16811" y="0"/>
                      </a:cubicBezTo>
                      <a:lnTo>
                        <a:pt x="0" y="0"/>
                      </a:lnTo>
                      <a:lnTo>
                        <a:pt x="0" y="53854"/>
                      </a:lnTo>
                      <a:lnTo>
                        <a:pt x="10383" y="53854"/>
                      </a:lnTo>
                      <a:lnTo>
                        <a:pt x="10383" y="35079"/>
                      </a:lnTo>
                      <a:lnTo>
                        <a:pt x="16316" y="35079"/>
                      </a:lnTo>
                      <a:cubicBezTo>
                        <a:pt x="22249" y="35079"/>
                        <a:pt x="27194" y="33597"/>
                        <a:pt x="31643" y="30632"/>
                      </a:cubicBezTo>
                      <a:close/>
                      <a:moveTo>
                        <a:pt x="9889" y="8399"/>
                      </a:moveTo>
                      <a:lnTo>
                        <a:pt x="16316" y="8399"/>
                      </a:lnTo>
                      <a:cubicBezTo>
                        <a:pt x="19777" y="8399"/>
                        <a:pt x="22249" y="8893"/>
                        <a:pt x="24227" y="10375"/>
                      </a:cubicBezTo>
                      <a:cubicBezTo>
                        <a:pt x="26205" y="11858"/>
                        <a:pt x="27194" y="14328"/>
                        <a:pt x="27194" y="17786"/>
                      </a:cubicBezTo>
                      <a:cubicBezTo>
                        <a:pt x="27194" y="20751"/>
                        <a:pt x="25710" y="23221"/>
                        <a:pt x="24227" y="24209"/>
                      </a:cubicBezTo>
                      <a:cubicBezTo>
                        <a:pt x="22249" y="25692"/>
                        <a:pt x="19777" y="26186"/>
                        <a:pt x="16811" y="26186"/>
                      </a:cubicBezTo>
                      <a:lnTo>
                        <a:pt x="10383" y="26186"/>
                      </a:lnTo>
                      <a:lnTo>
                        <a:pt x="10383" y="8399"/>
                      </a:lnTo>
                      <a:close/>
                    </a:path>
                  </a:pathLst>
                </a:custGeom>
                <a:solidFill>
                  <a:srgbClr val="FFFFFF"/>
                </a:solidFill>
                <a:ln w="4944"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C03DE196-6917-6DC1-8595-3A7B6F416105}"/>
                    </a:ext>
                  </a:extLst>
                </p:cNvPr>
                <p:cNvSpPr/>
                <p:nvPr/>
              </p:nvSpPr>
              <p:spPr>
                <a:xfrm>
                  <a:off x="5271007" y="5125458"/>
                  <a:ext cx="41532" cy="54347"/>
                </a:xfrm>
                <a:custGeom>
                  <a:avLst/>
                  <a:gdLst>
                    <a:gd name="connsiteX0" fmla="*/ 10383 w 41532"/>
                    <a:gd name="connsiteY0" fmla="*/ 31620 h 54347"/>
                    <a:gd name="connsiteX1" fmla="*/ 31643 w 41532"/>
                    <a:gd name="connsiteY1" fmla="*/ 31620 h 54347"/>
                    <a:gd name="connsiteX2" fmla="*/ 31643 w 41532"/>
                    <a:gd name="connsiteY2" fmla="*/ 54348 h 54347"/>
                    <a:gd name="connsiteX3" fmla="*/ 41532 w 41532"/>
                    <a:gd name="connsiteY3" fmla="*/ 54348 h 54347"/>
                    <a:gd name="connsiteX4" fmla="*/ 41532 w 41532"/>
                    <a:gd name="connsiteY4" fmla="*/ 494 h 54347"/>
                    <a:gd name="connsiteX5" fmla="*/ 31643 w 41532"/>
                    <a:gd name="connsiteY5" fmla="*/ 494 h 54347"/>
                    <a:gd name="connsiteX6" fmla="*/ 31643 w 41532"/>
                    <a:gd name="connsiteY6" fmla="*/ 23221 h 54347"/>
                    <a:gd name="connsiteX7" fmla="*/ 10383 w 41532"/>
                    <a:gd name="connsiteY7" fmla="*/ 23221 h 54347"/>
                    <a:gd name="connsiteX8" fmla="*/ 10383 w 41532"/>
                    <a:gd name="connsiteY8" fmla="*/ 0 h 54347"/>
                    <a:gd name="connsiteX9" fmla="*/ 0 w 41532"/>
                    <a:gd name="connsiteY9" fmla="*/ 494 h 54347"/>
                    <a:gd name="connsiteX10" fmla="*/ 0 w 41532"/>
                    <a:gd name="connsiteY10" fmla="*/ 54348 h 54347"/>
                    <a:gd name="connsiteX11" fmla="*/ 10383 w 41532"/>
                    <a:gd name="connsiteY11" fmla="*/ 54348 h 54347"/>
                    <a:gd name="connsiteX12" fmla="*/ 10383 w 41532"/>
                    <a:gd name="connsiteY12" fmla="*/ 31620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32" h="54347">
                      <a:moveTo>
                        <a:pt x="10383" y="31620"/>
                      </a:moveTo>
                      <a:lnTo>
                        <a:pt x="31643" y="31620"/>
                      </a:lnTo>
                      <a:lnTo>
                        <a:pt x="31643" y="54348"/>
                      </a:lnTo>
                      <a:lnTo>
                        <a:pt x="41532" y="54348"/>
                      </a:lnTo>
                      <a:lnTo>
                        <a:pt x="41532" y="494"/>
                      </a:lnTo>
                      <a:lnTo>
                        <a:pt x="31643" y="494"/>
                      </a:lnTo>
                      <a:lnTo>
                        <a:pt x="31643" y="23221"/>
                      </a:lnTo>
                      <a:lnTo>
                        <a:pt x="10383" y="23221"/>
                      </a:lnTo>
                      <a:lnTo>
                        <a:pt x="10383" y="0"/>
                      </a:lnTo>
                      <a:lnTo>
                        <a:pt x="0" y="494"/>
                      </a:lnTo>
                      <a:lnTo>
                        <a:pt x="0" y="54348"/>
                      </a:lnTo>
                      <a:lnTo>
                        <a:pt x="10383" y="54348"/>
                      </a:lnTo>
                      <a:lnTo>
                        <a:pt x="10383" y="31620"/>
                      </a:lnTo>
                      <a:close/>
                    </a:path>
                  </a:pathLst>
                </a:custGeom>
                <a:solidFill>
                  <a:srgbClr val="FFFFFF"/>
                </a:solidFill>
                <a:ln w="4944"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28644828-0C32-3C51-C49F-1B792D9D9852}"/>
                    </a:ext>
                  </a:extLst>
                </p:cNvPr>
                <p:cNvSpPr/>
                <p:nvPr/>
              </p:nvSpPr>
              <p:spPr>
                <a:xfrm>
                  <a:off x="5325888" y="5125952"/>
                  <a:ext cx="10382" cy="53853"/>
                </a:xfrm>
                <a:custGeom>
                  <a:avLst/>
                  <a:gdLst>
                    <a:gd name="connsiteX0" fmla="*/ 0 w 10382"/>
                    <a:gd name="connsiteY0" fmla="*/ 0 h 53853"/>
                    <a:gd name="connsiteX1" fmla="*/ 10383 w 10382"/>
                    <a:gd name="connsiteY1" fmla="*/ 0 h 53853"/>
                    <a:gd name="connsiteX2" fmla="*/ 10383 w 10382"/>
                    <a:gd name="connsiteY2" fmla="*/ 53854 h 53853"/>
                    <a:gd name="connsiteX3" fmla="*/ 0 w 10382"/>
                    <a:gd name="connsiteY3" fmla="*/ 53854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4"/>
                      </a:lnTo>
                      <a:lnTo>
                        <a:pt x="0" y="53854"/>
                      </a:lnTo>
                      <a:close/>
                    </a:path>
                  </a:pathLst>
                </a:custGeom>
                <a:solidFill>
                  <a:srgbClr val="FFFFFF"/>
                </a:solidFill>
                <a:ln w="4944"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E16BA242-7F7C-098C-4F19-2E6360B49484}"/>
                    </a:ext>
                  </a:extLst>
                </p:cNvPr>
                <p:cNvSpPr/>
                <p:nvPr/>
              </p:nvSpPr>
              <p:spPr>
                <a:xfrm>
                  <a:off x="5349621" y="5125952"/>
                  <a:ext cx="45487" cy="53853"/>
                </a:xfrm>
                <a:custGeom>
                  <a:avLst/>
                  <a:gdLst>
                    <a:gd name="connsiteX0" fmla="*/ 35104 w 45487"/>
                    <a:gd name="connsiteY0" fmla="*/ 0 h 53853"/>
                    <a:gd name="connsiteX1" fmla="*/ 35104 w 45487"/>
                    <a:gd name="connsiteY1" fmla="*/ 36067 h 53853"/>
                    <a:gd name="connsiteX2" fmla="*/ 9889 w 45487"/>
                    <a:gd name="connsiteY2" fmla="*/ 0 h 53853"/>
                    <a:gd name="connsiteX3" fmla="*/ 0 w 45487"/>
                    <a:gd name="connsiteY3" fmla="*/ 0 h 53853"/>
                    <a:gd name="connsiteX4" fmla="*/ 0 w 45487"/>
                    <a:gd name="connsiteY4" fmla="*/ 53854 h 53853"/>
                    <a:gd name="connsiteX5" fmla="*/ 9889 w 45487"/>
                    <a:gd name="connsiteY5" fmla="*/ 53854 h 53853"/>
                    <a:gd name="connsiteX6" fmla="*/ 9889 w 45487"/>
                    <a:gd name="connsiteY6" fmla="*/ 17786 h 53853"/>
                    <a:gd name="connsiteX7" fmla="*/ 35104 w 45487"/>
                    <a:gd name="connsiteY7" fmla="*/ 53854 h 53853"/>
                    <a:gd name="connsiteX8" fmla="*/ 45487 w 45487"/>
                    <a:gd name="connsiteY8" fmla="*/ 53854 h 53853"/>
                    <a:gd name="connsiteX9" fmla="*/ 45487 w 45487"/>
                    <a:gd name="connsiteY9" fmla="*/ 0 h 53853"/>
                    <a:gd name="connsiteX10" fmla="*/ 35104 w 45487"/>
                    <a:gd name="connsiteY10"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0"/>
                      </a:moveTo>
                      <a:lnTo>
                        <a:pt x="35104" y="36067"/>
                      </a:lnTo>
                      <a:lnTo>
                        <a:pt x="9889" y="0"/>
                      </a:lnTo>
                      <a:lnTo>
                        <a:pt x="0" y="0"/>
                      </a:lnTo>
                      <a:lnTo>
                        <a:pt x="0" y="53854"/>
                      </a:lnTo>
                      <a:lnTo>
                        <a:pt x="9889" y="53854"/>
                      </a:lnTo>
                      <a:lnTo>
                        <a:pt x="9889" y="17786"/>
                      </a:lnTo>
                      <a:lnTo>
                        <a:pt x="35104" y="53854"/>
                      </a:lnTo>
                      <a:lnTo>
                        <a:pt x="45487" y="53854"/>
                      </a:lnTo>
                      <a:lnTo>
                        <a:pt x="45487" y="0"/>
                      </a:lnTo>
                      <a:lnTo>
                        <a:pt x="35104" y="0"/>
                      </a:lnTo>
                      <a:close/>
                    </a:path>
                  </a:pathLst>
                </a:custGeom>
                <a:solidFill>
                  <a:srgbClr val="FFFFFF"/>
                </a:solidFill>
                <a:ln w="4944"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27157316-21EC-80E7-B816-61260E9EA533}"/>
                    </a:ext>
                  </a:extLst>
                </p:cNvPr>
                <p:cNvSpPr/>
                <p:nvPr/>
              </p:nvSpPr>
              <p:spPr>
                <a:xfrm>
                  <a:off x="4287591" y="5637807"/>
                  <a:ext cx="39554" cy="55829"/>
                </a:xfrm>
                <a:custGeom>
                  <a:avLst/>
                  <a:gdLst>
                    <a:gd name="connsiteX0" fmla="*/ 30160 w 39554"/>
                    <a:gd name="connsiteY0" fmla="*/ 47431 h 55829"/>
                    <a:gd name="connsiteX1" fmla="*/ 23732 w 39554"/>
                    <a:gd name="connsiteY1" fmla="*/ 47925 h 55829"/>
                    <a:gd name="connsiteX2" fmla="*/ 13844 w 39554"/>
                    <a:gd name="connsiteY2" fmla="*/ 41996 h 55829"/>
                    <a:gd name="connsiteX3" fmla="*/ 10877 w 39554"/>
                    <a:gd name="connsiteY3" fmla="*/ 28656 h 55829"/>
                    <a:gd name="connsiteX4" fmla="*/ 14338 w 39554"/>
                    <a:gd name="connsiteY4" fmla="*/ 14328 h 55829"/>
                    <a:gd name="connsiteX5" fmla="*/ 24227 w 39554"/>
                    <a:gd name="connsiteY5" fmla="*/ 8893 h 55829"/>
                    <a:gd name="connsiteX6" fmla="*/ 30160 w 39554"/>
                    <a:gd name="connsiteY6" fmla="*/ 9387 h 55829"/>
                    <a:gd name="connsiteX7" fmla="*/ 36093 w 39554"/>
                    <a:gd name="connsiteY7" fmla="*/ 10870 h 55829"/>
                    <a:gd name="connsiteX8" fmla="*/ 39060 w 39554"/>
                    <a:gd name="connsiteY8" fmla="*/ 3459 h 55829"/>
                    <a:gd name="connsiteX9" fmla="*/ 31149 w 39554"/>
                    <a:gd name="connsiteY9" fmla="*/ 988 h 55829"/>
                    <a:gd name="connsiteX10" fmla="*/ 24721 w 39554"/>
                    <a:gd name="connsiteY10" fmla="*/ 0 h 55829"/>
                    <a:gd name="connsiteX11" fmla="*/ 6427 w 39554"/>
                    <a:gd name="connsiteY11" fmla="*/ 7905 h 55829"/>
                    <a:gd name="connsiteX12" fmla="*/ 0 w 39554"/>
                    <a:gd name="connsiteY12" fmla="*/ 28162 h 55829"/>
                    <a:gd name="connsiteX13" fmla="*/ 5933 w 39554"/>
                    <a:gd name="connsiteY13" fmla="*/ 47925 h 55829"/>
                    <a:gd name="connsiteX14" fmla="*/ 24227 w 39554"/>
                    <a:gd name="connsiteY14" fmla="*/ 55830 h 55829"/>
                    <a:gd name="connsiteX15" fmla="*/ 32138 w 39554"/>
                    <a:gd name="connsiteY15" fmla="*/ 54842 h 55829"/>
                    <a:gd name="connsiteX16" fmla="*/ 39554 w 39554"/>
                    <a:gd name="connsiteY16" fmla="*/ 52371 h 55829"/>
                    <a:gd name="connsiteX17" fmla="*/ 35599 w 39554"/>
                    <a:gd name="connsiteY17" fmla="*/ 44960 h 55829"/>
                    <a:gd name="connsiteX18" fmla="*/ 30160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0" y="47431"/>
                      </a:moveTo>
                      <a:cubicBezTo>
                        <a:pt x="28182" y="47431"/>
                        <a:pt x="26205" y="47925"/>
                        <a:pt x="23732" y="47925"/>
                      </a:cubicBezTo>
                      <a:cubicBezTo>
                        <a:pt x="19282" y="47925"/>
                        <a:pt x="15822" y="45949"/>
                        <a:pt x="13844" y="41996"/>
                      </a:cubicBezTo>
                      <a:cubicBezTo>
                        <a:pt x="11866" y="38043"/>
                        <a:pt x="10877" y="33597"/>
                        <a:pt x="10877" y="28656"/>
                      </a:cubicBezTo>
                      <a:cubicBezTo>
                        <a:pt x="10877" y="23716"/>
                        <a:pt x="11866" y="17787"/>
                        <a:pt x="14338" y="14328"/>
                      </a:cubicBezTo>
                      <a:cubicBezTo>
                        <a:pt x="16810" y="10870"/>
                        <a:pt x="19777" y="8893"/>
                        <a:pt x="24227" y="8893"/>
                      </a:cubicBezTo>
                      <a:cubicBezTo>
                        <a:pt x="28677" y="8893"/>
                        <a:pt x="28677" y="8893"/>
                        <a:pt x="30160" y="9387"/>
                      </a:cubicBezTo>
                      <a:cubicBezTo>
                        <a:pt x="31643" y="9387"/>
                        <a:pt x="33621" y="10376"/>
                        <a:pt x="36093" y="10870"/>
                      </a:cubicBezTo>
                      <a:lnTo>
                        <a:pt x="39060" y="3459"/>
                      </a:lnTo>
                      <a:cubicBezTo>
                        <a:pt x="36587" y="1976"/>
                        <a:pt x="34115" y="1482"/>
                        <a:pt x="31149" y="988"/>
                      </a:cubicBezTo>
                      <a:cubicBezTo>
                        <a:pt x="28182" y="494"/>
                        <a:pt x="26205" y="0"/>
                        <a:pt x="24721" y="0"/>
                      </a:cubicBezTo>
                      <a:cubicBezTo>
                        <a:pt x="16810" y="0"/>
                        <a:pt x="10877" y="2470"/>
                        <a:pt x="6427" y="7905"/>
                      </a:cubicBezTo>
                      <a:cubicBezTo>
                        <a:pt x="1978" y="13340"/>
                        <a:pt x="0" y="19763"/>
                        <a:pt x="0" y="28162"/>
                      </a:cubicBezTo>
                      <a:cubicBezTo>
                        <a:pt x="0" y="36561"/>
                        <a:pt x="1978" y="42490"/>
                        <a:pt x="5933" y="47925"/>
                      </a:cubicBezTo>
                      <a:cubicBezTo>
                        <a:pt x="9889" y="53360"/>
                        <a:pt x="15822" y="55830"/>
                        <a:pt x="24227" y="55830"/>
                      </a:cubicBezTo>
                      <a:cubicBezTo>
                        <a:pt x="32632" y="55830"/>
                        <a:pt x="29171" y="55830"/>
                        <a:pt x="32138" y="54842"/>
                      </a:cubicBezTo>
                      <a:cubicBezTo>
                        <a:pt x="35104" y="54348"/>
                        <a:pt x="37576" y="53360"/>
                        <a:pt x="39554" y="52371"/>
                      </a:cubicBezTo>
                      <a:lnTo>
                        <a:pt x="35599" y="44960"/>
                      </a:lnTo>
                      <a:cubicBezTo>
                        <a:pt x="34115" y="45454"/>
                        <a:pt x="32138" y="46443"/>
                        <a:pt x="30160" y="46937"/>
                      </a:cubicBezTo>
                      <a:close/>
                    </a:path>
                  </a:pathLst>
                </a:custGeom>
                <a:solidFill>
                  <a:srgbClr val="FFFFFF"/>
                </a:solidFill>
                <a:ln w="4944"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0D38A27B-17E4-1087-29D9-7FE97829A560}"/>
                    </a:ext>
                  </a:extLst>
                </p:cNvPr>
                <p:cNvSpPr/>
                <p:nvPr/>
              </p:nvSpPr>
              <p:spPr>
                <a:xfrm>
                  <a:off x="4336539" y="5639289"/>
                  <a:ext cx="43509" cy="54841"/>
                </a:xfrm>
                <a:custGeom>
                  <a:avLst/>
                  <a:gdLst>
                    <a:gd name="connsiteX0" fmla="*/ 33621 w 43509"/>
                    <a:gd name="connsiteY0" fmla="*/ 33597 h 54841"/>
                    <a:gd name="connsiteX1" fmla="*/ 30655 w 43509"/>
                    <a:gd name="connsiteY1" fmla="*/ 43478 h 54841"/>
                    <a:gd name="connsiteX2" fmla="*/ 22249 w 43509"/>
                    <a:gd name="connsiteY2" fmla="*/ 46442 h 54841"/>
                    <a:gd name="connsiteX3" fmla="*/ 13844 w 43509"/>
                    <a:gd name="connsiteY3" fmla="*/ 43478 h 54841"/>
                    <a:gd name="connsiteX4" fmla="*/ 10383 w 43509"/>
                    <a:gd name="connsiteY4" fmla="*/ 33597 h 54841"/>
                    <a:gd name="connsiteX5" fmla="*/ 10383 w 43509"/>
                    <a:gd name="connsiteY5" fmla="*/ 0 h 54841"/>
                    <a:gd name="connsiteX6" fmla="*/ 0 w 43509"/>
                    <a:gd name="connsiteY6" fmla="*/ 0 h 54841"/>
                    <a:gd name="connsiteX7" fmla="*/ 0 w 43509"/>
                    <a:gd name="connsiteY7" fmla="*/ 34091 h 54841"/>
                    <a:gd name="connsiteX8" fmla="*/ 5933 w 43509"/>
                    <a:gd name="connsiteY8" fmla="*/ 48913 h 54841"/>
                    <a:gd name="connsiteX9" fmla="*/ 21755 w 43509"/>
                    <a:gd name="connsiteY9" fmla="*/ 54841 h 54841"/>
                    <a:gd name="connsiteX10" fmla="*/ 37577 w 43509"/>
                    <a:gd name="connsiteY10" fmla="*/ 48913 h 54841"/>
                    <a:gd name="connsiteX11" fmla="*/ 43510 w 43509"/>
                    <a:gd name="connsiteY11" fmla="*/ 34585 h 54841"/>
                    <a:gd name="connsiteX12" fmla="*/ 43510 w 43509"/>
                    <a:gd name="connsiteY12" fmla="*/ 494 h 54841"/>
                    <a:gd name="connsiteX13" fmla="*/ 33127 w 43509"/>
                    <a:gd name="connsiteY13" fmla="*/ 494 h 54841"/>
                    <a:gd name="connsiteX14" fmla="*/ 33127 w 43509"/>
                    <a:gd name="connsiteY14" fmla="*/ 34091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33621" y="33597"/>
                      </a:moveTo>
                      <a:cubicBezTo>
                        <a:pt x="33621" y="38043"/>
                        <a:pt x="32632" y="41008"/>
                        <a:pt x="30655" y="43478"/>
                      </a:cubicBezTo>
                      <a:cubicBezTo>
                        <a:pt x="28677" y="45948"/>
                        <a:pt x="25710" y="46442"/>
                        <a:pt x="22249" y="46442"/>
                      </a:cubicBezTo>
                      <a:cubicBezTo>
                        <a:pt x="18788" y="46442"/>
                        <a:pt x="15822" y="45454"/>
                        <a:pt x="13844" y="43478"/>
                      </a:cubicBezTo>
                      <a:cubicBezTo>
                        <a:pt x="11866" y="41502"/>
                        <a:pt x="10383" y="38043"/>
                        <a:pt x="10383" y="33597"/>
                      </a:cubicBezTo>
                      <a:lnTo>
                        <a:pt x="10383" y="0"/>
                      </a:lnTo>
                      <a:lnTo>
                        <a:pt x="0" y="0"/>
                      </a:lnTo>
                      <a:lnTo>
                        <a:pt x="0" y="34091"/>
                      </a:lnTo>
                      <a:cubicBezTo>
                        <a:pt x="0" y="40019"/>
                        <a:pt x="1978" y="44960"/>
                        <a:pt x="5933" y="48913"/>
                      </a:cubicBezTo>
                      <a:cubicBezTo>
                        <a:pt x="9889" y="52865"/>
                        <a:pt x="15327" y="54841"/>
                        <a:pt x="21755" y="54841"/>
                      </a:cubicBezTo>
                      <a:cubicBezTo>
                        <a:pt x="28182" y="54841"/>
                        <a:pt x="33621" y="52865"/>
                        <a:pt x="37577" y="48913"/>
                      </a:cubicBezTo>
                      <a:cubicBezTo>
                        <a:pt x="41532" y="44960"/>
                        <a:pt x="43510" y="40019"/>
                        <a:pt x="43510" y="34585"/>
                      </a:cubicBezTo>
                      <a:lnTo>
                        <a:pt x="43510" y="494"/>
                      </a:lnTo>
                      <a:lnTo>
                        <a:pt x="33127" y="494"/>
                      </a:lnTo>
                      <a:lnTo>
                        <a:pt x="33127" y="34091"/>
                      </a:lnTo>
                      <a:close/>
                    </a:path>
                  </a:pathLst>
                </a:custGeom>
                <a:solidFill>
                  <a:srgbClr val="FFFFFF"/>
                </a:solidFill>
                <a:ln w="4944"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A0E0BBA2-8A72-375A-2CCF-080AAAABD466}"/>
                    </a:ext>
                  </a:extLst>
                </p:cNvPr>
                <p:cNvSpPr/>
                <p:nvPr/>
              </p:nvSpPr>
              <p:spPr>
                <a:xfrm>
                  <a:off x="4393398" y="5639783"/>
                  <a:ext cx="47465" cy="53853"/>
                </a:xfrm>
                <a:custGeom>
                  <a:avLst/>
                  <a:gdLst>
                    <a:gd name="connsiteX0" fmla="*/ 24721 w 47465"/>
                    <a:gd name="connsiteY0" fmla="*/ 24703 h 53853"/>
                    <a:gd name="connsiteX1" fmla="*/ 6428 w 47465"/>
                    <a:gd name="connsiteY1" fmla="*/ 0 h 53853"/>
                    <a:gd name="connsiteX2" fmla="*/ 0 w 47465"/>
                    <a:gd name="connsiteY2" fmla="*/ 0 h 53853"/>
                    <a:gd name="connsiteX3" fmla="*/ 0 w 47465"/>
                    <a:gd name="connsiteY3" fmla="*/ 53854 h 53853"/>
                    <a:gd name="connsiteX4" fmla="*/ 9889 w 47465"/>
                    <a:gd name="connsiteY4" fmla="*/ 53854 h 53853"/>
                    <a:gd name="connsiteX5" fmla="*/ 9889 w 47465"/>
                    <a:gd name="connsiteY5" fmla="*/ 20751 h 53853"/>
                    <a:gd name="connsiteX6" fmla="*/ 22744 w 47465"/>
                    <a:gd name="connsiteY6" fmla="*/ 37549 h 53853"/>
                    <a:gd name="connsiteX7" fmla="*/ 26699 w 47465"/>
                    <a:gd name="connsiteY7" fmla="*/ 36561 h 53853"/>
                    <a:gd name="connsiteX8" fmla="*/ 37082 w 47465"/>
                    <a:gd name="connsiteY8" fmla="*/ 22727 h 53853"/>
                    <a:gd name="connsiteX9" fmla="*/ 37082 w 47465"/>
                    <a:gd name="connsiteY9" fmla="*/ 53854 h 53853"/>
                    <a:gd name="connsiteX10" fmla="*/ 47465 w 47465"/>
                    <a:gd name="connsiteY10" fmla="*/ 53854 h 53853"/>
                    <a:gd name="connsiteX11" fmla="*/ 47465 w 47465"/>
                    <a:gd name="connsiteY11" fmla="*/ 0 h 53853"/>
                    <a:gd name="connsiteX12" fmla="*/ 41038 w 47465"/>
                    <a:gd name="connsiteY12" fmla="*/ 0 h 53853"/>
                    <a:gd name="connsiteX13" fmla="*/ 24721 w 47465"/>
                    <a:gd name="connsiteY13" fmla="*/ 247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5" h="53853">
                      <a:moveTo>
                        <a:pt x="24721" y="24703"/>
                      </a:moveTo>
                      <a:lnTo>
                        <a:pt x="6428" y="0"/>
                      </a:lnTo>
                      <a:lnTo>
                        <a:pt x="0" y="0"/>
                      </a:lnTo>
                      <a:lnTo>
                        <a:pt x="0" y="53854"/>
                      </a:lnTo>
                      <a:lnTo>
                        <a:pt x="9889" y="53854"/>
                      </a:lnTo>
                      <a:lnTo>
                        <a:pt x="9889" y="20751"/>
                      </a:lnTo>
                      <a:lnTo>
                        <a:pt x="22744" y="37549"/>
                      </a:lnTo>
                      <a:lnTo>
                        <a:pt x="26699" y="36561"/>
                      </a:lnTo>
                      <a:lnTo>
                        <a:pt x="37082" y="22727"/>
                      </a:lnTo>
                      <a:lnTo>
                        <a:pt x="37082" y="53854"/>
                      </a:lnTo>
                      <a:lnTo>
                        <a:pt x="47465" y="53854"/>
                      </a:lnTo>
                      <a:lnTo>
                        <a:pt x="47465" y="0"/>
                      </a:lnTo>
                      <a:lnTo>
                        <a:pt x="41038" y="0"/>
                      </a:lnTo>
                      <a:lnTo>
                        <a:pt x="24721" y="24703"/>
                      </a:lnTo>
                      <a:close/>
                    </a:path>
                  </a:pathLst>
                </a:custGeom>
                <a:solidFill>
                  <a:srgbClr val="FFFFFF"/>
                </a:solidFill>
                <a:ln w="4944" cap="flat">
                  <a:noFill/>
                  <a:prstDash val="solid"/>
                  <a:miter/>
                </a:ln>
              </p:spPr>
              <p:txBody>
                <a:bodyPr rtlCol="0" anchor="ctr"/>
                <a:lstStyle/>
                <a:p>
                  <a:endParaRPr lang="en-US"/>
                </a:p>
              </p:txBody>
            </p:sp>
            <p:sp>
              <p:nvSpPr>
                <p:cNvPr id="421" name="Freeform 420">
                  <a:extLst>
                    <a:ext uri="{FF2B5EF4-FFF2-40B4-BE49-F238E27FC236}">
                      <a16:creationId xmlns:a16="http://schemas.microsoft.com/office/drawing/2014/main" id="{70570D17-1C1A-ED04-EC05-98BBFF6A9FB7}"/>
                    </a:ext>
                  </a:extLst>
                </p:cNvPr>
                <p:cNvSpPr/>
                <p:nvPr/>
              </p:nvSpPr>
              <p:spPr>
                <a:xfrm>
                  <a:off x="4453718" y="5639783"/>
                  <a:ext cx="41037" cy="53853"/>
                </a:xfrm>
                <a:custGeom>
                  <a:avLst/>
                  <a:gdLst>
                    <a:gd name="connsiteX0" fmla="*/ 33127 w 41037"/>
                    <a:gd name="connsiteY0" fmla="*/ 24209 h 53853"/>
                    <a:gd name="connsiteX1" fmla="*/ 36588 w 41037"/>
                    <a:gd name="connsiteY1" fmla="*/ 20257 h 53853"/>
                    <a:gd name="connsiteX2" fmla="*/ 38071 w 41037"/>
                    <a:gd name="connsiteY2" fmla="*/ 14822 h 53853"/>
                    <a:gd name="connsiteX3" fmla="*/ 33127 w 41037"/>
                    <a:gd name="connsiteY3" fmla="*/ 3459 h 53853"/>
                    <a:gd name="connsiteX4" fmla="*/ 20272 w 41037"/>
                    <a:gd name="connsiteY4" fmla="*/ 0 h 53853"/>
                    <a:gd name="connsiteX5" fmla="*/ 0 w 41037"/>
                    <a:gd name="connsiteY5" fmla="*/ 0 h 53853"/>
                    <a:gd name="connsiteX6" fmla="*/ 0 w 41037"/>
                    <a:gd name="connsiteY6" fmla="*/ 53854 h 53853"/>
                    <a:gd name="connsiteX7" fmla="*/ 22249 w 41037"/>
                    <a:gd name="connsiteY7" fmla="*/ 53854 h 53853"/>
                    <a:gd name="connsiteX8" fmla="*/ 36093 w 41037"/>
                    <a:gd name="connsiteY8" fmla="*/ 49901 h 53853"/>
                    <a:gd name="connsiteX9" fmla="*/ 41037 w 41037"/>
                    <a:gd name="connsiteY9" fmla="*/ 38043 h 53853"/>
                    <a:gd name="connsiteX10" fmla="*/ 38565 w 41037"/>
                    <a:gd name="connsiteY10" fmla="*/ 29644 h 53853"/>
                    <a:gd name="connsiteX11" fmla="*/ 32632 w 41037"/>
                    <a:gd name="connsiteY11" fmla="*/ 24703 h 53853"/>
                    <a:gd name="connsiteX12" fmla="*/ 10383 w 41037"/>
                    <a:gd name="connsiteY12" fmla="*/ 8399 h 53853"/>
                    <a:gd name="connsiteX13" fmla="*/ 18788 w 41037"/>
                    <a:gd name="connsiteY13" fmla="*/ 8399 h 53853"/>
                    <a:gd name="connsiteX14" fmla="*/ 24721 w 41037"/>
                    <a:gd name="connsiteY14" fmla="*/ 9881 h 53853"/>
                    <a:gd name="connsiteX15" fmla="*/ 26699 w 41037"/>
                    <a:gd name="connsiteY15" fmla="*/ 15316 h 53853"/>
                    <a:gd name="connsiteX16" fmla="*/ 24227 w 41037"/>
                    <a:gd name="connsiteY16" fmla="*/ 20257 h 53853"/>
                    <a:gd name="connsiteX17" fmla="*/ 17305 w 41037"/>
                    <a:gd name="connsiteY17" fmla="*/ 21739 h 53853"/>
                    <a:gd name="connsiteX18" fmla="*/ 9889 w 41037"/>
                    <a:gd name="connsiteY18" fmla="*/ 21739 h 53853"/>
                    <a:gd name="connsiteX19" fmla="*/ 9889 w 41037"/>
                    <a:gd name="connsiteY19" fmla="*/ 8399 h 53853"/>
                    <a:gd name="connsiteX20" fmla="*/ 28182 w 41037"/>
                    <a:gd name="connsiteY20" fmla="*/ 43478 h 53853"/>
                    <a:gd name="connsiteX21" fmla="*/ 21755 w 41037"/>
                    <a:gd name="connsiteY21" fmla="*/ 45454 h 53853"/>
                    <a:gd name="connsiteX22" fmla="*/ 10877 w 41037"/>
                    <a:gd name="connsiteY22" fmla="*/ 45454 h 53853"/>
                    <a:gd name="connsiteX23" fmla="*/ 10877 w 41037"/>
                    <a:gd name="connsiteY23" fmla="*/ 30138 h 53853"/>
                    <a:gd name="connsiteX24" fmla="*/ 22744 w 41037"/>
                    <a:gd name="connsiteY24" fmla="*/ 30138 h 53853"/>
                    <a:gd name="connsiteX25" fmla="*/ 28677 w 41037"/>
                    <a:gd name="connsiteY25" fmla="*/ 32114 h 53853"/>
                    <a:gd name="connsiteX26" fmla="*/ 31149 w 41037"/>
                    <a:gd name="connsiteY26" fmla="*/ 38043 h 53853"/>
                    <a:gd name="connsiteX27" fmla="*/ 28677 w 41037"/>
                    <a:gd name="connsiteY27" fmla="*/ 4347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3127" y="24209"/>
                      </a:moveTo>
                      <a:cubicBezTo>
                        <a:pt x="34610" y="23221"/>
                        <a:pt x="35599" y="21739"/>
                        <a:pt x="36588" y="20257"/>
                      </a:cubicBezTo>
                      <a:cubicBezTo>
                        <a:pt x="37577" y="18775"/>
                        <a:pt x="38071" y="16798"/>
                        <a:pt x="38071" y="14822"/>
                      </a:cubicBezTo>
                      <a:cubicBezTo>
                        <a:pt x="38071" y="9387"/>
                        <a:pt x="36588" y="5435"/>
                        <a:pt x="33127" y="3459"/>
                      </a:cubicBezTo>
                      <a:cubicBezTo>
                        <a:pt x="29666" y="988"/>
                        <a:pt x="25710" y="0"/>
                        <a:pt x="20272" y="0"/>
                      </a:cubicBezTo>
                      <a:lnTo>
                        <a:pt x="0" y="0"/>
                      </a:lnTo>
                      <a:lnTo>
                        <a:pt x="0" y="53854"/>
                      </a:lnTo>
                      <a:lnTo>
                        <a:pt x="22249" y="53854"/>
                      </a:lnTo>
                      <a:cubicBezTo>
                        <a:pt x="28182" y="53854"/>
                        <a:pt x="32632" y="52371"/>
                        <a:pt x="36093" y="49901"/>
                      </a:cubicBezTo>
                      <a:cubicBezTo>
                        <a:pt x="39554" y="46937"/>
                        <a:pt x="41037" y="43478"/>
                        <a:pt x="41037" y="38043"/>
                      </a:cubicBezTo>
                      <a:cubicBezTo>
                        <a:pt x="41037" y="32608"/>
                        <a:pt x="40049" y="32114"/>
                        <a:pt x="38565" y="29644"/>
                      </a:cubicBezTo>
                      <a:cubicBezTo>
                        <a:pt x="37082" y="27668"/>
                        <a:pt x="35105" y="25692"/>
                        <a:pt x="32632" y="24703"/>
                      </a:cubicBezTo>
                      <a:close/>
                      <a:moveTo>
                        <a:pt x="10383" y="8399"/>
                      </a:moveTo>
                      <a:lnTo>
                        <a:pt x="18788" y="8399"/>
                      </a:lnTo>
                      <a:cubicBezTo>
                        <a:pt x="21260" y="8399"/>
                        <a:pt x="23238" y="8399"/>
                        <a:pt x="24721" y="9881"/>
                      </a:cubicBezTo>
                      <a:cubicBezTo>
                        <a:pt x="26205" y="10870"/>
                        <a:pt x="26699" y="12352"/>
                        <a:pt x="26699" y="15316"/>
                      </a:cubicBezTo>
                      <a:cubicBezTo>
                        <a:pt x="26699" y="18281"/>
                        <a:pt x="25710" y="19269"/>
                        <a:pt x="24227" y="20257"/>
                      </a:cubicBezTo>
                      <a:cubicBezTo>
                        <a:pt x="22744" y="21245"/>
                        <a:pt x="20272" y="21739"/>
                        <a:pt x="17305" y="21739"/>
                      </a:cubicBezTo>
                      <a:lnTo>
                        <a:pt x="9889" y="21739"/>
                      </a:lnTo>
                      <a:lnTo>
                        <a:pt x="9889" y="8399"/>
                      </a:lnTo>
                      <a:close/>
                      <a:moveTo>
                        <a:pt x="28182" y="43478"/>
                      </a:moveTo>
                      <a:cubicBezTo>
                        <a:pt x="26699" y="44960"/>
                        <a:pt x="24227" y="45454"/>
                        <a:pt x="21755" y="45454"/>
                      </a:cubicBezTo>
                      <a:lnTo>
                        <a:pt x="10877" y="45454"/>
                      </a:lnTo>
                      <a:lnTo>
                        <a:pt x="10877" y="30138"/>
                      </a:lnTo>
                      <a:lnTo>
                        <a:pt x="22744" y="30138"/>
                      </a:lnTo>
                      <a:cubicBezTo>
                        <a:pt x="25216" y="30138"/>
                        <a:pt x="27194" y="30632"/>
                        <a:pt x="28677" y="32114"/>
                      </a:cubicBezTo>
                      <a:cubicBezTo>
                        <a:pt x="30160" y="33597"/>
                        <a:pt x="31149" y="35573"/>
                        <a:pt x="31149" y="38043"/>
                      </a:cubicBezTo>
                      <a:cubicBezTo>
                        <a:pt x="31149" y="40514"/>
                        <a:pt x="30160" y="41996"/>
                        <a:pt x="28677" y="43478"/>
                      </a:cubicBezTo>
                      <a:close/>
                    </a:path>
                  </a:pathLst>
                </a:custGeom>
                <a:solidFill>
                  <a:srgbClr val="FFFFFF"/>
                </a:solidFill>
                <a:ln w="4944"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3C9EBB89-74C4-2A24-BC72-277F23E6DB87}"/>
                    </a:ext>
                  </a:extLst>
                </p:cNvPr>
                <p:cNvSpPr/>
                <p:nvPr/>
              </p:nvSpPr>
              <p:spPr>
                <a:xfrm>
                  <a:off x="4505633" y="5639783"/>
                  <a:ext cx="37576" cy="53853"/>
                </a:xfrm>
                <a:custGeom>
                  <a:avLst/>
                  <a:gdLst>
                    <a:gd name="connsiteX0" fmla="*/ 33621 w 37576"/>
                    <a:gd name="connsiteY0" fmla="*/ 7905 h 53853"/>
                    <a:gd name="connsiteX1" fmla="*/ 32138 w 37576"/>
                    <a:gd name="connsiteY1" fmla="*/ 0 h 53853"/>
                    <a:gd name="connsiteX2" fmla="*/ 0 w 37576"/>
                    <a:gd name="connsiteY2" fmla="*/ 0 h 53853"/>
                    <a:gd name="connsiteX3" fmla="*/ 0 w 37576"/>
                    <a:gd name="connsiteY3" fmla="*/ 53854 h 53853"/>
                    <a:gd name="connsiteX4" fmla="*/ 37577 w 37576"/>
                    <a:gd name="connsiteY4" fmla="*/ 53854 h 53853"/>
                    <a:gd name="connsiteX5" fmla="*/ 35599 w 37576"/>
                    <a:gd name="connsiteY5" fmla="*/ 45454 h 53853"/>
                    <a:gd name="connsiteX6" fmla="*/ 9889 w 37576"/>
                    <a:gd name="connsiteY6" fmla="*/ 45454 h 53853"/>
                    <a:gd name="connsiteX7" fmla="*/ 9889 w 37576"/>
                    <a:gd name="connsiteY7" fmla="*/ 30632 h 53853"/>
                    <a:gd name="connsiteX8" fmla="*/ 26205 w 37576"/>
                    <a:gd name="connsiteY8" fmla="*/ 30632 h 53853"/>
                    <a:gd name="connsiteX9" fmla="*/ 24227 w 37576"/>
                    <a:gd name="connsiteY9" fmla="*/ 22233 h 53853"/>
                    <a:gd name="connsiteX10" fmla="*/ 9889 w 37576"/>
                    <a:gd name="connsiteY10" fmla="*/ 22233 h 53853"/>
                    <a:gd name="connsiteX11" fmla="*/ 9889 w 37576"/>
                    <a:gd name="connsiteY11" fmla="*/ 7905 h 53853"/>
                    <a:gd name="connsiteX12" fmla="*/ 33621 w 37576"/>
                    <a:gd name="connsiteY1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3621" y="7905"/>
                      </a:moveTo>
                      <a:lnTo>
                        <a:pt x="32138" y="0"/>
                      </a:lnTo>
                      <a:lnTo>
                        <a:pt x="0" y="0"/>
                      </a:lnTo>
                      <a:lnTo>
                        <a:pt x="0" y="53854"/>
                      </a:lnTo>
                      <a:lnTo>
                        <a:pt x="37577" y="53854"/>
                      </a:lnTo>
                      <a:lnTo>
                        <a:pt x="35599" y="45454"/>
                      </a:lnTo>
                      <a:lnTo>
                        <a:pt x="9889" y="45454"/>
                      </a:lnTo>
                      <a:lnTo>
                        <a:pt x="9889" y="30632"/>
                      </a:lnTo>
                      <a:lnTo>
                        <a:pt x="26205" y="30632"/>
                      </a:lnTo>
                      <a:lnTo>
                        <a:pt x="24227" y="22233"/>
                      </a:lnTo>
                      <a:lnTo>
                        <a:pt x="9889" y="22233"/>
                      </a:lnTo>
                      <a:lnTo>
                        <a:pt x="9889" y="7905"/>
                      </a:lnTo>
                      <a:lnTo>
                        <a:pt x="33621" y="7905"/>
                      </a:lnTo>
                      <a:close/>
                    </a:path>
                  </a:pathLst>
                </a:custGeom>
                <a:solidFill>
                  <a:srgbClr val="FFFFFF"/>
                </a:solidFill>
                <a:ln w="4944"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9F38BDD0-52AD-5B5F-6A53-DA8B94D10DD4}"/>
                    </a:ext>
                  </a:extLst>
                </p:cNvPr>
                <p:cNvSpPr/>
                <p:nvPr/>
              </p:nvSpPr>
              <p:spPr>
                <a:xfrm>
                  <a:off x="4551120" y="5640277"/>
                  <a:ext cx="42520" cy="53853"/>
                </a:xfrm>
                <a:custGeom>
                  <a:avLst/>
                  <a:gdLst>
                    <a:gd name="connsiteX0" fmla="*/ 10383 w 42520"/>
                    <a:gd name="connsiteY0" fmla="*/ 32609 h 53853"/>
                    <a:gd name="connsiteX1" fmla="*/ 16316 w 42520"/>
                    <a:gd name="connsiteY1" fmla="*/ 32609 h 53853"/>
                    <a:gd name="connsiteX2" fmla="*/ 18294 w 42520"/>
                    <a:gd name="connsiteY2" fmla="*/ 32609 h 53853"/>
                    <a:gd name="connsiteX3" fmla="*/ 20271 w 42520"/>
                    <a:gd name="connsiteY3" fmla="*/ 32609 h 53853"/>
                    <a:gd name="connsiteX4" fmla="*/ 31643 w 42520"/>
                    <a:gd name="connsiteY4" fmla="*/ 53360 h 53853"/>
                    <a:gd name="connsiteX5" fmla="*/ 42521 w 42520"/>
                    <a:gd name="connsiteY5" fmla="*/ 53360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3 h 53853"/>
                    <a:gd name="connsiteX10" fmla="*/ 16811 w 42520"/>
                    <a:gd name="connsiteY10" fmla="*/ 0 h 53853"/>
                    <a:gd name="connsiteX11" fmla="*/ 0 w 42520"/>
                    <a:gd name="connsiteY11" fmla="*/ 0 h 53853"/>
                    <a:gd name="connsiteX12" fmla="*/ 0 w 42520"/>
                    <a:gd name="connsiteY12" fmla="*/ 53854 h 53853"/>
                    <a:gd name="connsiteX13" fmla="*/ 10383 w 42520"/>
                    <a:gd name="connsiteY13" fmla="*/ 53854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7 w 42520"/>
                    <a:gd name="connsiteY21" fmla="*/ 24209 h 53853"/>
                    <a:gd name="connsiteX22" fmla="*/ 10877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9"/>
                      </a:moveTo>
                      <a:lnTo>
                        <a:pt x="16316" y="32609"/>
                      </a:lnTo>
                      <a:cubicBezTo>
                        <a:pt x="16811" y="32609"/>
                        <a:pt x="17799" y="32609"/>
                        <a:pt x="18294" y="32609"/>
                      </a:cubicBezTo>
                      <a:cubicBezTo>
                        <a:pt x="18788" y="32609"/>
                        <a:pt x="19777" y="32609"/>
                        <a:pt x="20271" y="32609"/>
                      </a:cubicBezTo>
                      <a:lnTo>
                        <a:pt x="31643" y="53360"/>
                      </a:lnTo>
                      <a:lnTo>
                        <a:pt x="42521" y="53360"/>
                      </a:lnTo>
                      <a:lnTo>
                        <a:pt x="29171" y="30138"/>
                      </a:lnTo>
                      <a:cubicBezTo>
                        <a:pt x="31643" y="28656"/>
                        <a:pt x="34116" y="27174"/>
                        <a:pt x="35599" y="24703"/>
                      </a:cubicBezTo>
                      <a:cubicBezTo>
                        <a:pt x="37082" y="22233"/>
                        <a:pt x="38071" y="19269"/>
                        <a:pt x="38071" y="16304"/>
                      </a:cubicBezTo>
                      <a:cubicBezTo>
                        <a:pt x="38071" y="10870"/>
                        <a:pt x="36093" y="6423"/>
                        <a:pt x="31643" y="3953"/>
                      </a:cubicBezTo>
                      <a:cubicBezTo>
                        <a:pt x="27688" y="1482"/>
                        <a:pt x="22249" y="0"/>
                        <a:pt x="16811" y="0"/>
                      </a:cubicBezTo>
                      <a:lnTo>
                        <a:pt x="0" y="0"/>
                      </a:lnTo>
                      <a:lnTo>
                        <a:pt x="0" y="53854"/>
                      </a:lnTo>
                      <a:lnTo>
                        <a:pt x="10383" y="53854"/>
                      </a:lnTo>
                      <a:lnTo>
                        <a:pt x="10383" y="33597"/>
                      </a:lnTo>
                      <a:close/>
                      <a:moveTo>
                        <a:pt x="10383" y="7905"/>
                      </a:moveTo>
                      <a:lnTo>
                        <a:pt x="16811" y="7905"/>
                      </a:lnTo>
                      <a:cubicBezTo>
                        <a:pt x="20271" y="7905"/>
                        <a:pt x="22744" y="8399"/>
                        <a:pt x="24721" y="9881"/>
                      </a:cubicBezTo>
                      <a:cubicBezTo>
                        <a:pt x="26699" y="11364"/>
                        <a:pt x="27688" y="13340"/>
                        <a:pt x="27688" y="16304"/>
                      </a:cubicBezTo>
                      <a:cubicBezTo>
                        <a:pt x="27688" y="19269"/>
                        <a:pt x="26699" y="21245"/>
                        <a:pt x="24721" y="22233"/>
                      </a:cubicBezTo>
                      <a:cubicBezTo>
                        <a:pt x="22744" y="23716"/>
                        <a:pt x="20271" y="24209"/>
                        <a:pt x="17305" y="24209"/>
                      </a:cubicBezTo>
                      <a:lnTo>
                        <a:pt x="10877" y="24209"/>
                      </a:lnTo>
                      <a:lnTo>
                        <a:pt x="10877" y="7905"/>
                      </a:lnTo>
                      <a:close/>
                    </a:path>
                  </a:pathLst>
                </a:custGeom>
                <a:solidFill>
                  <a:srgbClr val="FFFFFF"/>
                </a:solidFill>
                <a:ln w="4944" cap="flat">
                  <a:noFill/>
                  <a:prstDash val="solid"/>
                  <a:miter/>
                </a:ln>
              </p:spPr>
              <p:txBody>
                <a:bodyPr rtlCol="0" anchor="ctr"/>
                <a:lstStyle/>
                <a:p>
                  <a:endParaRPr lang="en-US"/>
                </a:p>
              </p:txBody>
            </p:sp>
            <p:sp>
              <p:nvSpPr>
                <p:cNvPr id="424" name="Freeform 423">
                  <a:extLst>
                    <a:ext uri="{FF2B5EF4-FFF2-40B4-BE49-F238E27FC236}">
                      <a16:creationId xmlns:a16="http://schemas.microsoft.com/office/drawing/2014/main" id="{4820C3F5-3EE0-5758-DBE6-BE80921630C6}"/>
                    </a:ext>
                  </a:extLst>
                </p:cNvPr>
                <p:cNvSpPr/>
                <p:nvPr/>
              </p:nvSpPr>
              <p:spPr>
                <a:xfrm>
                  <a:off x="4601057" y="5639783"/>
                  <a:ext cx="35598" cy="53853"/>
                </a:xfrm>
                <a:custGeom>
                  <a:avLst/>
                  <a:gdLst>
                    <a:gd name="connsiteX0" fmla="*/ 33621 w 35598"/>
                    <a:gd name="connsiteY0" fmla="*/ 45454 h 53853"/>
                    <a:gd name="connsiteX1" fmla="*/ 9889 w 35598"/>
                    <a:gd name="connsiteY1" fmla="*/ 45454 h 53853"/>
                    <a:gd name="connsiteX2" fmla="*/ 9889 w 35598"/>
                    <a:gd name="connsiteY2" fmla="*/ 0 h 53853"/>
                    <a:gd name="connsiteX3" fmla="*/ 0 w 35598"/>
                    <a:gd name="connsiteY3" fmla="*/ 0 h 53853"/>
                    <a:gd name="connsiteX4" fmla="*/ 0 w 35598"/>
                    <a:gd name="connsiteY4" fmla="*/ 53854 h 53853"/>
                    <a:gd name="connsiteX5" fmla="*/ 35599 w 35598"/>
                    <a:gd name="connsiteY5" fmla="*/ 53854 h 53853"/>
                    <a:gd name="connsiteX6" fmla="*/ 33621 w 35598"/>
                    <a:gd name="connsiteY6"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33621" y="45454"/>
                      </a:moveTo>
                      <a:lnTo>
                        <a:pt x="9889" y="45454"/>
                      </a:lnTo>
                      <a:lnTo>
                        <a:pt x="9889" y="0"/>
                      </a:lnTo>
                      <a:lnTo>
                        <a:pt x="0" y="0"/>
                      </a:lnTo>
                      <a:lnTo>
                        <a:pt x="0" y="53854"/>
                      </a:lnTo>
                      <a:lnTo>
                        <a:pt x="35599" y="53854"/>
                      </a:lnTo>
                      <a:lnTo>
                        <a:pt x="33621" y="45454"/>
                      </a:lnTo>
                      <a:close/>
                    </a:path>
                  </a:pathLst>
                </a:custGeom>
                <a:solidFill>
                  <a:srgbClr val="FFFFFF"/>
                </a:solidFill>
                <a:ln w="4944" cap="flat">
                  <a:noFill/>
                  <a:prstDash val="solid"/>
                  <a:miter/>
                </a:ln>
              </p:spPr>
              <p:txBody>
                <a:bodyPr rtlCol="0" anchor="ctr"/>
                <a:lstStyle/>
                <a:p>
                  <a:endParaRPr lang="en-US"/>
                </a:p>
              </p:txBody>
            </p:sp>
            <p:sp>
              <p:nvSpPr>
                <p:cNvPr id="425" name="Freeform 424">
                  <a:extLst>
                    <a:ext uri="{FF2B5EF4-FFF2-40B4-BE49-F238E27FC236}">
                      <a16:creationId xmlns:a16="http://schemas.microsoft.com/office/drawing/2014/main" id="{313D631A-ED11-A7E2-D4FA-8CDBA85925B8}"/>
                    </a:ext>
                  </a:extLst>
                </p:cNvPr>
                <p:cNvSpPr/>
                <p:nvPr/>
              </p:nvSpPr>
              <p:spPr>
                <a:xfrm>
                  <a:off x="4637645" y="5639783"/>
                  <a:ext cx="50431" cy="53853"/>
                </a:xfrm>
                <a:custGeom>
                  <a:avLst/>
                  <a:gdLst>
                    <a:gd name="connsiteX0" fmla="*/ 14833 w 50431"/>
                    <a:gd name="connsiteY0" fmla="*/ 41008 h 53853"/>
                    <a:gd name="connsiteX1" fmla="*/ 35104 w 50431"/>
                    <a:gd name="connsiteY1" fmla="*/ 41008 h 53853"/>
                    <a:gd name="connsiteX2" fmla="*/ 40049 w 50431"/>
                    <a:gd name="connsiteY2" fmla="*/ 53854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4 h 53853"/>
                    <a:gd name="connsiteX7" fmla="*/ 10383 w 50431"/>
                    <a:gd name="connsiteY7" fmla="*/ 53854 h 53853"/>
                    <a:gd name="connsiteX8" fmla="*/ 15327 w 50431"/>
                    <a:gd name="connsiteY8" fmla="*/ 41008 h 53853"/>
                    <a:gd name="connsiteX9" fmla="*/ 25216 w 50431"/>
                    <a:gd name="connsiteY9" fmla="*/ 13834 h 53853"/>
                    <a:gd name="connsiteX10" fmla="*/ 32632 w 50431"/>
                    <a:gd name="connsiteY10" fmla="*/ 32608 h 53853"/>
                    <a:gd name="connsiteX11" fmla="*/ 18294 w 50431"/>
                    <a:gd name="connsiteY11" fmla="*/ 32608 h 53853"/>
                    <a:gd name="connsiteX12" fmla="*/ 25216 w 50431"/>
                    <a:gd name="connsiteY12" fmla="*/ 1383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4"/>
                      </a:lnTo>
                      <a:lnTo>
                        <a:pt x="50432" y="52371"/>
                      </a:lnTo>
                      <a:lnTo>
                        <a:pt x="29666" y="0"/>
                      </a:lnTo>
                      <a:lnTo>
                        <a:pt x="20766" y="0"/>
                      </a:lnTo>
                      <a:lnTo>
                        <a:pt x="0" y="53854"/>
                      </a:lnTo>
                      <a:lnTo>
                        <a:pt x="10383" y="53854"/>
                      </a:lnTo>
                      <a:lnTo>
                        <a:pt x="15327" y="41008"/>
                      </a:lnTo>
                      <a:close/>
                      <a:moveTo>
                        <a:pt x="25216" y="13834"/>
                      </a:moveTo>
                      <a:lnTo>
                        <a:pt x="32632" y="32608"/>
                      </a:lnTo>
                      <a:lnTo>
                        <a:pt x="18294" y="32608"/>
                      </a:lnTo>
                      <a:lnTo>
                        <a:pt x="25216" y="13834"/>
                      </a:lnTo>
                      <a:close/>
                    </a:path>
                  </a:pathLst>
                </a:custGeom>
                <a:solidFill>
                  <a:srgbClr val="FFFFFF"/>
                </a:solidFill>
                <a:ln w="4944" cap="flat">
                  <a:noFill/>
                  <a:prstDash val="solid"/>
                  <a:miter/>
                </a:ln>
              </p:spPr>
              <p:txBody>
                <a:bodyPr rtlCol="0" anchor="ctr"/>
                <a:lstStyle/>
                <a:p>
                  <a:endParaRPr lang="en-US"/>
                </a:p>
              </p:txBody>
            </p:sp>
            <p:sp>
              <p:nvSpPr>
                <p:cNvPr id="426" name="Freeform 425">
                  <a:extLst>
                    <a:ext uri="{FF2B5EF4-FFF2-40B4-BE49-F238E27FC236}">
                      <a16:creationId xmlns:a16="http://schemas.microsoft.com/office/drawing/2014/main" id="{6A016C68-6A43-9EE0-8F98-AEFFEE05E9FC}"/>
                    </a:ext>
                  </a:extLst>
                </p:cNvPr>
                <p:cNvSpPr/>
                <p:nvPr/>
              </p:nvSpPr>
              <p:spPr>
                <a:xfrm>
                  <a:off x="4695493" y="5639783"/>
                  <a:ext cx="45487" cy="53853"/>
                </a:xfrm>
                <a:custGeom>
                  <a:avLst/>
                  <a:gdLst>
                    <a:gd name="connsiteX0" fmla="*/ 0 w 45487"/>
                    <a:gd name="connsiteY0" fmla="*/ 0 h 53853"/>
                    <a:gd name="connsiteX1" fmla="*/ 0 w 45487"/>
                    <a:gd name="connsiteY1" fmla="*/ 53854 h 53853"/>
                    <a:gd name="connsiteX2" fmla="*/ 9889 w 45487"/>
                    <a:gd name="connsiteY2" fmla="*/ 53854 h 53853"/>
                    <a:gd name="connsiteX3" fmla="*/ 9889 w 45487"/>
                    <a:gd name="connsiteY3" fmla="*/ 17786 h 53853"/>
                    <a:gd name="connsiteX4" fmla="*/ 35104 w 45487"/>
                    <a:gd name="connsiteY4" fmla="*/ 53854 h 53853"/>
                    <a:gd name="connsiteX5" fmla="*/ 45487 w 45487"/>
                    <a:gd name="connsiteY5" fmla="*/ 53854 h 53853"/>
                    <a:gd name="connsiteX6" fmla="*/ 45487 w 45487"/>
                    <a:gd name="connsiteY6" fmla="*/ 0 h 53853"/>
                    <a:gd name="connsiteX7" fmla="*/ 35104 w 45487"/>
                    <a:gd name="connsiteY7" fmla="*/ 0 h 53853"/>
                    <a:gd name="connsiteX8" fmla="*/ 35104 w 45487"/>
                    <a:gd name="connsiteY8" fmla="*/ 35573 h 53853"/>
                    <a:gd name="connsiteX9" fmla="*/ 9889 w 45487"/>
                    <a:gd name="connsiteY9" fmla="*/ 0 h 53853"/>
                    <a:gd name="connsiteX10" fmla="*/ 0 w 45487"/>
                    <a:gd name="connsiteY10"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0" y="0"/>
                      </a:moveTo>
                      <a:lnTo>
                        <a:pt x="0" y="53854"/>
                      </a:lnTo>
                      <a:lnTo>
                        <a:pt x="9889" y="53854"/>
                      </a:lnTo>
                      <a:lnTo>
                        <a:pt x="9889" y="17786"/>
                      </a:lnTo>
                      <a:lnTo>
                        <a:pt x="35104" y="53854"/>
                      </a:lnTo>
                      <a:lnTo>
                        <a:pt x="45487" y="53854"/>
                      </a:lnTo>
                      <a:lnTo>
                        <a:pt x="45487" y="0"/>
                      </a:lnTo>
                      <a:lnTo>
                        <a:pt x="35104" y="0"/>
                      </a:lnTo>
                      <a:lnTo>
                        <a:pt x="35104" y="35573"/>
                      </a:lnTo>
                      <a:lnTo>
                        <a:pt x="9889" y="0"/>
                      </a:lnTo>
                      <a:lnTo>
                        <a:pt x="0" y="0"/>
                      </a:lnTo>
                      <a:close/>
                    </a:path>
                  </a:pathLst>
                </a:custGeom>
                <a:solidFill>
                  <a:srgbClr val="FFFFFF"/>
                </a:solidFill>
                <a:ln w="4944" cap="flat">
                  <a:noFill/>
                  <a:prstDash val="solid"/>
                  <a:miter/>
                </a:ln>
              </p:spPr>
              <p:txBody>
                <a:bodyPr rtlCol="0" anchor="ctr"/>
                <a:lstStyle/>
                <a:p>
                  <a:endParaRPr lang="en-US"/>
                </a:p>
              </p:txBody>
            </p:sp>
            <p:sp>
              <p:nvSpPr>
                <p:cNvPr id="427" name="Freeform 426">
                  <a:extLst>
                    <a:ext uri="{FF2B5EF4-FFF2-40B4-BE49-F238E27FC236}">
                      <a16:creationId xmlns:a16="http://schemas.microsoft.com/office/drawing/2014/main" id="{81FE8953-CE2B-4D22-83D3-7A562DE769D2}"/>
                    </a:ext>
                  </a:extLst>
                </p:cNvPr>
                <p:cNvSpPr/>
                <p:nvPr/>
              </p:nvSpPr>
              <p:spPr>
                <a:xfrm>
                  <a:off x="4753836" y="5639783"/>
                  <a:ext cx="44498" cy="53853"/>
                </a:xfrm>
                <a:custGeom>
                  <a:avLst/>
                  <a:gdLst>
                    <a:gd name="connsiteX0" fmla="*/ 19777 w 44498"/>
                    <a:gd name="connsiteY0" fmla="*/ 0 h 53853"/>
                    <a:gd name="connsiteX1" fmla="*/ 0 w 44498"/>
                    <a:gd name="connsiteY1" fmla="*/ 0 h 53853"/>
                    <a:gd name="connsiteX2" fmla="*/ 0 w 44498"/>
                    <a:gd name="connsiteY2" fmla="*/ 53854 h 53853"/>
                    <a:gd name="connsiteX3" fmla="*/ 19777 w 44498"/>
                    <a:gd name="connsiteY3" fmla="*/ 53854 h 53853"/>
                    <a:gd name="connsiteX4" fmla="*/ 38071 w 44498"/>
                    <a:gd name="connsiteY4" fmla="*/ 46443 h 53853"/>
                    <a:gd name="connsiteX5" fmla="*/ 44498 w 44498"/>
                    <a:gd name="connsiteY5" fmla="*/ 26680 h 53853"/>
                    <a:gd name="connsiteX6" fmla="*/ 38565 w 44498"/>
                    <a:gd name="connsiteY6" fmla="*/ 7411 h 53853"/>
                    <a:gd name="connsiteX7" fmla="*/ 19777 w 44498"/>
                    <a:gd name="connsiteY7" fmla="*/ 0 h 53853"/>
                    <a:gd name="connsiteX8" fmla="*/ 30160 w 44498"/>
                    <a:gd name="connsiteY8" fmla="*/ 40514 h 53853"/>
                    <a:gd name="connsiteX9" fmla="*/ 19777 w 44498"/>
                    <a:gd name="connsiteY9" fmla="*/ 44960 h 53853"/>
                    <a:gd name="connsiteX10" fmla="*/ 10383 w 44498"/>
                    <a:gd name="connsiteY10" fmla="*/ 44960 h 53853"/>
                    <a:gd name="connsiteX11" fmla="*/ 10383 w 44498"/>
                    <a:gd name="connsiteY11" fmla="*/ 8399 h 53853"/>
                    <a:gd name="connsiteX12" fmla="*/ 20271 w 44498"/>
                    <a:gd name="connsiteY12" fmla="*/ 8399 h 53853"/>
                    <a:gd name="connsiteX13" fmla="*/ 30655 w 44498"/>
                    <a:gd name="connsiteY13" fmla="*/ 13340 h 53853"/>
                    <a:gd name="connsiteX14" fmla="*/ 34116 w 44498"/>
                    <a:gd name="connsiteY14" fmla="*/ 26680 h 53853"/>
                    <a:gd name="connsiteX15" fmla="*/ 30160 w 44498"/>
                    <a:gd name="connsiteY15" fmla="*/ 4100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4"/>
                      </a:lnTo>
                      <a:lnTo>
                        <a:pt x="19777" y="53854"/>
                      </a:lnTo>
                      <a:cubicBezTo>
                        <a:pt x="27688" y="53854"/>
                        <a:pt x="33621" y="51383"/>
                        <a:pt x="38071" y="46443"/>
                      </a:cubicBezTo>
                      <a:cubicBezTo>
                        <a:pt x="42521" y="41502"/>
                        <a:pt x="44498" y="35079"/>
                        <a:pt x="44498" y="26680"/>
                      </a:cubicBezTo>
                      <a:cubicBezTo>
                        <a:pt x="44498" y="18281"/>
                        <a:pt x="42521" y="12846"/>
                        <a:pt x="38565" y="7411"/>
                      </a:cubicBezTo>
                      <a:cubicBezTo>
                        <a:pt x="34610" y="1976"/>
                        <a:pt x="28182" y="0"/>
                        <a:pt x="19777" y="0"/>
                      </a:cubicBezTo>
                      <a:close/>
                      <a:moveTo>
                        <a:pt x="30160" y="40514"/>
                      </a:moveTo>
                      <a:cubicBezTo>
                        <a:pt x="27688" y="43478"/>
                        <a:pt x="24227" y="44960"/>
                        <a:pt x="19777" y="44960"/>
                      </a:cubicBezTo>
                      <a:lnTo>
                        <a:pt x="10383" y="44960"/>
                      </a:lnTo>
                      <a:lnTo>
                        <a:pt x="10383" y="8399"/>
                      </a:lnTo>
                      <a:lnTo>
                        <a:pt x="20271" y="8399"/>
                      </a:lnTo>
                      <a:cubicBezTo>
                        <a:pt x="25216" y="8399"/>
                        <a:pt x="28677" y="9881"/>
                        <a:pt x="30655" y="13340"/>
                      </a:cubicBezTo>
                      <a:cubicBezTo>
                        <a:pt x="32632" y="16304"/>
                        <a:pt x="34116" y="20751"/>
                        <a:pt x="34116" y="26680"/>
                      </a:cubicBezTo>
                      <a:cubicBezTo>
                        <a:pt x="34116" y="32608"/>
                        <a:pt x="32632" y="38043"/>
                        <a:pt x="30160" y="41008"/>
                      </a:cubicBezTo>
                      <a:close/>
                    </a:path>
                  </a:pathLst>
                </a:custGeom>
                <a:solidFill>
                  <a:srgbClr val="FFFFFF"/>
                </a:solidFill>
                <a:ln w="4944" cap="flat">
                  <a:noFill/>
                  <a:prstDash val="solid"/>
                  <a:miter/>
                </a:ln>
              </p:spPr>
              <p:txBody>
                <a:bodyPr rtlCol="0" anchor="ctr"/>
                <a:lstStyle/>
                <a:p>
                  <a:endParaRPr lang="en-US"/>
                </a:p>
              </p:txBody>
            </p:sp>
            <p:sp>
              <p:nvSpPr>
                <p:cNvPr id="428" name="Freeform 427">
                  <a:extLst>
                    <a:ext uri="{FF2B5EF4-FFF2-40B4-BE49-F238E27FC236}">
                      <a16:creationId xmlns:a16="http://schemas.microsoft.com/office/drawing/2014/main" id="{7B45AEC5-84B6-5840-DD2C-6D62D551584A}"/>
                    </a:ext>
                  </a:extLst>
                </p:cNvPr>
                <p:cNvSpPr/>
                <p:nvPr/>
              </p:nvSpPr>
              <p:spPr>
                <a:xfrm>
                  <a:off x="3802557" y="6020710"/>
                  <a:ext cx="32137" cy="53853"/>
                </a:xfrm>
                <a:custGeom>
                  <a:avLst/>
                  <a:gdLst>
                    <a:gd name="connsiteX0" fmla="*/ 32138 w 32137"/>
                    <a:gd name="connsiteY0" fmla="*/ 8399 h 53853"/>
                    <a:gd name="connsiteX1" fmla="*/ 30655 w 32137"/>
                    <a:gd name="connsiteY1" fmla="*/ 0 h 53853"/>
                    <a:gd name="connsiteX2" fmla="*/ 0 w 32137"/>
                    <a:gd name="connsiteY2" fmla="*/ 0 h 53853"/>
                    <a:gd name="connsiteX3" fmla="*/ 0 w 32137"/>
                    <a:gd name="connsiteY3" fmla="*/ 53854 h 53853"/>
                    <a:gd name="connsiteX4" fmla="*/ 10383 w 32137"/>
                    <a:gd name="connsiteY4" fmla="*/ 53854 h 53853"/>
                    <a:gd name="connsiteX5" fmla="*/ 10383 w 32137"/>
                    <a:gd name="connsiteY5" fmla="*/ 31127 h 53853"/>
                    <a:gd name="connsiteX6" fmla="*/ 25216 w 32137"/>
                    <a:gd name="connsiteY6" fmla="*/ 31127 h 53853"/>
                    <a:gd name="connsiteX7" fmla="*/ 23733 w 32137"/>
                    <a:gd name="connsiteY7" fmla="*/ 23221 h 53853"/>
                    <a:gd name="connsiteX8" fmla="*/ 10383 w 32137"/>
                    <a:gd name="connsiteY8" fmla="*/ 23221 h 53853"/>
                    <a:gd name="connsiteX9" fmla="*/ 10383 w 32137"/>
                    <a:gd name="connsiteY9" fmla="*/ 8399 h 53853"/>
                    <a:gd name="connsiteX10" fmla="*/ 32138 w 32137"/>
                    <a:gd name="connsiteY10" fmla="*/ 839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853">
                      <a:moveTo>
                        <a:pt x="32138" y="8399"/>
                      </a:moveTo>
                      <a:lnTo>
                        <a:pt x="30655" y="0"/>
                      </a:lnTo>
                      <a:lnTo>
                        <a:pt x="0" y="0"/>
                      </a:lnTo>
                      <a:lnTo>
                        <a:pt x="0" y="53854"/>
                      </a:lnTo>
                      <a:lnTo>
                        <a:pt x="10383" y="53854"/>
                      </a:lnTo>
                      <a:lnTo>
                        <a:pt x="10383" y="31127"/>
                      </a:lnTo>
                      <a:lnTo>
                        <a:pt x="25216" y="31127"/>
                      </a:lnTo>
                      <a:lnTo>
                        <a:pt x="23733" y="23221"/>
                      </a:lnTo>
                      <a:lnTo>
                        <a:pt x="10383" y="23221"/>
                      </a:lnTo>
                      <a:lnTo>
                        <a:pt x="10383" y="8399"/>
                      </a:lnTo>
                      <a:lnTo>
                        <a:pt x="32138" y="8399"/>
                      </a:lnTo>
                      <a:close/>
                    </a:path>
                  </a:pathLst>
                </a:custGeom>
                <a:solidFill>
                  <a:srgbClr val="FFFFFF"/>
                </a:solidFill>
                <a:ln w="4944" cap="flat">
                  <a:noFill/>
                  <a:prstDash val="solid"/>
                  <a:miter/>
                </a:ln>
              </p:spPr>
              <p:txBody>
                <a:bodyPr rtlCol="0" anchor="ctr"/>
                <a:lstStyle/>
                <a:p>
                  <a:endParaRPr lang="en-US"/>
                </a:p>
              </p:txBody>
            </p:sp>
            <p:sp>
              <p:nvSpPr>
                <p:cNvPr id="429" name="Freeform 428">
                  <a:extLst>
                    <a:ext uri="{FF2B5EF4-FFF2-40B4-BE49-F238E27FC236}">
                      <a16:creationId xmlns:a16="http://schemas.microsoft.com/office/drawing/2014/main" id="{463E0B2F-8163-4A68-0186-E7192FD7BDE3}"/>
                    </a:ext>
                  </a:extLst>
                </p:cNvPr>
                <p:cNvSpPr/>
                <p:nvPr/>
              </p:nvSpPr>
              <p:spPr>
                <a:xfrm>
                  <a:off x="3842111" y="6021204"/>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8"/>
                        <a:pt x="38071" y="16304"/>
                      </a:cubicBezTo>
                      <a:cubicBezTo>
                        <a:pt x="38071" y="10870"/>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800" y="33597"/>
                        <a:pt x="18294" y="33597"/>
                      </a:cubicBezTo>
                      <a:cubicBezTo>
                        <a:pt x="18788" y="33597"/>
                        <a:pt x="19777" y="33597"/>
                        <a:pt x="20272" y="33597"/>
                      </a:cubicBezTo>
                      <a:lnTo>
                        <a:pt x="31643" y="54348"/>
                      </a:lnTo>
                      <a:lnTo>
                        <a:pt x="42521" y="54348"/>
                      </a:lnTo>
                      <a:lnTo>
                        <a:pt x="29171" y="31126"/>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7"/>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430" name="Freeform 429">
                  <a:extLst>
                    <a:ext uri="{FF2B5EF4-FFF2-40B4-BE49-F238E27FC236}">
                      <a16:creationId xmlns:a16="http://schemas.microsoft.com/office/drawing/2014/main" id="{83D476EF-37F0-B808-700B-7B3FCF00E8C7}"/>
                    </a:ext>
                  </a:extLst>
                </p:cNvPr>
                <p:cNvSpPr/>
                <p:nvPr/>
              </p:nvSpPr>
              <p:spPr>
                <a:xfrm>
                  <a:off x="3885621" y="6020710"/>
                  <a:ext cx="50925" cy="53853"/>
                </a:xfrm>
                <a:custGeom>
                  <a:avLst/>
                  <a:gdLst>
                    <a:gd name="connsiteX0" fmla="*/ 20766 w 50925"/>
                    <a:gd name="connsiteY0" fmla="*/ 0 h 53853"/>
                    <a:gd name="connsiteX1" fmla="*/ 0 w 50925"/>
                    <a:gd name="connsiteY1" fmla="*/ 53854 h 53853"/>
                    <a:gd name="connsiteX2" fmla="*/ 10383 w 50925"/>
                    <a:gd name="connsiteY2" fmla="*/ 53854 h 53853"/>
                    <a:gd name="connsiteX3" fmla="*/ 15327 w 50925"/>
                    <a:gd name="connsiteY3" fmla="*/ 41008 h 53853"/>
                    <a:gd name="connsiteX4" fmla="*/ 35599 w 50925"/>
                    <a:gd name="connsiteY4" fmla="*/ 41008 h 53853"/>
                    <a:gd name="connsiteX5" fmla="*/ 40543 w 50925"/>
                    <a:gd name="connsiteY5" fmla="*/ 53854 h 53853"/>
                    <a:gd name="connsiteX6" fmla="*/ 50926 w 50925"/>
                    <a:gd name="connsiteY6" fmla="*/ 52371 h 53853"/>
                    <a:gd name="connsiteX7" fmla="*/ 30160 w 50925"/>
                    <a:gd name="connsiteY7" fmla="*/ 0 h 53853"/>
                    <a:gd name="connsiteX8" fmla="*/ 21260 w 50925"/>
                    <a:gd name="connsiteY8" fmla="*/ 0 h 53853"/>
                    <a:gd name="connsiteX9" fmla="*/ 17799 w 50925"/>
                    <a:gd name="connsiteY9" fmla="*/ 33103 h 53853"/>
                    <a:gd name="connsiteX10" fmla="*/ 24721 w 50925"/>
                    <a:gd name="connsiteY10" fmla="*/ 14328 h 53853"/>
                    <a:gd name="connsiteX11" fmla="*/ 32138 w 50925"/>
                    <a:gd name="connsiteY11" fmla="*/ 33103 h 53853"/>
                    <a:gd name="connsiteX12" fmla="*/ 17799 w 50925"/>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431" name="Freeform 430">
                  <a:extLst>
                    <a:ext uri="{FF2B5EF4-FFF2-40B4-BE49-F238E27FC236}">
                      <a16:creationId xmlns:a16="http://schemas.microsoft.com/office/drawing/2014/main" id="{8271CF53-01C3-EBA1-A964-2FF280D38E9F}"/>
                    </a:ext>
                  </a:extLst>
                </p:cNvPr>
                <p:cNvSpPr/>
                <p:nvPr/>
              </p:nvSpPr>
              <p:spPr>
                <a:xfrm>
                  <a:off x="3943469" y="6020710"/>
                  <a:ext cx="44993" cy="53853"/>
                </a:xfrm>
                <a:custGeom>
                  <a:avLst/>
                  <a:gdLst>
                    <a:gd name="connsiteX0" fmla="*/ 35105 w 44993"/>
                    <a:gd name="connsiteY0" fmla="*/ 36067 h 53853"/>
                    <a:gd name="connsiteX1" fmla="*/ 9889 w 44993"/>
                    <a:gd name="connsiteY1" fmla="*/ 0 h 53853"/>
                    <a:gd name="connsiteX2" fmla="*/ 0 w 44993"/>
                    <a:gd name="connsiteY2" fmla="*/ 0 h 53853"/>
                    <a:gd name="connsiteX3" fmla="*/ 0 w 44993"/>
                    <a:gd name="connsiteY3" fmla="*/ 53854 h 53853"/>
                    <a:gd name="connsiteX4" fmla="*/ 9889 w 44993"/>
                    <a:gd name="connsiteY4" fmla="*/ 53854 h 53853"/>
                    <a:gd name="connsiteX5" fmla="*/ 9889 w 44993"/>
                    <a:gd name="connsiteY5" fmla="*/ 17787 h 53853"/>
                    <a:gd name="connsiteX6" fmla="*/ 35105 w 44993"/>
                    <a:gd name="connsiteY6" fmla="*/ 53854 h 53853"/>
                    <a:gd name="connsiteX7" fmla="*/ 44993 w 44993"/>
                    <a:gd name="connsiteY7" fmla="*/ 53854 h 53853"/>
                    <a:gd name="connsiteX8" fmla="*/ 44993 w 44993"/>
                    <a:gd name="connsiteY8" fmla="*/ 0 h 53853"/>
                    <a:gd name="connsiteX9" fmla="*/ 35105 w 44993"/>
                    <a:gd name="connsiteY9" fmla="*/ 0 h 53853"/>
                    <a:gd name="connsiteX10" fmla="*/ 35105 w 44993"/>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3" h="53853">
                      <a:moveTo>
                        <a:pt x="35105" y="36067"/>
                      </a:moveTo>
                      <a:lnTo>
                        <a:pt x="9889" y="0"/>
                      </a:lnTo>
                      <a:lnTo>
                        <a:pt x="0" y="0"/>
                      </a:lnTo>
                      <a:lnTo>
                        <a:pt x="0" y="53854"/>
                      </a:lnTo>
                      <a:lnTo>
                        <a:pt x="9889" y="53854"/>
                      </a:lnTo>
                      <a:lnTo>
                        <a:pt x="9889" y="17787"/>
                      </a:lnTo>
                      <a:lnTo>
                        <a:pt x="35105" y="53854"/>
                      </a:lnTo>
                      <a:lnTo>
                        <a:pt x="44993" y="53854"/>
                      </a:lnTo>
                      <a:lnTo>
                        <a:pt x="44993" y="0"/>
                      </a:lnTo>
                      <a:lnTo>
                        <a:pt x="35105" y="0"/>
                      </a:lnTo>
                      <a:lnTo>
                        <a:pt x="35105" y="36067"/>
                      </a:lnTo>
                      <a:close/>
                    </a:path>
                  </a:pathLst>
                </a:custGeom>
                <a:solidFill>
                  <a:srgbClr val="FFFFFF"/>
                </a:solidFill>
                <a:ln w="4944" cap="flat">
                  <a:noFill/>
                  <a:prstDash val="solid"/>
                  <a:miter/>
                </a:ln>
              </p:spPr>
              <p:txBody>
                <a:bodyPr rtlCol="0" anchor="ctr"/>
                <a:lstStyle/>
                <a:p>
                  <a:endParaRPr lang="en-US"/>
                </a:p>
              </p:txBody>
            </p:sp>
            <p:sp>
              <p:nvSpPr>
                <p:cNvPr id="432" name="Freeform 431">
                  <a:extLst>
                    <a:ext uri="{FF2B5EF4-FFF2-40B4-BE49-F238E27FC236}">
                      <a16:creationId xmlns:a16="http://schemas.microsoft.com/office/drawing/2014/main" id="{A688ECAB-2C94-F1DD-1BC5-08A8EADAB453}"/>
                    </a:ext>
                  </a:extLst>
                </p:cNvPr>
                <p:cNvSpPr/>
                <p:nvPr/>
              </p:nvSpPr>
              <p:spPr>
                <a:xfrm>
                  <a:off x="4000823" y="6019722"/>
                  <a:ext cx="44498" cy="54841"/>
                </a:xfrm>
                <a:custGeom>
                  <a:avLst/>
                  <a:gdLst>
                    <a:gd name="connsiteX0" fmla="*/ 38071 w 44498"/>
                    <a:gd name="connsiteY0" fmla="*/ 5929 h 54841"/>
                    <a:gd name="connsiteX1" fmla="*/ 30655 w 44498"/>
                    <a:gd name="connsiteY1" fmla="*/ 0 h 54841"/>
                    <a:gd name="connsiteX2" fmla="*/ 10383 w 44498"/>
                    <a:gd name="connsiteY2" fmla="*/ 23715 h 54841"/>
                    <a:gd name="connsiteX3" fmla="*/ 10383 w 44498"/>
                    <a:gd name="connsiteY3" fmla="*/ 988 h 54841"/>
                    <a:gd name="connsiteX4" fmla="*/ 0 w 44498"/>
                    <a:gd name="connsiteY4" fmla="*/ 988 h 54841"/>
                    <a:gd name="connsiteX5" fmla="*/ 0 w 44498"/>
                    <a:gd name="connsiteY5" fmla="*/ 54841 h 54841"/>
                    <a:gd name="connsiteX6" fmla="*/ 10383 w 44498"/>
                    <a:gd name="connsiteY6" fmla="*/ 54841 h 54841"/>
                    <a:gd name="connsiteX7" fmla="*/ 10383 w 44498"/>
                    <a:gd name="connsiteY7" fmla="*/ 38043 h 54841"/>
                    <a:gd name="connsiteX8" fmla="*/ 15327 w 44498"/>
                    <a:gd name="connsiteY8" fmla="*/ 32114 h 54841"/>
                    <a:gd name="connsiteX9" fmla="*/ 32138 w 44498"/>
                    <a:gd name="connsiteY9" fmla="*/ 54841 h 54841"/>
                    <a:gd name="connsiteX10" fmla="*/ 44498 w 44498"/>
                    <a:gd name="connsiteY10" fmla="*/ 54841 h 54841"/>
                    <a:gd name="connsiteX11" fmla="*/ 22249 w 44498"/>
                    <a:gd name="connsiteY11" fmla="*/ 24209 h 54841"/>
                    <a:gd name="connsiteX12" fmla="*/ 38071 w 44498"/>
                    <a:gd name="connsiteY12" fmla="*/ 5929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98" h="54841">
                      <a:moveTo>
                        <a:pt x="38071" y="5929"/>
                      </a:moveTo>
                      <a:lnTo>
                        <a:pt x="30655" y="0"/>
                      </a:lnTo>
                      <a:lnTo>
                        <a:pt x="10383" y="23715"/>
                      </a:lnTo>
                      <a:lnTo>
                        <a:pt x="10383" y="988"/>
                      </a:lnTo>
                      <a:lnTo>
                        <a:pt x="0" y="988"/>
                      </a:lnTo>
                      <a:lnTo>
                        <a:pt x="0" y="54841"/>
                      </a:lnTo>
                      <a:lnTo>
                        <a:pt x="10383" y="54841"/>
                      </a:lnTo>
                      <a:lnTo>
                        <a:pt x="10383" y="38043"/>
                      </a:lnTo>
                      <a:lnTo>
                        <a:pt x="15327" y="32114"/>
                      </a:lnTo>
                      <a:lnTo>
                        <a:pt x="32138" y="54841"/>
                      </a:lnTo>
                      <a:lnTo>
                        <a:pt x="44498" y="54841"/>
                      </a:lnTo>
                      <a:lnTo>
                        <a:pt x="22249" y="24209"/>
                      </a:lnTo>
                      <a:lnTo>
                        <a:pt x="38071" y="5929"/>
                      </a:lnTo>
                      <a:close/>
                    </a:path>
                  </a:pathLst>
                </a:custGeom>
                <a:solidFill>
                  <a:srgbClr val="FFFFFF"/>
                </a:solidFill>
                <a:ln w="4944" cap="flat">
                  <a:noFill/>
                  <a:prstDash val="solid"/>
                  <a:miter/>
                </a:ln>
              </p:spPr>
              <p:txBody>
                <a:bodyPr rtlCol="0" anchor="ctr"/>
                <a:lstStyle/>
                <a:p>
                  <a:endParaRPr lang="en-US"/>
                </a:p>
              </p:txBody>
            </p:sp>
            <p:sp>
              <p:nvSpPr>
                <p:cNvPr id="433" name="Freeform 432">
                  <a:extLst>
                    <a:ext uri="{FF2B5EF4-FFF2-40B4-BE49-F238E27FC236}">
                      <a16:creationId xmlns:a16="http://schemas.microsoft.com/office/drawing/2014/main" id="{EB8CCCB4-31D1-2A55-E54B-61E5AD406F32}"/>
                    </a:ext>
                  </a:extLst>
                </p:cNvPr>
                <p:cNvSpPr/>
                <p:nvPr/>
              </p:nvSpPr>
              <p:spPr>
                <a:xfrm>
                  <a:off x="4052243" y="6020710"/>
                  <a:ext cx="35598" cy="53853"/>
                </a:xfrm>
                <a:custGeom>
                  <a:avLst/>
                  <a:gdLst>
                    <a:gd name="connsiteX0" fmla="*/ 9889 w 35598"/>
                    <a:gd name="connsiteY0" fmla="*/ 45949 h 53853"/>
                    <a:gd name="connsiteX1" fmla="*/ 9889 w 35598"/>
                    <a:gd name="connsiteY1" fmla="*/ 0 h 53853"/>
                    <a:gd name="connsiteX2" fmla="*/ 0 w 35598"/>
                    <a:gd name="connsiteY2" fmla="*/ 0 h 53853"/>
                    <a:gd name="connsiteX3" fmla="*/ 0 w 35598"/>
                    <a:gd name="connsiteY3" fmla="*/ 53854 h 53853"/>
                    <a:gd name="connsiteX4" fmla="*/ 35599 w 35598"/>
                    <a:gd name="connsiteY4" fmla="*/ 53854 h 53853"/>
                    <a:gd name="connsiteX5" fmla="*/ 33621 w 35598"/>
                    <a:gd name="connsiteY5" fmla="*/ 45949 h 53853"/>
                    <a:gd name="connsiteX6" fmla="*/ 9889 w 35598"/>
                    <a:gd name="connsiteY6" fmla="*/ 4594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9889" y="45949"/>
                      </a:moveTo>
                      <a:lnTo>
                        <a:pt x="9889" y="0"/>
                      </a:lnTo>
                      <a:lnTo>
                        <a:pt x="0" y="0"/>
                      </a:lnTo>
                      <a:lnTo>
                        <a:pt x="0" y="53854"/>
                      </a:lnTo>
                      <a:lnTo>
                        <a:pt x="35599" y="53854"/>
                      </a:lnTo>
                      <a:lnTo>
                        <a:pt x="33621" y="45949"/>
                      </a:lnTo>
                      <a:lnTo>
                        <a:pt x="9889" y="45949"/>
                      </a:lnTo>
                      <a:close/>
                    </a:path>
                  </a:pathLst>
                </a:custGeom>
                <a:solidFill>
                  <a:srgbClr val="FFFFFF"/>
                </a:solidFill>
                <a:ln w="4944" cap="flat">
                  <a:noFill/>
                  <a:prstDash val="solid"/>
                  <a:miter/>
                </a:ln>
              </p:spPr>
              <p:txBody>
                <a:bodyPr rtlCol="0" anchor="ctr"/>
                <a:lstStyle/>
                <a:p>
                  <a:endParaRPr lang="en-US"/>
                </a:p>
              </p:txBody>
            </p:sp>
            <p:sp>
              <p:nvSpPr>
                <p:cNvPr id="434" name="Freeform 433">
                  <a:extLst>
                    <a:ext uri="{FF2B5EF4-FFF2-40B4-BE49-F238E27FC236}">
                      <a16:creationId xmlns:a16="http://schemas.microsoft.com/office/drawing/2014/main" id="{01C3D987-0FD1-8ADE-BD1E-AD48A431FADF}"/>
                    </a:ext>
                  </a:extLst>
                </p:cNvPr>
                <p:cNvSpPr/>
                <p:nvPr/>
              </p:nvSpPr>
              <p:spPr>
                <a:xfrm>
                  <a:off x="4095258" y="6020710"/>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435" name="Freeform 434">
                  <a:extLst>
                    <a:ext uri="{FF2B5EF4-FFF2-40B4-BE49-F238E27FC236}">
                      <a16:creationId xmlns:a16="http://schemas.microsoft.com/office/drawing/2014/main" id="{2B65C86C-2D32-D6EC-4474-B89A3EA3E0BA}"/>
                    </a:ext>
                  </a:extLst>
                </p:cNvPr>
                <p:cNvSpPr/>
                <p:nvPr/>
              </p:nvSpPr>
              <p:spPr>
                <a:xfrm>
                  <a:off x="4118496" y="6020710"/>
                  <a:ext cx="45487" cy="53853"/>
                </a:xfrm>
                <a:custGeom>
                  <a:avLst/>
                  <a:gdLst>
                    <a:gd name="connsiteX0" fmla="*/ 35104 w 45487"/>
                    <a:gd name="connsiteY0" fmla="*/ 36067 h 53853"/>
                    <a:gd name="connsiteX1" fmla="*/ 10383 w 45487"/>
                    <a:gd name="connsiteY1" fmla="*/ 0 h 53853"/>
                    <a:gd name="connsiteX2" fmla="*/ 0 w 45487"/>
                    <a:gd name="connsiteY2" fmla="*/ 0 h 53853"/>
                    <a:gd name="connsiteX3" fmla="*/ 0 w 45487"/>
                    <a:gd name="connsiteY3" fmla="*/ 53854 h 53853"/>
                    <a:gd name="connsiteX4" fmla="*/ 10383 w 45487"/>
                    <a:gd name="connsiteY4" fmla="*/ 53854 h 53853"/>
                    <a:gd name="connsiteX5" fmla="*/ 10383 w 45487"/>
                    <a:gd name="connsiteY5" fmla="*/ 17787 h 53853"/>
                    <a:gd name="connsiteX6" fmla="*/ 35104 w 45487"/>
                    <a:gd name="connsiteY6" fmla="*/ 53854 h 53853"/>
                    <a:gd name="connsiteX7" fmla="*/ 45487 w 45487"/>
                    <a:gd name="connsiteY7" fmla="*/ 53854 h 53853"/>
                    <a:gd name="connsiteX8" fmla="*/ 45487 w 45487"/>
                    <a:gd name="connsiteY8" fmla="*/ 0 h 53853"/>
                    <a:gd name="connsiteX9" fmla="*/ 35104 w 45487"/>
                    <a:gd name="connsiteY9" fmla="*/ 0 h 53853"/>
                    <a:gd name="connsiteX10" fmla="*/ 35104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36067"/>
                      </a:moveTo>
                      <a:lnTo>
                        <a:pt x="10383" y="0"/>
                      </a:lnTo>
                      <a:lnTo>
                        <a:pt x="0" y="0"/>
                      </a:lnTo>
                      <a:lnTo>
                        <a:pt x="0" y="53854"/>
                      </a:lnTo>
                      <a:lnTo>
                        <a:pt x="10383" y="53854"/>
                      </a:lnTo>
                      <a:lnTo>
                        <a:pt x="10383" y="17787"/>
                      </a:lnTo>
                      <a:lnTo>
                        <a:pt x="35104" y="53854"/>
                      </a:lnTo>
                      <a:lnTo>
                        <a:pt x="45487" y="53854"/>
                      </a:lnTo>
                      <a:lnTo>
                        <a:pt x="45487"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436" name="Freeform 435">
                  <a:extLst>
                    <a:ext uri="{FF2B5EF4-FFF2-40B4-BE49-F238E27FC236}">
                      <a16:creationId xmlns:a16="http://schemas.microsoft.com/office/drawing/2014/main" id="{ACBD1AC0-9510-217D-861B-0E90EADE48C9}"/>
                    </a:ext>
                  </a:extLst>
                </p:cNvPr>
                <p:cNvSpPr/>
                <p:nvPr/>
              </p:nvSpPr>
              <p:spPr>
                <a:xfrm>
                  <a:off x="3375866" y="5994524"/>
                  <a:ext cx="32137" cy="53853"/>
                </a:xfrm>
                <a:custGeom>
                  <a:avLst/>
                  <a:gdLst>
                    <a:gd name="connsiteX0" fmla="*/ 32138 w 32137"/>
                    <a:gd name="connsiteY0" fmla="*/ 8399 h 53853"/>
                    <a:gd name="connsiteX1" fmla="*/ 30655 w 32137"/>
                    <a:gd name="connsiteY1" fmla="*/ 0 h 53853"/>
                    <a:gd name="connsiteX2" fmla="*/ 0 w 32137"/>
                    <a:gd name="connsiteY2" fmla="*/ 0 h 53853"/>
                    <a:gd name="connsiteX3" fmla="*/ 0 w 32137"/>
                    <a:gd name="connsiteY3" fmla="*/ 53854 h 53853"/>
                    <a:gd name="connsiteX4" fmla="*/ 10383 w 32137"/>
                    <a:gd name="connsiteY4" fmla="*/ 53854 h 53853"/>
                    <a:gd name="connsiteX5" fmla="*/ 10383 w 32137"/>
                    <a:gd name="connsiteY5" fmla="*/ 31126 h 53853"/>
                    <a:gd name="connsiteX6" fmla="*/ 25710 w 32137"/>
                    <a:gd name="connsiteY6" fmla="*/ 31126 h 53853"/>
                    <a:gd name="connsiteX7" fmla="*/ 24227 w 32137"/>
                    <a:gd name="connsiteY7" fmla="*/ 23221 h 53853"/>
                    <a:gd name="connsiteX8" fmla="*/ 10383 w 32137"/>
                    <a:gd name="connsiteY8" fmla="*/ 23221 h 53853"/>
                    <a:gd name="connsiteX9" fmla="*/ 10383 w 32137"/>
                    <a:gd name="connsiteY9" fmla="*/ 8399 h 53853"/>
                    <a:gd name="connsiteX10" fmla="*/ 32138 w 32137"/>
                    <a:gd name="connsiteY10" fmla="*/ 839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853">
                      <a:moveTo>
                        <a:pt x="32138" y="8399"/>
                      </a:moveTo>
                      <a:lnTo>
                        <a:pt x="30655" y="0"/>
                      </a:lnTo>
                      <a:lnTo>
                        <a:pt x="0" y="0"/>
                      </a:lnTo>
                      <a:lnTo>
                        <a:pt x="0" y="53854"/>
                      </a:lnTo>
                      <a:lnTo>
                        <a:pt x="10383" y="53854"/>
                      </a:lnTo>
                      <a:lnTo>
                        <a:pt x="10383" y="31126"/>
                      </a:lnTo>
                      <a:lnTo>
                        <a:pt x="25710" y="31126"/>
                      </a:lnTo>
                      <a:lnTo>
                        <a:pt x="24227" y="23221"/>
                      </a:lnTo>
                      <a:lnTo>
                        <a:pt x="10383" y="23221"/>
                      </a:lnTo>
                      <a:lnTo>
                        <a:pt x="10383" y="8399"/>
                      </a:lnTo>
                      <a:lnTo>
                        <a:pt x="32138" y="8399"/>
                      </a:lnTo>
                      <a:close/>
                    </a:path>
                  </a:pathLst>
                </a:custGeom>
                <a:solidFill>
                  <a:srgbClr val="FFFFFF"/>
                </a:solidFill>
                <a:ln w="4944" cap="flat">
                  <a:noFill/>
                  <a:prstDash val="solid"/>
                  <a:miter/>
                </a:ln>
              </p:spPr>
              <p:txBody>
                <a:bodyPr rtlCol="0" anchor="ctr"/>
                <a:lstStyle/>
                <a:p>
                  <a:endParaRPr lang="en-US"/>
                </a:p>
              </p:txBody>
            </p:sp>
            <p:sp>
              <p:nvSpPr>
                <p:cNvPr id="437" name="Freeform 436">
                  <a:extLst>
                    <a:ext uri="{FF2B5EF4-FFF2-40B4-BE49-F238E27FC236}">
                      <a16:creationId xmlns:a16="http://schemas.microsoft.com/office/drawing/2014/main" id="{DEBF2C9F-45AF-D734-923A-9FDE791CF37A}"/>
                    </a:ext>
                  </a:extLst>
                </p:cNvPr>
                <p:cNvSpPr/>
                <p:nvPr/>
              </p:nvSpPr>
              <p:spPr>
                <a:xfrm>
                  <a:off x="3414926" y="5994524"/>
                  <a:ext cx="43509" cy="54841"/>
                </a:xfrm>
                <a:custGeom>
                  <a:avLst/>
                  <a:gdLst>
                    <a:gd name="connsiteX0" fmla="*/ 33621 w 43509"/>
                    <a:gd name="connsiteY0" fmla="*/ 33597 h 54841"/>
                    <a:gd name="connsiteX1" fmla="*/ 30655 w 43509"/>
                    <a:gd name="connsiteY1" fmla="*/ 43478 h 54841"/>
                    <a:gd name="connsiteX2" fmla="*/ 22249 w 43509"/>
                    <a:gd name="connsiteY2" fmla="*/ 46443 h 54841"/>
                    <a:gd name="connsiteX3" fmla="*/ 13844 w 43509"/>
                    <a:gd name="connsiteY3" fmla="*/ 43478 h 54841"/>
                    <a:gd name="connsiteX4" fmla="*/ 10383 w 43509"/>
                    <a:gd name="connsiteY4" fmla="*/ 33597 h 54841"/>
                    <a:gd name="connsiteX5" fmla="*/ 10383 w 43509"/>
                    <a:gd name="connsiteY5" fmla="*/ 0 h 54841"/>
                    <a:gd name="connsiteX6" fmla="*/ 0 w 43509"/>
                    <a:gd name="connsiteY6" fmla="*/ 0 h 54841"/>
                    <a:gd name="connsiteX7" fmla="*/ 0 w 43509"/>
                    <a:gd name="connsiteY7" fmla="*/ 34091 h 54841"/>
                    <a:gd name="connsiteX8" fmla="*/ 5933 w 43509"/>
                    <a:gd name="connsiteY8" fmla="*/ 48913 h 54841"/>
                    <a:gd name="connsiteX9" fmla="*/ 21755 w 43509"/>
                    <a:gd name="connsiteY9" fmla="*/ 54842 h 54841"/>
                    <a:gd name="connsiteX10" fmla="*/ 37576 w 43509"/>
                    <a:gd name="connsiteY10" fmla="*/ 48913 h 54841"/>
                    <a:gd name="connsiteX11" fmla="*/ 43510 w 43509"/>
                    <a:gd name="connsiteY11" fmla="*/ 34585 h 54841"/>
                    <a:gd name="connsiteX12" fmla="*/ 43510 w 43509"/>
                    <a:gd name="connsiteY12" fmla="*/ 494 h 54841"/>
                    <a:gd name="connsiteX13" fmla="*/ 33127 w 43509"/>
                    <a:gd name="connsiteY13" fmla="*/ 494 h 54841"/>
                    <a:gd name="connsiteX14" fmla="*/ 33127 w 43509"/>
                    <a:gd name="connsiteY14" fmla="*/ 34091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33621" y="33597"/>
                      </a:moveTo>
                      <a:cubicBezTo>
                        <a:pt x="33621" y="38043"/>
                        <a:pt x="32632" y="41008"/>
                        <a:pt x="30655" y="43478"/>
                      </a:cubicBezTo>
                      <a:cubicBezTo>
                        <a:pt x="28677" y="45948"/>
                        <a:pt x="25710" y="46443"/>
                        <a:pt x="22249" y="46443"/>
                      </a:cubicBezTo>
                      <a:cubicBezTo>
                        <a:pt x="18788" y="46443"/>
                        <a:pt x="15822" y="45454"/>
                        <a:pt x="13844" y="43478"/>
                      </a:cubicBezTo>
                      <a:cubicBezTo>
                        <a:pt x="11866" y="41502"/>
                        <a:pt x="10383" y="38043"/>
                        <a:pt x="10383" y="33597"/>
                      </a:cubicBezTo>
                      <a:lnTo>
                        <a:pt x="10383" y="0"/>
                      </a:lnTo>
                      <a:lnTo>
                        <a:pt x="0" y="0"/>
                      </a:lnTo>
                      <a:lnTo>
                        <a:pt x="0" y="34091"/>
                      </a:lnTo>
                      <a:cubicBezTo>
                        <a:pt x="0" y="40020"/>
                        <a:pt x="1978" y="44960"/>
                        <a:pt x="5933" y="48913"/>
                      </a:cubicBezTo>
                      <a:cubicBezTo>
                        <a:pt x="9889" y="52865"/>
                        <a:pt x="15327" y="54842"/>
                        <a:pt x="21755" y="54842"/>
                      </a:cubicBezTo>
                      <a:cubicBezTo>
                        <a:pt x="28182" y="54842"/>
                        <a:pt x="33621" y="52865"/>
                        <a:pt x="37576" y="48913"/>
                      </a:cubicBezTo>
                      <a:cubicBezTo>
                        <a:pt x="41532" y="44960"/>
                        <a:pt x="43510" y="40020"/>
                        <a:pt x="43510" y="34585"/>
                      </a:cubicBezTo>
                      <a:lnTo>
                        <a:pt x="43510" y="494"/>
                      </a:lnTo>
                      <a:lnTo>
                        <a:pt x="33127" y="494"/>
                      </a:lnTo>
                      <a:lnTo>
                        <a:pt x="33127" y="34091"/>
                      </a:lnTo>
                      <a:close/>
                    </a:path>
                  </a:pathLst>
                </a:custGeom>
                <a:solidFill>
                  <a:srgbClr val="FFFFFF"/>
                </a:solidFill>
                <a:ln w="4944" cap="flat">
                  <a:noFill/>
                  <a:prstDash val="solid"/>
                  <a:miter/>
                </a:ln>
              </p:spPr>
              <p:txBody>
                <a:bodyPr rtlCol="0" anchor="ctr"/>
                <a:lstStyle/>
                <a:p>
                  <a:endParaRPr lang="en-US"/>
                </a:p>
              </p:txBody>
            </p:sp>
            <p:sp>
              <p:nvSpPr>
                <p:cNvPr id="438" name="Freeform 437">
                  <a:extLst>
                    <a:ext uri="{FF2B5EF4-FFF2-40B4-BE49-F238E27FC236}">
                      <a16:creationId xmlns:a16="http://schemas.microsoft.com/office/drawing/2014/main" id="{086390F7-095B-B367-A477-ACD4A3475630}"/>
                    </a:ext>
                  </a:extLst>
                </p:cNvPr>
                <p:cNvSpPr/>
                <p:nvPr/>
              </p:nvSpPr>
              <p:spPr>
                <a:xfrm>
                  <a:off x="3471785" y="5994524"/>
                  <a:ext cx="35598" cy="53853"/>
                </a:xfrm>
                <a:custGeom>
                  <a:avLst/>
                  <a:gdLst>
                    <a:gd name="connsiteX0" fmla="*/ 10383 w 35598"/>
                    <a:gd name="connsiteY0" fmla="*/ 45948 h 53853"/>
                    <a:gd name="connsiteX1" fmla="*/ 10383 w 35598"/>
                    <a:gd name="connsiteY1" fmla="*/ 0 h 53853"/>
                    <a:gd name="connsiteX2" fmla="*/ 0 w 35598"/>
                    <a:gd name="connsiteY2" fmla="*/ 0 h 53853"/>
                    <a:gd name="connsiteX3" fmla="*/ 0 w 35598"/>
                    <a:gd name="connsiteY3" fmla="*/ 53854 h 53853"/>
                    <a:gd name="connsiteX4" fmla="*/ 35599 w 35598"/>
                    <a:gd name="connsiteY4" fmla="*/ 53854 h 53853"/>
                    <a:gd name="connsiteX5" fmla="*/ 34115 w 35598"/>
                    <a:gd name="connsiteY5" fmla="*/ 45948 h 53853"/>
                    <a:gd name="connsiteX6" fmla="*/ 10383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10383" y="45948"/>
                      </a:moveTo>
                      <a:lnTo>
                        <a:pt x="10383" y="0"/>
                      </a:lnTo>
                      <a:lnTo>
                        <a:pt x="0" y="0"/>
                      </a:lnTo>
                      <a:lnTo>
                        <a:pt x="0" y="53854"/>
                      </a:lnTo>
                      <a:lnTo>
                        <a:pt x="35599" y="53854"/>
                      </a:lnTo>
                      <a:lnTo>
                        <a:pt x="34115"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439" name="Freeform 438">
                  <a:extLst>
                    <a:ext uri="{FF2B5EF4-FFF2-40B4-BE49-F238E27FC236}">
                      <a16:creationId xmlns:a16="http://schemas.microsoft.com/office/drawing/2014/main" id="{C5EC7730-B10E-D82B-A4DA-B0F47C8F39FF}"/>
                    </a:ext>
                  </a:extLst>
                </p:cNvPr>
                <p:cNvSpPr/>
                <p:nvPr/>
              </p:nvSpPr>
              <p:spPr>
                <a:xfrm>
                  <a:off x="3508867" y="5994524"/>
                  <a:ext cx="44992" cy="53853"/>
                </a:xfrm>
                <a:custGeom>
                  <a:avLst/>
                  <a:gdLst>
                    <a:gd name="connsiteX0" fmla="*/ 0 w 44992"/>
                    <a:gd name="connsiteY0" fmla="*/ 0 h 53853"/>
                    <a:gd name="connsiteX1" fmla="*/ 0 w 44992"/>
                    <a:gd name="connsiteY1" fmla="*/ 8399 h 53853"/>
                    <a:gd name="connsiteX2" fmla="*/ 16316 w 44992"/>
                    <a:gd name="connsiteY2" fmla="*/ 8399 h 53853"/>
                    <a:gd name="connsiteX3" fmla="*/ 16316 w 44992"/>
                    <a:gd name="connsiteY3" fmla="*/ 53854 h 53853"/>
                    <a:gd name="connsiteX4" fmla="*/ 26699 w 44992"/>
                    <a:gd name="connsiteY4" fmla="*/ 53854 h 53853"/>
                    <a:gd name="connsiteX5" fmla="*/ 26699 w 44992"/>
                    <a:gd name="connsiteY5" fmla="*/ 8399 h 53853"/>
                    <a:gd name="connsiteX6" fmla="*/ 44993 w 44992"/>
                    <a:gd name="connsiteY6" fmla="*/ 8399 h 53853"/>
                    <a:gd name="connsiteX7" fmla="*/ 43510 w 44992"/>
                    <a:gd name="connsiteY7" fmla="*/ 0 h 53853"/>
                    <a:gd name="connsiteX8" fmla="*/ 0 w 44992"/>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2" h="53853">
                      <a:moveTo>
                        <a:pt x="0" y="0"/>
                      </a:moveTo>
                      <a:lnTo>
                        <a:pt x="0" y="8399"/>
                      </a:lnTo>
                      <a:lnTo>
                        <a:pt x="16316" y="8399"/>
                      </a:lnTo>
                      <a:lnTo>
                        <a:pt x="16316" y="53854"/>
                      </a:lnTo>
                      <a:lnTo>
                        <a:pt x="26699" y="53854"/>
                      </a:lnTo>
                      <a:lnTo>
                        <a:pt x="26699" y="8399"/>
                      </a:lnTo>
                      <a:lnTo>
                        <a:pt x="44993" y="8399"/>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440" name="Freeform 439">
                  <a:extLst>
                    <a:ext uri="{FF2B5EF4-FFF2-40B4-BE49-F238E27FC236}">
                      <a16:creationId xmlns:a16="http://schemas.microsoft.com/office/drawing/2014/main" id="{26E71712-9643-AC83-0B4C-9E1DA1595693}"/>
                    </a:ext>
                  </a:extLst>
                </p:cNvPr>
                <p:cNvSpPr/>
                <p:nvPr/>
              </p:nvSpPr>
              <p:spPr>
                <a:xfrm>
                  <a:off x="3558804" y="5993536"/>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5 w 49442"/>
                    <a:gd name="connsiteY9" fmla="*/ 42490 h 55829"/>
                    <a:gd name="connsiteX10" fmla="*/ 24721 w 49442"/>
                    <a:gd name="connsiteY10" fmla="*/ 47431 h 55829"/>
                    <a:gd name="connsiteX11" fmla="*/ 14339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5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5"/>
                        <a:pt x="6427" y="7905"/>
                      </a:cubicBezTo>
                      <a:cubicBezTo>
                        <a:pt x="1978" y="13340"/>
                        <a:pt x="0" y="19763"/>
                        <a:pt x="0" y="28162"/>
                      </a:cubicBezTo>
                      <a:cubicBezTo>
                        <a:pt x="0" y="36561"/>
                        <a:pt x="1978" y="42490"/>
                        <a:pt x="5933" y="47925"/>
                      </a:cubicBezTo>
                      <a:cubicBezTo>
                        <a:pt x="9889" y="53360"/>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5" y="42490"/>
                      </a:moveTo>
                      <a:cubicBezTo>
                        <a:pt x="32632" y="45949"/>
                        <a:pt x="29171" y="47431"/>
                        <a:pt x="24721" y="47431"/>
                      </a:cubicBezTo>
                      <a:cubicBezTo>
                        <a:pt x="20272" y="47431"/>
                        <a:pt x="16316" y="45454"/>
                        <a:pt x="14339" y="41996"/>
                      </a:cubicBezTo>
                      <a:cubicBezTo>
                        <a:pt x="11866" y="38538"/>
                        <a:pt x="10877" y="33597"/>
                        <a:pt x="10877" y="28162"/>
                      </a:cubicBezTo>
                      <a:cubicBezTo>
                        <a:pt x="10877" y="22727"/>
                        <a:pt x="12361" y="17292"/>
                        <a:pt x="14833" y="13834"/>
                      </a:cubicBezTo>
                      <a:cubicBezTo>
                        <a:pt x="17305" y="10376"/>
                        <a:pt x="20766" y="8399"/>
                        <a:pt x="25216" y="8399"/>
                      </a:cubicBezTo>
                      <a:cubicBezTo>
                        <a:pt x="29666" y="8399"/>
                        <a:pt x="33621" y="10376"/>
                        <a:pt x="35599" y="13834"/>
                      </a:cubicBezTo>
                      <a:cubicBezTo>
                        <a:pt x="38071" y="17292"/>
                        <a:pt x="39060" y="22233"/>
                        <a:pt x="39060" y="27668"/>
                      </a:cubicBezTo>
                      <a:cubicBezTo>
                        <a:pt x="39060" y="33103"/>
                        <a:pt x="37577" y="39525"/>
                        <a:pt x="35105" y="42490"/>
                      </a:cubicBezTo>
                      <a:close/>
                    </a:path>
                  </a:pathLst>
                </a:custGeom>
                <a:solidFill>
                  <a:srgbClr val="FFFFFF"/>
                </a:solidFill>
                <a:ln w="4944" cap="flat">
                  <a:noFill/>
                  <a:prstDash val="solid"/>
                  <a:miter/>
                </a:ln>
              </p:spPr>
              <p:txBody>
                <a:bodyPr rtlCol="0" anchor="ctr"/>
                <a:lstStyle/>
                <a:p>
                  <a:endParaRPr lang="en-US"/>
                </a:p>
              </p:txBody>
            </p:sp>
            <p:sp>
              <p:nvSpPr>
                <p:cNvPr id="441" name="Freeform 440">
                  <a:extLst>
                    <a:ext uri="{FF2B5EF4-FFF2-40B4-BE49-F238E27FC236}">
                      <a16:creationId xmlns:a16="http://schemas.microsoft.com/office/drawing/2014/main" id="{DDE1F2A6-1BC8-C20D-9034-0F74B63565FE}"/>
                    </a:ext>
                  </a:extLst>
                </p:cNvPr>
                <p:cNvSpPr/>
                <p:nvPr/>
              </p:nvSpPr>
              <p:spPr>
                <a:xfrm>
                  <a:off x="3619619" y="5994524"/>
                  <a:ext cx="45487" cy="53853"/>
                </a:xfrm>
                <a:custGeom>
                  <a:avLst/>
                  <a:gdLst>
                    <a:gd name="connsiteX0" fmla="*/ 35105 w 45487"/>
                    <a:gd name="connsiteY0" fmla="*/ 36067 h 53853"/>
                    <a:gd name="connsiteX1" fmla="*/ 10383 w 45487"/>
                    <a:gd name="connsiteY1" fmla="*/ 0 h 53853"/>
                    <a:gd name="connsiteX2" fmla="*/ 0 w 45487"/>
                    <a:gd name="connsiteY2" fmla="*/ 0 h 53853"/>
                    <a:gd name="connsiteX3" fmla="*/ 0 w 45487"/>
                    <a:gd name="connsiteY3" fmla="*/ 53854 h 53853"/>
                    <a:gd name="connsiteX4" fmla="*/ 10383 w 45487"/>
                    <a:gd name="connsiteY4" fmla="*/ 53854 h 53853"/>
                    <a:gd name="connsiteX5" fmla="*/ 10383 w 45487"/>
                    <a:gd name="connsiteY5" fmla="*/ 17787 h 53853"/>
                    <a:gd name="connsiteX6" fmla="*/ 35105 w 45487"/>
                    <a:gd name="connsiteY6" fmla="*/ 53854 h 53853"/>
                    <a:gd name="connsiteX7" fmla="*/ 45487 w 45487"/>
                    <a:gd name="connsiteY7" fmla="*/ 53854 h 53853"/>
                    <a:gd name="connsiteX8" fmla="*/ 45487 w 45487"/>
                    <a:gd name="connsiteY8" fmla="*/ 0 h 53853"/>
                    <a:gd name="connsiteX9" fmla="*/ 35105 w 45487"/>
                    <a:gd name="connsiteY9" fmla="*/ 0 h 53853"/>
                    <a:gd name="connsiteX10" fmla="*/ 35105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5" y="36067"/>
                      </a:moveTo>
                      <a:lnTo>
                        <a:pt x="10383" y="0"/>
                      </a:lnTo>
                      <a:lnTo>
                        <a:pt x="0" y="0"/>
                      </a:lnTo>
                      <a:lnTo>
                        <a:pt x="0" y="53854"/>
                      </a:lnTo>
                      <a:lnTo>
                        <a:pt x="10383" y="53854"/>
                      </a:lnTo>
                      <a:lnTo>
                        <a:pt x="10383" y="17787"/>
                      </a:lnTo>
                      <a:lnTo>
                        <a:pt x="35105" y="53854"/>
                      </a:lnTo>
                      <a:lnTo>
                        <a:pt x="45487" y="53854"/>
                      </a:lnTo>
                      <a:lnTo>
                        <a:pt x="45487" y="0"/>
                      </a:lnTo>
                      <a:lnTo>
                        <a:pt x="35105" y="0"/>
                      </a:lnTo>
                      <a:lnTo>
                        <a:pt x="35105" y="36067"/>
                      </a:lnTo>
                      <a:close/>
                    </a:path>
                  </a:pathLst>
                </a:custGeom>
                <a:solidFill>
                  <a:srgbClr val="FFFFFF"/>
                </a:solidFill>
                <a:ln w="4944" cap="flat">
                  <a:noFill/>
                  <a:prstDash val="solid"/>
                  <a:miter/>
                </a:ln>
              </p:spPr>
              <p:txBody>
                <a:bodyPr rtlCol="0" anchor="ctr"/>
                <a:lstStyle/>
                <a:p>
                  <a:endParaRPr lang="en-US"/>
                </a:p>
              </p:txBody>
            </p:sp>
            <p:sp>
              <p:nvSpPr>
                <p:cNvPr id="442" name="Freeform 441">
                  <a:extLst>
                    <a:ext uri="{FF2B5EF4-FFF2-40B4-BE49-F238E27FC236}">
                      <a16:creationId xmlns:a16="http://schemas.microsoft.com/office/drawing/2014/main" id="{7F78625F-31CC-C53B-9382-7A9FAB447F65}"/>
                    </a:ext>
                  </a:extLst>
                </p:cNvPr>
                <p:cNvSpPr/>
                <p:nvPr/>
              </p:nvSpPr>
              <p:spPr>
                <a:xfrm>
                  <a:off x="3389216" y="5332472"/>
                  <a:ext cx="41532" cy="53853"/>
                </a:xfrm>
                <a:custGeom>
                  <a:avLst/>
                  <a:gdLst>
                    <a:gd name="connsiteX0" fmla="*/ 41532 w 41532"/>
                    <a:gd name="connsiteY0" fmla="*/ 37549 h 53853"/>
                    <a:gd name="connsiteX1" fmla="*/ 39060 w 41532"/>
                    <a:gd name="connsiteY1" fmla="*/ 29150 h 53853"/>
                    <a:gd name="connsiteX2" fmla="*/ 33127 w 41532"/>
                    <a:gd name="connsiteY2" fmla="*/ 24209 h 53853"/>
                    <a:gd name="connsiteX3" fmla="*/ 36588 w 41532"/>
                    <a:gd name="connsiteY3" fmla="*/ 20257 h 53853"/>
                    <a:gd name="connsiteX4" fmla="*/ 38071 w 41532"/>
                    <a:gd name="connsiteY4" fmla="*/ 14822 h 53853"/>
                    <a:gd name="connsiteX5" fmla="*/ 33127 w 41532"/>
                    <a:gd name="connsiteY5" fmla="*/ 3459 h 53853"/>
                    <a:gd name="connsiteX6" fmla="*/ 20271 w 41532"/>
                    <a:gd name="connsiteY6" fmla="*/ 0 h 53853"/>
                    <a:gd name="connsiteX7" fmla="*/ 0 w 41532"/>
                    <a:gd name="connsiteY7" fmla="*/ 0 h 53853"/>
                    <a:gd name="connsiteX8" fmla="*/ 0 w 41532"/>
                    <a:gd name="connsiteY8" fmla="*/ 53854 h 53853"/>
                    <a:gd name="connsiteX9" fmla="*/ 22249 w 41532"/>
                    <a:gd name="connsiteY9" fmla="*/ 53854 h 53853"/>
                    <a:gd name="connsiteX10" fmla="*/ 36093 w 41532"/>
                    <a:gd name="connsiteY10" fmla="*/ 49901 h 53853"/>
                    <a:gd name="connsiteX11" fmla="*/ 41037 w 41532"/>
                    <a:gd name="connsiteY11" fmla="*/ 38043 h 53853"/>
                    <a:gd name="connsiteX12" fmla="*/ 10877 w 41532"/>
                    <a:gd name="connsiteY12" fmla="*/ 7905 h 53853"/>
                    <a:gd name="connsiteX13" fmla="*/ 19283 w 41532"/>
                    <a:gd name="connsiteY13" fmla="*/ 7905 h 53853"/>
                    <a:gd name="connsiteX14" fmla="*/ 25216 w 41532"/>
                    <a:gd name="connsiteY14" fmla="*/ 9387 h 53853"/>
                    <a:gd name="connsiteX15" fmla="*/ 27194 w 41532"/>
                    <a:gd name="connsiteY15" fmla="*/ 14822 h 53853"/>
                    <a:gd name="connsiteX16" fmla="*/ 24721 w 41532"/>
                    <a:gd name="connsiteY16" fmla="*/ 19763 h 53853"/>
                    <a:gd name="connsiteX17" fmla="*/ 17799 w 41532"/>
                    <a:gd name="connsiteY17" fmla="*/ 21245 h 53853"/>
                    <a:gd name="connsiteX18" fmla="*/ 10383 w 41532"/>
                    <a:gd name="connsiteY18" fmla="*/ 21245 h 53853"/>
                    <a:gd name="connsiteX19" fmla="*/ 10383 w 41532"/>
                    <a:gd name="connsiteY19" fmla="*/ 7905 h 53853"/>
                    <a:gd name="connsiteX20" fmla="*/ 28677 w 41532"/>
                    <a:gd name="connsiteY20" fmla="*/ 42984 h 53853"/>
                    <a:gd name="connsiteX21" fmla="*/ 22249 w 41532"/>
                    <a:gd name="connsiteY21" fmla="*/ 44960 h 53853"/>
                    <a:gd name="connsiteX22" fmla="*/ 11372 w 41532"/>
                    <a:gd name="connsiteY22" fmla="*/ 44960 h 53853"/>
                    <a:gd name="connsiteX23" fmla="*/ 11372 w 41532"/>
                    <a:gd name="connsiteY23" fmla="*/ 29644 h 53853"/>
                    <a:gd name="connsiteX24" fmla="*/ 23238 w 41532"/>
                    <a:gd name="connsiteY24" fmla="*/ 29644 h 53853"/>
                    <a:gd name="connsiteX25" fmla="*/ 29171 w 41532"/>
                    <a:gd name="connsiteY25" fmla="*/ 31620 h 53853"/>
                    <a:gd name="connsiteX26" fmla="*/ 31643 w 41532"/>
                    <a:gd name="connsiteY26" fmla="*/ 37549 h 53853"/>
                    <a:gd name="connsiteX27" fmla="*/ 29171 w 41532"/>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532" h="53853">
                      <a:moveTo>
                        <a:pt x="41532" y="37549"/>
                      </a:moveTo>
                      <a:cubicBezTo>
                        <a:pt x="41532" y="34091"/>
                        <a:pt x="40543" y="31620"/>
                        <a:pt x="39060" y="29150"/>
                      </a:cubicBezTo>
                      <a:cubicBezTo>
                        <a:pt x="37576" y="27174"/>
                        <a:pt x="35599" y="25198"/>
                        <a:pt x="33127" y="24209"/>
                      </a:cubicBezTo>
                      <a:cubicBezTo>
                        <a:pt x="34610" y="23221"/>
                        <a:pt x="35599" y="21739"/>
                        <a:pt x="36588" y="20257"/>
                      </a:cubicBezTo>
                      <a:cubicBezTo>
                        <a:pt x="37576" y="18775"/>
                        <a:pt x="38071" y="16798"/>
                        <a:pt x="38071" y="14822"/>
                      </a:cubicBezTo>
                      <a:cubicBezTo>
                        <a:pt x="38071" y="9387"/>
                        <a:pt x="36588" y="5435"/>
                        <a:pt x="33127" y="3459"/>
                      </a:cubicBezTo>
                      <a:cubicBezTo>
                        <a:pt x="29666" y="988"/>
                        <a:pt x="25710" y="0"/>
                        <a:pt x="20271" y="0"/>
                      </a:cubicBezTo>
                      <a:lnTo>
                        <a:pt x="0" y="0"/>
                      </a:lnTo>
                      <a:lnTo>
                        <a:pt x="0" y="53854"/>
                      </a:lnTo>
                      <a:lnTo>
                        <a:pt x="22249" y="53854"/>
                      </a:lnTo>
                      <a:cubicBezTo>
                        <a:pt x="28182" y="53854"/>
                        <a:pt x="32632" y="52371"/>
                        <a:pt x="36093" y="49901"/>
                      </a:cubicBezTo>
                      <a:cubicBezTo>
                        <a:pt x="39554" y="46937"/>
                        <a:pt x="41037" y="43478"/>
                        <a:pt x="41037" y="38043"/>
                      </a:cubicBezTo>
                      <a:close/>
                      <a:moveTo>
                        <a:pt x="10877" y="7905"/>
                      </a:moveTo>
                      <a:lnTo>
                        <a:pt x="19283" y="7905"/>
                      </a:lnTo>
                      <a:cubicBezTo>
                        <a:pt x="21755" y="7905"/>
                        <a:pt x="23732" y="7905"/>
                        <a:pt x="25216" y="9387"/>
                      </a:cubicBezTo>
                      <a:cubicBezTo>
                        <a:pt x="26699" y="10376"/>
                        <a:pt x="27194" y="11858"/>
                        <a:pt x="27194" y="14822"/>
                      </a:cubicBezTo>
                      <a:cubicBezTo>
                        <a:pt x="27194" y="17787"/>
                        <a:pt x="26205" y="18775"/>
                        <a:pt x="24721" y="19763"/>
                      </a:cubicBezTo>
                      <a:cubicBezTo>
                        <a:pt x="23238" y="20751"/>
                        <a:pt x="20766" y="21245"/>
                        <a:pt x="17799" y="21245"/>
                      </a:cubicBezTo>
                      <a:lnTo>
                        <a:pt x="10383" y="21245"/>
                      </a:lnTo>
                      <a:lnTo>
                        <a:pt x="10383" y="7905"/>
                      </a:lnTo>
                      <a:close/>
                      <a:moveTo>
                        <a:pt x="28677" y="42984"/>
                      </a:moveTo>
                      <a:cubicBezTo>
                        <a:pt x="27194" y="44466"/>
                        <a:pt x="24721" y="44960"/>
                        <a:pt x="22249" y="44960"/>
                      </a:cubicBezTo>
                      <a:lnTo>
                        <a:pt x="11372" y="44960"/>
                      </a:lnTo>
                      <a:lnTo>
                        <a:pt x="11372" y="29644"/>
                      </a:lnTo>
                      <a:lnTo>
                        <a:pt x="23238" y="29644"/>
                      </a:lnTo>
                      <a:cubicBezTo>
                        <a:pt x="25710" y="29644"/>
                        <a:pt x="27688" y="30138"/>
                        <a:pt x="29171" y="31620"/>
                      </a:cubicBezTo>
                      <a:cubicBezTo>
                        <a:pt x="30655" y="33103"/>
                        <a:pt x="31643" y="35079"/>
                        <a:pt x="31643" y="37549"/>
                      </a:cubicBezTo>
                      <a:cubicBezTo>
                        <a:pt x="31643" y="40020"/>
                        <a:pt x="30655" y="41502"/>
                        <a:pt x="29171" y="42984"/>
                      </a:cubicBezTo>
                      <a:close/>
                    </a:path>
                  </a:pathLst>
                </a:custGeom>
                <a:solidFill>
                  <a:srgbClr val="FFFFFF"/>
                </a:solidFill>
                <a:ln w="4944" cap="flat">
                  <a:noFill/>
                  <a:prstDash val="solid"/>
                  <a:miter/>
                </a:ln>
              </p:spPr>
              <p:txBody>
                <a:bodyPr rtlCol="0" anchor="ctr"/>
                <a:lstStyle/>
                <a:p>
                  <a:endParaRPr lang="en-US"/>
                </a:p>
              </p:txBody>
            </p:sp>
            <p:sp>
              <p:nvSpPr>
                <p:cNvPr id="443" name="Freeform 442">
                  <a:extLst>
                    <a:ext uri="{FF2B5EF4-FFF2-40B4-BE49-F238E27FC236}">
                      <a16:creationId xmlns:a16="http://schemas.microsoft.com/office/drawing/2014/main" id="{8A72D658-8978-2310-6DFB-E0BE0B7FE69F}"/>
                    </a:ext>
                  </a:extLst>
                </p:cNvPr>
                <p:cNvSpPr/>
                <p:nvPr/>
              </p:nvSpPr>
              <p:spPr>
                <a:xfrm>
                  <a:off x="3441131" y="5332472"/>
                  <a:ext cx="42520" cy="54347"/>
                </a:xfrm>
                <a:custGeom>
                  <a:avLst/>
                  <a:gdLst>
                    <a:gd name="connsiteX0" fmla="*/ 42521 w 42520"/>
                    <a:gd name="connsiteY0" fmla="*/ 53359 h 54347"/>
                    <a:gd name="connsiteX1" fmla="*/ 29171 w 42520"/>
                    <a:gd name="connsiteY1" fmla="*/ 30138 h 54347"/>
                    <a:gd name="connsiteX2" fmla="*/ 35599 w 42520"/>
                    <a:gd name="connsiteY2" fmla="*/ 24703 h 54347"/>
                    <a:gd name="connsiteX3" fmla="*/ 38071 w 42520"/>
                    <a:gd name="connsiteY3" fmla="*/ 16304 h 54347"/>
                    <a:gd name="connsiteX4" fmla="*/ 31643 w 42520"/>
                    <a:gd name="connsiteY4" fmla="*/ 3952 h 54347"/>
                    <a:gd name="connsiteX5" fmla="*/ 16811 w 42520"/>
                    <a:gd name="connsiteY5" fmla="*/ 0 h 54347"/>
                    <a:gd name="connsiteX6" fmla="*/ 0 w 42520"/>
                    <a:gd name="connsiteY6" fmla="*/ 0 h 54347"/>
                    <a:gd name="connsiteX7" fmla="*/ 0 w 42520"/>
                    <a:gd name="connsiteY7" fmla="*/ 53854 h 54347"/>
                    <a:gd name="connsiteX8" fmla="*/ 10383 w 42520"/>
                    <a:gd name="connsiteY8" fmla="*/ 53854 h 54347"/>
                    <a:gd name="connsiteX9" fmla="*/ 10383 w 42520"/>
                    <a:gd name="connsiteY9" fmla="*/ 33597 h 54347"/>
                    <a:gd name="connsiteX10" fmla="*/ 16316 w 42520"/>
                    <a:gd name="connsiteY10" fmla="*/ 33597 h 54347"/>
                    <a:gd name="connsiteX11" fmla="*/ 18294 w 42520"/>
                    <a:gd name="connsiteY11" fmla="*/ 33597 h 54347"/>
                    <a:gd name="connsiteX12" fmla="*/ 20271 w 42520"/>
                    <a:gd name="connsiteY12" fmla="*/ 33597 h 54347"/>
                    <a:gd name="connsiteX13" fmla="*/ 31643 w 42520"/>
                    <a:gd name="connsiteY13" fmla="*/ 54348 h 54347"/>
                    <a:gd name="connsiteX14" fmla="*/ 42521 w 42520"/>
                    <a:gd name="connsiteY14" fmla="*/ 54348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6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42521" y="53359"/>
                      </a:moveTo>
                      <a:lnTo>
                        <a:pt x="29171" y="30138"/>
                      </a:lnTo>
                      <a:cubicBezTo>
                        <a:pt x="31643" y="28656"/>
                        <a:pt x="34116" y="27174"/>
                        <a:pt x="35599" y="24703"/>
                      </a:cubicBezTo>
                      <a:cubicBezTo>
                        <a:pt x="37082" y="22233"/>
                        <a:pt x="38071" y="19269"/>
                        <a:pt x="38071" y="16304"/>
                      </a:cubicBezTo>
                      <a:cubicBezTo>
                        <a:pt x="38071" y="10870"/>
                        <a:pt x="36093" y="6423"/>
                        <a:pt x="31643" y="3952"/>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777" y="33597"/>
                        <a:pt x="20271" y="33597"/>
                      </a:cubicBezTo>
                      <a:lnTo>
                        <a:pt x="31643" y="54348"/>
                      </a:lnTo>
                      <a:lnTo>
                        <a:pt x="42521" y="54348"/>
                      </a:lnTo>
                      <a:close/>
                      <a:moveTo>
                        <a:pt x="24227" y="22727"/>
                      </a:moveTo>
                      <a:cubicBezTo>
                        <a:pt x="22249" y="24209"/>
                        <a:pt x="19777" y="24703"/>
                        <a:pt x="16811" y="24703"/>
                      </a:cubicBezTo>
                      <a:lnTo>
                        <a:pt x="10383" y="24703"/>
                      </a:lnTo>
                      <a:lnTo>
                        <a:pt x="10383" y="8399"/>
                      </a:lnTo>
                      <a:lnTo>
                        <a:pt x="16811" y="8399"/>
                      </a:lnTo>
                      <a:cubicBezTo>
                        <a:pt x="20271" y="8399"/>
                        <a:pt x="22744" y="8893"/>
                        <a:pt x="24721" y="10376"/>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444" name="Freeform 443">
                  <a:extLst>
                    <a:ext uri="{FF2B5EF4-FFF2-40B4-BE49-F238E27FC236}">
                      <a16:creationId xmlns:a16="http://schemas.microsoft.com/office/drawing/2014/main" id="{BAC139E0-CE87-C210-BFBD-C2F4491B780C}"/>
                    </a:ext>
                  </a:extLst>
                </p:cNvPr>
                <p:cNvSpPr/>
                <p:nvPr/>
              </p:nvSpPr>
              <p:spPr>
                <a:xfrm>
                  <a:off x="3485135" y="5331978"/>
                  <a:ext cx="50431" cy="53853"/>
                </a:xfrm>
                <a:custGeom>
                  <a:avLst/>
                  <a:gdLst>
                    <a:gd name="connsiteX0" fmla="*/ 14833 w 50431"/>
                    <a:gd name="connsiteY0" fmla="*/ 41008 h 53853"/>
                    <a:gd name="connsiteX1" fmla="*/ 35104 w 50431"/>
                    <a:gd name="connsiteY1" fmla="*/ 41008 h 53853"/>
                    <a:gd name="connsiteX2" fmla="*/ 40049 w 50431"/>
                    <a:gd name="connsiteY2" fmla="*/ 53853 h 53853"/>
                    <a:gd name="connsiteX3" fmla="*/ 50431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7 w 50431"/>
                    <a:gd name="connsiteY8" fmla="*/ 41008 h 53853"/>
                    <a:gd name="connsiteX9" fmla="*/ 24721 w 50431"/>
                    <a:gd name="connsiteY9" fmla="*/ 14328 h 53853"/>
                    <a:gd name="connsiteX10" fmla="*/ 32138 w 50431"/>
                    <a:gd name="connsiteY10" fmla="*/ 33103 h 53853"/>
                    <a:gd name="connsiteX11" fmla="*/ 17799 w 50431"/>
                    <a:gd name="connsiteY11" fmla="*/ 33103 h 53853"/>
                    <a:gd name="connsiteX12" fmla="*/ 24721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3"/>
                      </a:lnTo>
                      <a:lnTo>
                        <a:pt x="50431" y="52371"/>
                      </a:lnTo>
                      <a:lnTo>
                        <a:pt x="29666" y="0"/>
                      </a:lnTo>
                      <a:lnTo>
                        <a:pt x="20766" y="0"/>
                      </a:lnTo>
                      <a:lnTo>
                        <a:pt x="0" y="53853"/>
                      </a:lnTo>
                      <a:lnTo>
                        <a:pt x="10383" y="53853"/>
                      </a:lnTo>
                      <a:lnTo>
                        <a:pt x="15327" y="41008"/>
                      </a:lnTo>
                      <a:close/>
                      <a:moveTo>
                        <a:pt x="24721" y="14328"/>
                      </a:moveTo>
                      <a:lnTo>
                        <a:pt x="32138" y="33103"/>
                      </a:lnTo>
                      <a:lnTo>
                        <a:pt x="17799" y="33103"/>
                      </a:lnTo>
                      <a:lnTo>
                        <a:pt x="24721" y="14328"/>
                      </a:lnTo>
                      <a:close/>
                    </a:path>
                  </a:pathLst>
                </a:custGeom>
                <a:solidFill>
                  <a:srgbClr val="FFFFFF"/>
                </a:solidFill>
                <a:ln w="4944" cap="flat">
                  <a:noFill/>
                  <a:prstDash val="solid"/>
                  <a:miter/>
                </a:ln>
              </p:spPr>
              <p:txBody>
                <a:bodyPr rtlCol="0" anchor="ctr"/>
                <a:lstStyle/>
                <a:p>
                  <a:endParaRPr lang="en-US"/>
                </a:p>
              </p:txBody>
            </p:sp>
            <p:sp>
              <p:nvSpPr>
                <p:cNvPr id="445" name="Freeform 444">
                  <a:extLst>
                    <a:ext uri="{FF2B5EF4-FFF2-40B4-BE49-F238E27FC236}">
                      <a16:creationId xmlns:a16="http://schemas.microsoft.com/office/drawing/2014/main" id="{0F6A7062-1B1D-57A2-6C87-3E4C8F27E818}"/>
                    </a:ext>
                  </a:extLst>
                </p:cNvPr>
                <p:cNvSpPr/>
                <p:nvPr/>
              </p:nvSpPr>
              <p:spPr>
                <a:xfrm>
                  <a:off x="3541994" y="5331978"/>
                  <a:ext cx="44498" cy="53853"/>
                </a:xfrm>
                <a:custGeom>
                  <a:avLst/>
                  <a:gdLst>
                    <a:gd name="connsiteX0" fmla="*/ 19777 w 44498"/>
                    <a:gd name="connsiteY0" fmla="*/ 53853 h 53853"/>
                    <a:gd name="connsiteX1" fmla="*/ 38071 w 44498"/>
                    <a:gd name="connsiteY1" fmla="*/ 46442 h 53853"/>
                    <a:gd name="connsiteX2" fmla="*/ 44498 w 44498"/>
                    <a:gd name="connsiteY2" fmla="*/ 26680 h 53853"/>
                    <a:gd name="connsiteX3" fmla="*/ 38565 w 44498"/>
                    <a:gd name="connsiteY3" fmla="*/ 7411 h 53853"/>
                    <a:gd name="connsiteX4" fmla="*/ 19777 w 44498"/>
                    <a:gd name="connsiteY4" fmla="*/ 0 h 53853"/>
                    <a:gd name="connsiteX5" fmla="*/ 0 w 44498"/>
                    <a:gd name="connsiteY5" fmla="*/ 0 h 53853"/>
                    <a:gd name="connsiteX6" fmla="*/ 0 w 44498"/>
                    <a:gd name="connsiteY6" fmla="*/ 53853 h 53853"/>
                    <a:gd name="connsiteX7" fmla="*/ 19777 w 44498"/>
                    <a:gd name="connsiteY7" fmla="*/ 53853 h 53853"/>
                    <a:gd name="connsiteX8" fmla="*/ 19777 w 44498"/>
                    <a:gd name="connsiteY8" fmla="*/ 45454 h 53853"/>
                    <a:gd name="connsiteX9" fmla="*/ 10383 w 44498"/>
                    <a:gd name="connsiteY9" fmla="*/ 45454 h 53853"/>
                    <a:gd name="connsiteX10" fmla="*/ 10383 w 44498"/>
                    <a:gd name="connsiteY10" fmla="*/ 8893 h 53853"/>
                    <a:gd name="connsiteX11" fmla="*/ 20271 w 44498"/>
                    <a:gd name="connsiteY11" fmla="*/ 8893 h 53853"/>
                    <a:gd name="connsiteX12" fmla="*/ 30654 w 44498"/>
                    <a:gd name="connsiteY12" fmla="*/ 13834 h 53853"/>
                    <a:gd name="connsiteX13" fmla="*/ 34115 w 44498"/>
                    <a:gd name="connsiteY13" fmla="*/ 27174 h 53853"/>
                    <a:gd name="connsiteX14" fmla="*/ 30160 w 44498"/>
                    <a:gd name="connsiteY14" fmla="*/ 41502 h 53853"/>
                    <a:gd name="connsiteX15" fmla="*/ 19777 w 44498"/>
                    <a:gd name="connsiteY15"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53853"/>
                      </a:moveTo>
                      <a:cubicBezTo>
                        <a:pt x="27688" y="53853"/>
                        <a:pt x="33621" y="51383"/>
                        <a:pt x="38071" y="46442"/>
                      </a:cubicBezTo>
                      <a:cubicBezTo>
                        <a:pt x="42521" y="41502"/>
                        <a:pt x="44498" y="35079"/>
                        <a:pt x="44498" y="26680"/>
                      </a:cubicBezTo>
                      <a:cubicBezTo>
                        <a:pt x="44498" y="18281"/>
                        <a:pt x="42521" y="12846"/>
                        <a:pt x="38565" y="7411"/>
                      </a:cubicBezTo>
                      <a:cubicBezTo>
                        <a:pt x="34610" y="1976"/>
                        <a:pt x="28182" y="0"/>
                        <a:pt x="19777" y="0"/>
                      </a:cubicBezTo>
                      <a:lnTo>
                        <a:pt x="0" y="0"/>
                      </a:lnTo>
                      <a:lnTo>
                        <a:pt x="0" y="53853"/>
                      </a:lnTo>
                      <a:lnTo>
                        <a:pt x="19777" y="53853"/>
                      </a:lnTo>
                      <a:close/>
                      <a:moveTo>
                        <a:pt x="19777" y="45454"/>
                      </a:moveTo>
                      <a:lnTo>
                        <a:pt x="10383" y="45454"/>
                      </a:lnTo>
                      <a:lnTo>
                        <a:pt x="10383" y="8893"/>
                      </a:lnTo>
                      <a:lnTo>
                        <a:pt x="20271" y="8893"/>
                      </a:lnTo>
                      <a:cubicBezTo>
                        <a:pt x="25216" y="8893"/>
                        <a:pt x="28677" y="10375"/>
                        <a:pt x="30654" y="13834"/>
                      </a:cubicBezTo>
                      <a:cubicBezTo>
                        <a:pt x="32632" y="16798"/>
                        <a:pt x="34115" y="21245"/>
                        <a:pt x="34115" y="27174"/>
                      </a:cubicBezTo>
                      <a:cubicBezTo>
                        <a:pt x="34115" y="33103"/>
                        <a:pt x="32632" y="38537"/>
                        <a:pt x="30160" y="41502"/>
                      </a:cubicBezTo>
                      <a:cubicBezTo>
                        <a:pt x="27688" y="44466"/>
                        <a:pt x="24227" y="45948"/>
                        <a:pt x="19777" y="45948"/>
                      </a:cubicBezTo>
                      <a:close/>
                    </a:path>
                  </a:pathLst>
                </a:custGeom>
                <a:solidFill>
                  <a:srgbClr val="FFFFFF"/>
                </a:solidFill>
                <a:ln w="4944" cap="flat">
                  <a:noFill/>
                  <a:prstDash val="solid"/>
                  <a:miter/>
                </a:ln>
              </p:spPr>
              <p:txBody>
                <a:bodyPr rtlCol="0" anchor="ctr"/>
                <a:lstStyle/>
                <a:p>
                  <a:endParaRPr lang="en-US"/>
                </a:p>
              </p:txBody>
            </p:sp>
            <p:sp>
              <p:nvSpPr>
                <p:cNvPr id="446" name="Freeform 445">
                  <a:extLst>
                    <a:ext uri="{FF2B5EF4-FFF2-40B4-BE49-F238E27FC236}">
                      <a16:creationId xmlns:a16="http://schemas.microsoft.com/office/drawing/2014/main" id="{E2AB2B49-0868-A64F-E228-00C1E8367E45}"/>
                    </a:ext>
                  </a:extLst>
                </p:cNvPr>
                <p:cNvSpPr/>
                <p:nvPr/>
              </p:nvSpPr>
              <p:spPr>
                <a:xfrm>
                  <a:off x="3597864" y="5331978"/>
                  <a:ext cx="32137" cy="53853"/>
                </a:xfrm>
                <a:custGeom>
                  <a:avLst/>
                  <a:gdLst>
                    <a:gd name="connsiteX0" fmla="*/ 10383 w 32137"/>
                    <a:gd name="connsiteY0" fmla="*/ 31126 h 53853"/>
                    <a:gd name="connsiteX1" fmla="*/ 25710 w 32137"/>
                    <a:gd name="connsiteY1" fmla="*/ 31126 h 53853"/>
                    <a:gd name="connsiteX2" fmla="*/ 24227 w 32137"/>
                    <a:gd name="connsiteY2" fmla="*/ 23221 h 53853"/>
                    <a:gd name="connsiteX3" fmla="*/ 10383 w 32137"/>
                    <a:gd name="connsiteY3" fmla="*/ 23221 h 53853"/>
                    <a:gd name="connsiteX4" fmla="*/ 10383 w 32137"/>
                    <a:gd name="connsiteY4" fmla="*/ 7905 h 53853"/>
                    <a:gd name="connsiteX5" fmla="*/ 32138 w 32137"/>
                    <a:gd name="connsiteY5" fmla="*/ 7905 h 53853"/>
                    <a:gd name="connsiteX6" fmla="*/ 30655 w 32137"/>
                    <a:gd name="connsiteY6" fmla="*/ 0 h 53853"/>
                    <a:gd name="connsiteX7" fmla="*/ 0 w 32137"/>
                    <a:gd name="connsiteY7" fmla="*/ 0 h 53853"/>
                    <a:gd name="connsiteX8" fmla="*/ 0 w 32137"/>
                    <a:gd name="connsiteY8" fmla="*/ 53853 h 53853"/>
                    <a:gd name="connsiteX9" fmla="*/ 10383 w 32137"/>
                    <a:gd name="connsiteY9" fmla="*/ 53853 h 53853"/>
                    <a:gd name="connsiteX10" fmla="*/ 10383 w 32137"/>
                    <a:gd name="connsiteY10" fmla="*/ 31126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853">
                      <a:moveTo>
                        <a:pt x="10383" y="31126"/>
                      </a:moveTo>
                      <a:lnTo>
                        <a:pt x="25710" y="31126"/>
                      </a:lnTo>
                      <a:lnTo>
                        <a:pt x="24227" y="23221"/>
                      </a:lnTo>
                      <a:lnTo>
                        <a:pt x="10383" y="23221"/>
                      </a:lnTo>
                      <a:lnTo>
                        <a:pt x="10383" y="7905"/>
                      </a:lnTo>
                      <a:lnTo>
                        <a:pt x="32138" y="7905"/>
                      </a:lnTo>
                      <a:lnTo>
                        <a:pt x="30655" y="0"/>
                      </a:lnTo>
                      <a:lnTo>
                        <a:pt x="0" y="0"/>
                      </a:lnTo>
                      <a:lnTo>
                        <a:pt x="0" y="53853"/>
                      </a:lnTo>
                      <a:lnTo>
                        <a:pt x="10383" y="53853"/>
                      </a:lnTo>
                      <a:lnTo>
                        <a:pt x="10383" y="31126"/>
                      </a:lnTo>
                      <a:close/>
                    </a:path>
                  </a:pathLst>
                </a:custGeom>
                <a:solidFill>
                  <a:srgbClr val="FFFFFF"/>
                </a:solidFill>
                <a:ln w="4944" cap="flat">
                  <a:noFill/>
                  <a:prstDash val="solid"/>
                  <a:miter/>
                </a:ln>
              </p:spPr>
              <p:txBody>
                <a:bodyPr rtlCol="0" anchor="ctr"/>
                <a:lstStyle/>
                <a:p>
                  <a:endParaRPr lang="en-US"/>
                </a:p>
              </p:txBody>
            </p:sp>
            <p:sp>
              <p:nvSpPr>
                <p:cNvPr id="447" name="Freeform 446">
                  <a:extLst>
                    <a:ext uri="{FF2B5EF4-FFF2-40B4-BE49-F238E27FC236}">
                      <a16:creationId xmlns:a16="http://schemas.microsoft.com/office/drawing/2014/main" id="{B8C0FF7E-A593-3BF0-2562-E2196EEC1A0B}"/>
                    </a:ext>
                  </a:extLst>
                </p:cNvPr>
                <p:cNvSpPr/>
                <p:nvPr/>
              </p:nvSpPr>
              <p:spPr>
                <a:xfrm>
                  <a:off x="3635441" y="5330990"/>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5 w 49442"/>
                    <a:gd name="connsiteY9" fmla="*/ 42490 h 55829"/>
                    <a:gd name="connsiteX10" fmla="*/ 24721 w 49442"/>
                    <a:gd name="connsiteY10" fmla="*/ 47430 h 55829"/>
                    <a:gd name="connsiteX11" fmla="*/ 14339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5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5" y="42490"/>
                      </a:moveTo>
                      <a:cubicBezTo>
                        <a:pt x="32632" y="45948"/>
                        <a:pt x="29171" y="47430"/>
                        <a:pt x="24721" y="47430"/>
                      </a:cubicBezTo>
                      <a:cubicBezTo>
                        <a:pt x="20272" y="47430"/>
                        <a:pt x="16316" y="45454"/>
                        <a:pt x="14339"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3"/>
                        <a:pt x="37577" y="39525"/>
                        <a:pt x="35105" y="42490"/>
                      </a:cubicBezTo>
                      <a:close/>
                    </a:path>
                  </a:pathLst>
                </a:custGeom>
                <a:solidFill>
                  <a:srgbClr val="FFFFFF"/>
                </a:solidFill>
                <a:ln w="4944"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18342EAD-3A49-4E63-CFDB-E76F75F7B09A}"/>
                    </a:ext>
                  </a:extLst>
                </p:cNvPr>
                <p:cNvSpPr/>
                <p:nvPr/>
              </p:nvSpPr>
              <p:spPr>
                <a:xfrm>
                  <a:off x="3696255" y="5332472"/>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6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2"/>
                      </a:cubicBezTo>
                      <a:cubicBezTo>
                        <a:pt x="27688" y="1482"/>
                        <a:pt x="22249" y="0"/>
                        <a:pt x="16811" y="0"/>
                      </a:cubicBezTo>
                      <a:lnTo>
                        <a:pt x="0" y="0"/>
                      </a:lnTo>
                      <a:lnTo>
                        <a:pt x="0" y="53854"/>
                      </a:lnTo>
                      <a:lnTo>
                        <a:pt x="10383" y="53854"/>
                      </a:lnTo>
                      <a:lnTo>
                        <a:pt x="10383" y="33597"/>
                      </a:lnTo>
                      <a:lnTo>
                        <a:pt x="16316" y="33597"/>
                      </a:lnTo>
                      <a:cubicBezTo>
                        <a:pt x="16811" y="33597"/>
                        <a:pt x="17800" y="33597"/>
                        <a:pt x="18294" y="33597"/>
                      </a:cubicBezTo>
                      <a:cubicBezTo>
                        <a:pt x="18788" y="33597"/>
                        <a:pt x="19777" y="33597"/>
                        <a:pt x="20272" y="33597"/>
                      </a:cubicBezTo>
                      <a:lnTo>
                        <a:pt x="31643" y="54348"/>
                      </a:lnTo>
                      <a:lnTo>
                        <a:pt x="42521" y="54348"/>
                      </a:lnTo>
                      <a:lnTo>
                        <a:pt x="29171" y="31126"/>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6"/>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69E41762-5419-7A2C-AB96-2C8612FEAB75}"/>
                    </a:ext>
                  </a:extLst>
                </p:cNvPr>
                <p:cNvSpPr/>
                <p:nvPr/>
              </p:nvSpPr>
              <p:spPr>
                <a:xfrm>
                  <a:off x="3745698" y="5331978"/>
                  <a:ext cx="44498" cy="53853"/>
                </a:xfrm>
                <a:custGeom>
                  <a:avLst/>
                  <a:gdLst>
                    <a:gd name="connsiteX0" fmla="*/ 19777 w 44498"/>
                    <a:gd name="connsiteY0" fmla="*/ 0 h 53853"/>
                    <a:gd name="connsiteX1" fmla="*/ 0 w 44498"/>
                    <a:gd name="connsiteY1" fmla="*/ 0 h 53853"/>
                    <a:gd name="connsiteX2" fmla="*/ 0 w 44498"/>
                    <a:gd name="connsiteY2" fmla="*/ 53853 h 53853"/>
                    <a:gd name="connsiteX3" fmla="*/ 19777 w 44498"/>
                    <a:gd name="connsiteY3" fmla="*/ 53853 h 53853"/>
                    <a:gd name="connsiteX4" fmla="*/ 38071 w 44498"/>
                    <a:gd name="connsiteY4" fmla="*/ 46442 h 53853"/>
                    <a:gd name="connsiteX5" fmla="*/ 44498 w 44498"/>
                    <a:gd name="connsiteY5" fmla="*/ 26680 h 53853"/>
                    <a:gd name="connsiteX6" fmla="*/ 38566 w 44498"/>
                    <a:gd name="connsiteY6" fmla="*/ 7411 h 53853"/>
                    <a:gd name="connsiteX7" fmla="*/ 19777 w 44498"/>
                    <a:gd name="connsiteY7" fmla="*/ 0 h 53853"/>
                    <a:gd name="connsiteX8" fmla="*/ 30160 w 44498"/>
                    <a:gd name="connsiteY8" fmla="*/ 41008 h 53853"/>
                    <a:gd name="connsiteX9" fmla="*/ 19777 w 44498"/>
                    <a:gd name="connsiteY9" fmla="*/ 45454 h 53853"/>
                    <a:gd name="connsiteX10" fmla="*/ 10383 w 44498"/>
                    <a:gd name="connsiteY10" fmla="*/ 45454 h 53853"/>
                    <a:gd name="connsiteX11" fmla="*/ 10383 w 44498"/>
                    <a:gd name="connsiteY11" fmla="*/ 8893 h 53853"/>
                    <a:gd name="connsiteX12" fmla="*/ 20272 w 44498"/>
                    <a:gd name="connsiteY12" fmla="*/ 8893 h 53853"/>
                    <a:gd name="connsiteX13" fmla="*/ 30655 w 44498"/>
                    <a:gd name="connsiteY13" fmla="*/ 13834 h 53853"/>
                    <a:gd name="connsiteX14" fmla="*/ 34116 w 44498"/>
                    <a:gd name="connsiteY14" fmla="*/ 27174 h 53853"/>
                    <a:gd name="connsiteX15" fmla="*/ 30160 w 44498"/>
                    <a:gd name="connsiteY15" fmla="*/ 41502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3"/>
                      </a:lnTo>
                      <a:lnTo>
                        <a:pt x="19777" y="53853"/>
                      </a:lnTo>
                      <a:cubicBezTo>
                        <a:pt x="27688" y="53853"/>
                        <a:pt x="33621" y="51383"/>
                        <a:pt x="38071" y="46442"/>
                      </a:cubicBezTo>
                      <a:cubicBezTo>
                        <a:pt x="42521" y="41502"/>
                        <a:pt x="44498" y="35079"/>
                        <a:pt x="44498" y="26680"/>
                      </a:cubicBezTo>
                      <a:cubicBezTo>
                        <a:pt x="44498" y="18281"/>
                        <a:pt x="42521" y="12846"/>
                        <a:pt x="38566" y="7411"/>
                      </a:cubicBezTo>
                      <a:cubicBezTo>
                        <a:pt x="34610" y="1976"/>
                        <a:pt x="28182" y="0"/>
                        <a:pt x="19777" y="0"/>
                      </a:cubicBezTo>
                      <a:close/>
                      <a:moveTo>
                        <a:pt x="30160" y="41008"/>
                      </a:moveTo>
                      <a:cubicBezTo>
                        <a:pt x="27688" y="43972"/>
                        <a:pt x="24227" y="45454"/>
                        <a:pt x="19777" y="45454"/>
                      </a:cubicBezTo>
                      <a:lnTo>
                        <a:pt x="10383" y="45454"/>
                      </a:lnTo>
                      <a:lnTo>
                        <a:pt x="10383" y="8893"/>
                      </a:lnTo>
                      <a:lnTo>
                        <a:pt x="20272" y="8893"/>
                      </a:lnTo>
                      <a:cubicBezTo>
                        <a:pt x="25216" y="8893"/>
                        <a:pt x="28677" y="10375"/>
                        <a:pt x="30655" y="13834"/>
                      </a:cubicBezTo>
                      <a:cubicBezTo>
                        <a:pt x="32632" y="16798"/>
                        <a:pt x="34116" y="21245"/>
                        <a:pt x="34116" y="27174"/>
                      </a:cubicBezTo>
                      <a:cubicBezTo>
                        <a:pt x="34116" y="33103"/>
                        <a:pt x="32632" y="38537"/>
                        <a:pt x="30160" y="41502"/>
                      </a:cubicBezTo>
                      <a:close/>
                    </a:path>
                  </a:pathLst>
                </a:custGeom>
                <a:solidFill>
                  <a:srgbClr val="FFFFFF"/>
                </a:solidFill>
                <a:ln w="4944"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3F50025F-D31D-9468-5D62-644B3EEEE541}"/>
                    </a:ext>
                  </a:extLst>
                </p:cNvPr>
                <p:cNvSpPr/>
                <p:nvPr/>
              </p:nvSpPr>
              <p:spPr>
                <a:xfrm>
                  <a:off x="4499700" y="6056283"/>
                  <a:ext cx="50926" cy="53853"/>
                </a:xfrm>
                <a:custGeom>
                  <a:avLst/>
                  <a:gdLst>
                    <a:gd name="connsiteX0" fmla="*/ 20766 w 50926"/>
                    <a:gd name="connsiteY0" fmla="*/ 0 h 53853"/>
                    <a:gd name="connsiteX1" fmla="*/ 0 w 50926"/>
                    <a:gd name="connsiteY1" fmla="*/ 53854 h 53853"/>
                    <a:gd name="connsiteX2" fmla="*/ 10383 w 50926"/>
                    <a:gd name="connsiteY2" fmla="*/ 53854 h 53853"/>
                    <a:gd name="connsiteX3" fmla="*/ 15327 w 50926"/>
                    <a:gd name="connsiteY3" fmla="*/ 41008 h 53853"/>
                    <a:gd name="connsiteX4" fmla="*/ 35599 w 50926"/>
                    <a:gd name="connsiteY4" fmla="*/ 41008 h 53853"/>
                    <a:gd name="connsiteX5" fmla="*/ 40543 w 50926"/>
                    <a:gd name="connsiteY5" fmla="*/ 53854 h 53853"/>
                    <a:gd name="connsiteX6" fmla="*/ 50926 w 50926"/>
                    <a:gd name="connsiteY6" fmla="*/ 52371 h 53853"/>
                    <a:gd name="connsiteX7" fmla="*/ 30160 w 50926"/>
                    <a:gd name="connsiteY7" fmla="*/ 0 h 53853"/>
                    <a:gd name="connsiteX8" fmla="*/ 21261 w 50926"/>
                    <a:gd name="connsiteY8" fmla="*/ 0 h 53853"/>
                    <a:gd name="connsiteX9" fmla="*/ 17800 w 50926"/>
                    <a:gd name="connsiteY9" fmla="*/ 32609 h 53853"/>
                    <a:gd name="connsiteX10" fmla="*/ 24721 w 50926"/>
                    <a:gd name="connsiteY10" fmla="*/ 13834 h 53853"/>
                    <a:gd name="connsiteX11" fmla="*/ 32138 w 50926"/>
                    <a:gd name="connsiteY11" fmla="*/ 32609 h 53853"/>
                    <a:gd name="connsiteX12" fmla="*/ 17800 w 50926"/>
                    <a:gd name="connsiteY12" fmla="*/ 3260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4"/>
                      </a:lnTo>
                      <a:lnTo>
                        <a:pt x="10383" y="53854"/>
                      </a:lnTo>
                      <a:lnTo>
                        <a:pt x="15327" y="41008"/>
                      </a:lnTo>
                      <a:lnTo>
                        <a:pt x="35599" y="41008"/>
                      </a:lnTo>
                      <a:lnTo>
                        <a:pt x="40543" y="53854"/>
                      </a:lnTo>
                      <a:lnTo>
                        <a:pt x="50926" y="52371"/>
                      </a:lnTo>
                      <a:lnTo>
                        <a:pt x="30160" y="0"/>
                      </a:lnTo>
                      <a:lnTo>
                        <a:pt x="21261" y="0"/>
                      </a:lnTo>
                      <a:close/>
                      <a:moveTo>
                        <a:pt x="17800" y="32609"/>
                      </a:moveTo>
                      <a:lnTo>
                        <a:pt x="24721" y="13834"/>
                      </a:lnTo>
                      <a:lnTo>
                        <a:pt x="32138" y="32609"/>
                      </a:lnTo>
                      <a:lnTo>
                        <a:pt x="17800" y="32609"/>
                      </a:lnTo>
                      <a:close/>
                    </a:path>
                  </a:pathLst>
                </a:custGeom>
                <a:solidFill>
                  <a:srgbClr val="FFFFFF"/>
                </a:solidFill>
                <a:ln w="4944"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05C00551-4336-417A-6753-DFE1B4124A42}"/>
                    </a:ext>
                  </a:extLst>
                </p:cNvPr>
                <p:cNvSpPr/>
                <p:nvPr/>
              </p:nvSpPr>
              <p:spPr>
                <a:xfrm>
                  <a:off x="4557054" y="6056283"/>
                  <a:ext cx="44498" cy="53853"/>
                </a:xfrm>
                <a:custGeom>
                  <a:avLst/>
                  <a:gdLst>
                    <a:gd name="connsiteX0" fmla="*/ 19777 w 44498"/>
                    <a:gd name="connsiteY0" fmla="*/ 0 h 53853"/>
                    <a:gd name="connsiteX1" fmla="*/ 0 w 44498"/>
                    <a:gd name="connsiteY1" fmla="*/ 0 h 53853"/>
                    <a:gd name="connsiteX2" fmla="*/ 0 w 44498"/>
                    <a:gd name="connsiteY2" fmla="*/ 53854 h 53853"/>
                    <a:gd name="connsiteX3" fmla="*/ 19777 w 44498"/>
                    <a:gd name="connsiteY3" fmla="*/ 53854 h 53853"/>
                    <a:gd name="connsiteX4" fmla="*/ 38071 w 44498"/>
                    <a:gd name="connsiteY4" fmla="*/ 46443 h 53853"/>
                    <a:gd name="connsiteX5" fmla="*/ 44498 w 44498"/>
                    <a:gd name="connsiteY5" fmla="*/ 26680 h 53853"/>
                    <a:gd name="connsiteX6" fmla="*/ 38565 w 44498"/>
                    <a:gd name="connsiteY6" fmla="*/ 7411 h 53853"/>
                    <a:gd name="connsiteX7" fmla="*/ 19777 w 44498"/>
                    <a:gd name="connsiteY7" fmla="*/ 0 h 53853"/>
                    <a:gd name="connsiteX8" fmla="*/ 30160 w 44498"/>
                    <a:gd name="connsiteY8" fmla="*/ 41008 h 53853"/>
                    <a:gd name="connsiteX9" fmla="*/ 19777 w 44498"/>
                    <a:gd name="connsiteY9" fmla="*/ 45454 h 53853"/>
                    <a:gd name="connsiteX10" fmla="*/ 10383 w 44498"/>
                    <a:gd name="connsiteY10" fmla="*/ 45454 h 53853"/>
                    <a:gd name="connsiteX11" fmla="*/ 10383 w 44498"/>
                    <a:gd name="connsiteY11" fmla="*/ 8893 h 53853"/>
                    <a:gd name="connsiteX12" fmla="*/ 20271 w 44498"/>
                    <a:gd name="connsiteY12" fmla="*/ 8893 h 53853"/>
                    <a:gd name="connsiteX13" fmla="*/ 30655 w 44498"/>
                    <a:gd name="connsiteY13" fmla="*/ 13834 h 53853"/>
                    <a:gd name="connsiteX14" fmla="*/ 34115 w 44498"/>
                    <a:gd name="connsiteY14" fmla="*/ 27174 h 53853"/>
                    <a:gd name="connsiteX15" fmla="*/ 30160 w 44498"/>
                    <a:gd name="connsiteY15" fmla="*/ 41502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4"/>
                      </a:lnTo>
                      <a:lnTo>
                        <a:pt x="19777" y="53854"/>
                      </a:lnTo>
                      <a:cubicBezTo>
                        <a:pt x="27688" y="53854"/>
                        <a:pt x="33621" y="51383"/>
                        <a:pt x="38071" y="46443"/>
                      </a:cubicBezTo>
                      <a:cubicBezTo>
                        <a:pt x="42521" y="41502"/>
                        <a:pt x="44498" y="35079"/>
                        <a:pt x="44498" y="26680"/>
                      </a:cubicBezTo>
                      <a:cubicBezTo>
                        <a:pt x="44498" y="18281"/>
                        <a:pt x="42521" y="12846"/>
                        <a:pt x="38565" y="7411"/>
                      </a:cubicBezTo>
                      <a:cubicBezTo>
                        <a:pt x="34610" y="1976"/>
                        <a:pt x="28182" y="0"/>
                        <a:pt x="19777" y="0"/>
                      </a:cubicBezTo>
                      <a:close/>
                      <a:moveTo>
                        <a:pt x="30160" y="41008"/>
                      </a:moveTo>
                      <a:cubicBezTo>
                        <a:pt x="27688" y="43972"/>
                        <a:pt x="24227" y="45454"/>
                        <a:pt x="19777" y="45454"/>
                      </a:cubicBezTo>
                      <a:lnTo>
                        <a:pt x="10383" y="45454"/>
                      </a:lnTo>
                      <a:lnTo>
                        <a:pt x="10383" y="8893"/>
                      </a:lnTo>
                      <a:lnTo>
                        <a:pt x="20271" y="8893"/>
                      </a:lnTo>
                      <a:cubicBezTo>
                        <a:pt x="25216" y="8893"/>
                        <a:pt x="28677" y="10376"/>
                        <a:pt x="30655" y="13834"/>
                      </a:cubicBezTo>
                      <a:cubicBezTo>
                        <a:pt x="32632" y="16798"/>
                        <a:pt x="34115" y="21245"/>
                        <a:pt x="34115" y="27174"/>
                      </a:cubicBezTo>
                      <a:cubicBezTo>
                        <a:pt x="34115" y="33103"/>
                        <a:pt x="32632" y="38537"/>
                        <a:pt x="30160" y="41502"/>
                      </a:cubicBezTo>
                      <a:close/>
                    </a:path>
                  </a:pathLst>
                </a:custGeom>
                <a:solidFill>
                  <a:srgbClr val="FFFFFF"/>
                </a:solidFill>
                <a:ln w="4944"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5F39D6C1-49E5-6F96-3EC2-2DFDC27A6785}"/>
                    </a:ext>
                  </a:extLst>
                </p:cNvPr>
                <p:cNvSpPr/>
                <p:nvPr/>
              </p:nvSpPr>
              <p:spPr>
                <a:xfrm>
                  <a:off x="4606991" y="6056283"/>
                  <a:ext cx="50925" cy="53853"/>
                </a:xfrm>
                <a:custGeom>
                  <a:avLst/>
                  <a:gdLst>
                    <a:gd name="connsiteX0" fmla="*/ 20766 w 50925"/>
                    <a:gd name="connsiteY0" fmla="*/ 0 h 53853"/>
                    <a:gd name="connsiteX1" fmla="*/ 0 w 50925"/>
                    <a:gd name="connsiteY1" fmla="*/ 53854 h 53853"/>
                    <a:gd name="connsiteX2" fmla="*/ 10383 w 50925"/>
                    <a:gd name="connsiteY2" fmla="*/ 53854 h 53853"/>
                    <a:gd name="connsiteX3" fmla="*/ 15327 w 50925"/>
                    <a:gd name="connsiteY3" fmla="*/ 41008 h 53853"/>
                    <a:gd name="connsiteX4" fmla="*/ 35599 w 50925"/>
                    <a:gd name="connsiteY4" fmla="*/ 41008 h 53853"/>
                    <a:gd name="connsiteX5" fmla="*/ 40543 w 50925"/>
                    <a:gd name="connsiteY5" fmla="*/ 53854 h 53853"/>
                    <a:gd name="connsiteX6" fmla="*/ 50926 w 50925"/>
                    <a:gd name="connsiteY6" fmla="*/ 52371 h 53853"/>
                    <a:gd name="connsiteX7" fmla="*/ 30160 w 50925"/>
                    <a:gd name="connsiteY7" fmla="*/ 0 h 53853"/>
                    <a:gd name="connsiteX8" fmla="*/ 21260 w 50925"/>
                    <a:gd name="connsiteY8" fmla="*/ 0 h 53853"/>
                    <a:gd name="connsiteX9" fmla="*/ 17800 w 50925"/>
                    <a:gd name="connsiteY9" fmla="*/ 32609 h 53853"/>
                    <a:gd name="connsiteX10" fmla="*/ 24721 w 50925"/>
                    <a:gd name="connsiteY10" fmla="*/ 13834 h 53853"/>
                    <a:gd name="connsiteX11" fmla="*/ 32138 w 50925"/>
                    <a:gd name="connsiteY11" fmla="*/ 32609 h 53853"/>
                    <a:gd name="connsiteX12" fmla="*/ 17800 w 50925"/>
                    <a:gd name="connsiteY12" fmla="*/ 3260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800" y="32609"/>
                      </a:moveTo>
                      <a:lnTo>
                        <a:pt x="24721" y="13834"/>
                      </a:lnTo>
                      <a:lnTo>
                        <a:pt x="32138" y="32609"/>
                      </a:lnTo>
                      <a:lnTo>
                        <a:pt x="17800" y="32609"/>
                      </a:lnTo>
                      <a:close/>
                    </a:path>
                  </a:pathLst>
                </a:custGeom>
                <a:solidFill>
                  <a:srgbClr val="FFFFFF"/>
                </a:solidFill>
                <a:ln w="4944"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4B728712-60F4-8986-21A8-9002725606EC}"/>
                    </a:ext>
                  </a:extLst>
                </p:cNvPr>
                <p:cNvSpPr/>
                <p:nvPr/>
              </p:nvSpPr>
              <p:spPr>
                <a:xfrm>
                  <a:off x="4664344" y="6056283"/>
                  <a:ext cx="47464" cy="53853"/>
                </a:xfrm>
                <a:custGeom>
                  <a:avLst/>
                  <a:gdLst>
                    <a:gd name="connsiteX0" fmla="*/ 24721 w 47464"/>
                    <a:gd name="connsiteY0" fmla="*/ 24703 h 53853"/>
                    <a:gd name="connsiteX1" fmla="*/ 6427 w 47464"/>
                    <a:gd name="connsiteY1" fmla="*/ 0 h 53853"/>
                    <a:gd name="connsiteX2" fmla="*/ 0 w 47464"/>
                    <a:gd name="connsiteY2" fmla="*/ 0 h 53853"/>
                    <a:gd name="connsiteX3" fmla="*/ 0 w 47464"/>
                    <a:gd name="connsiteY3" fmla="*/ 53854 h 53853"/>
                    <a:gd name="connsiteX4" fmla="*/ 9889 w 47464"/>
                    <a:gd name="connsiteY4" fmla="*/ 53854 h 53853"/>
                    <a:gd name="connsiteX5" fmla="*/ 9889 w 47464"/>
                    <a:gd name="connsiteY5" fmla="*/ 20751 h 53853"/>
                    <a:gd name="connsiteX6" fmla="*/ 22744 w 47464"/>
                    <a:gd name="connsiteY6" fmla="*/ 37549 h 53853"/>
                    <a:gd name="connsiteX7" fmla="*/ 26699 w 47464"/>
                    <a:gd name="connsiteY7" fmla="*/ 37055 h 53853"/>
                    <a:gd name="connsiteX8" fmla="*/ 37082 w 47464"/>
                    <a:gd name="connsiteY8" fmla="*/ 22727 h 53853"/>
                    <a:gd name="connsiteX9" fmla="*/ 37082 w 47464"/>
                    <a:gd name="connsiteY9" fmla="*/ 53854 h 53853"/>
                    <a:gd name="connsiteX10" fmla="*/ 47465 w 47464"/>
                    <a:gd name="connsiteY10" fmla="*/ 53854 h 53853"/>
                    <a:gd name="connsiteX11" fmla="*/ 47465 w 47464"/>
                    <a:gd name="connsiteY11" fmla="*/ 0 h 53853"/>
                    <a:gd name="connsiteX12" fmla="*/ 41037 w 47464"/>
                    <a:gd name="connsiteY12" fmla="*/ 0 h 53853"/>
                    <a:gd name="connsiteX13" fmla="*/ 24721 w 47464"/>
                    <a:gd name="connsiteY13" fmla="*/ 247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4" h="53853">
                      <a:moveTo>
                        <a:pt x="24721" y="24703"/>
                      </a:moveTo>
                      <a:lnTo>
                        <a:pt x="6427" y="0"/>
                      </a:lnTo>
                      <a:lnTo>
                        <a:pt x="0" y="0"/>
                      </a:lnTo>
                      <a:lnTo>
                        <a:pt x="0" y="53854"/>
                      </a:lnTo>
                      <a:lnTo>
                        <a:pt x="9889" y="53854"/>
                      </a:lnTo>
                      <a:lnTo>
                        <a:pt x="9889" y="20751"/>
                      </a:lnTo>
                      <a:lnTo>
                        <a:pt x="22744" y="37549"/>
                      </a:lnTo>
                      <a:lnTo>
                        <a:pt x="26699" y="37055"/>
                      </a:lnTo>
                      <a:lnTo>
                        <a:pt x="37082" y="22727"/>
                      </a:lnTo>
                      <a:lnTo>
                        <a:pt x="37082" y="53854"/>
                      </a:lnTo>
                      <a:lnTo>
                        <a:pt x="47465" y="53854"/>
                      </a:lnTo>
                      <a:lnTo>
                        <a:pt x="47465" y="0"/>
                      </a:lnTo>
                      <a:lnTo>
                        <a:pt x="41037" y="0"/>
                      </a:lnTo>
                      <a:lnTo>
                        <a:pt x="24721" y="24703"/>
                      </a:lnTo>
                      <a:close/>
                    </a:path>
                  </a:pathLst>
                </a:custGeom>
                <a:solidFill>
                  <a:srgbClr val="FFFFFF"/>
                </a:solidFill>
                <a:ln w="4944"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FE047BBE-FD02-504A-038D-BC6F4DABC4DE}"/>
                    </a:ext>
                  </a:extLst>
                </p:cNvPr>
                <p:cNvSpPr/>
                <p:nvPr/>
              </p:nvSpPr>
              <p:spPr>
                <a:xfrm>
                  <a:off x="4722192" y="6054800"/>
                  <a:ext cx="36093" cy="55829"/>
                </a:xfrm>
                <a:custGeom>
                  <a:avLst/>
                  <a:gdLst>
                    <a:gd name="connsiteX0" fmla="*/ 31149 w 36093"/>
                    <a:gd name="connsiteY0" fmla="*/ 30632 h 55829"/>
                    <a:gd name="connsiteX1" fmla="*/ 20272 w 36093"/>
                    <a:gd name="connsiteY1" fmla="*/ 23715 h 55829"/>
                    <a:gd name="connsiteX2" fmla="*/ 13350 w 36093"/>
                    <a:gd name="connsiteY2" fmla="*/ 19763 h 55829"/>
                    <a:gd name="connsiteX3" fmla="*/ 10383 w 36093"/>
                    <a:gd name="connsiteY3" fmla="*/ 14822 h 55829"/>
                    <a:gd name="connsiteX4" fmla="*/ 12855 w 36093"/>
                    <a:gd name="connsiteY4" fmla="*/ 10870 h 55829"/>
                    <a:gd name="connsiteX5" fmla="*/ 18788 w 36093"/>
                    <a:gd name="connsiteY5" fmla="*/ 9387 h 55829"/>
                    <a:gd name="connsiteX6" fmla="*/ 25216 w 36093"/>
                    <a:gd name="connsiteY6" fmla="*/ 10375 h 55829"/>
                    <a:gd name="connsiteX7" fmla="*/ 30655 w 36093"/>
                    <a:gd name="connsiteY7" fmla="*/ 12846 h 55829"/>
                    <a:gd name="connsiteX8" fmla="*/ 34116 w 36093"/>
                    <a:gd name="connsiteY8" fmla="*/ 4447 h 55829"/>
                    <a:gd name="connsiteX9" fmla="*/ 27194 w 36093"/>
                    <a:gd name="connsiteY9" fmla="*/ 1482 h 55829"/>
                    <a:gd name="connsiteX10" fmla="*/ 19283 w 36093"/>
                    <a:gd name="connsiteY10" fmla="*/ 0 h 55829"/>
                    <a:gd name="connsiteX11" fmla="*/ 5439 w 36093"/>
                    <a:gd name="connsiteY11" fmla="*/ 3952 h 55829"/>
                    <a:gd name="connsiteX12" fmla="*/ 495 w 36093"/>
                    <a:gd name="connsiteY12" fmla="*/ 14328 h 55829"/>
                    <a:gd name="connsiteX13" fmla="*/ 5439 w 36093"/>
                    <a:gd name="connsiteY13" fmla="*/ 25197 h 55829"/>
                    <a:gd name="connsiteX14" fmla="*/ 16316 w 36093"/>
                    <a:gd name="connsiteY14" fmla="*/ 32114 h 55829"/>
                    <a:gd name="connsiteX15" fmla="*/ 23238 w 36093"/>
                    <a:gd name="connsiteY15" fmla="*/ 36067 h 55829"/>
                    <a:gd name="connsiteX16" fmla="*/ 26205 w 36093"/>
                    <a:gd name="connsiteY16" fmla="*/ 41008 h 55829"/>
                    <a:gd name="connsiteX17" fmla="*/ 23733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2 w 36093"/>
                    <a:gd name="connsiteY23" fmla="*/ 55830 h 55829"/>
                    <a:gd name="connsiteX24" fmla="*/ 30655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3" y="25692"/>
                        <a:pt x="20272" y="23715"/>
                      </a:cubicBezTo>
                      <a:cubicBezTo>
                        <a:pt x="17305" y="22233"/>
                        <a:pt x="15327" y="20751"/>
                        <a:pt x="13350" y="19763"/>
                      </a:cubicBezTo>
                      <a:cubicBezTo>
                        <a:pt x="11372" y="18775"/>
                        <a:pt x="10383" y="16798"/>
                        <a:pt x="10383" y="14822"/>
                      </a:cubicBezTo>
                      <a:cubicBezTo>
                        <a:pt x="10383" y="12846"/>
                        <a:pt x="11372" y="11364"/>
                        <a:pt x="12855" y="10870"/>
                      </a:cubicBezTo>
                      <a:cubicBezTo>
                        <a:pt x="14339" y="9881"/>
                        <a:pt x="16316" y="9387"/>
                        <a:pt x="18788" y="9387"/>
                      </a:cubicBezTo>
                      <a:cubicBezTo>
                        <a:pt x="21261" y="9387"/>
                        <a:pt x="23238" y="9387"/>
                        <a:pt x="25216" y="10375"/>
                      </a:cubicBezTo>
                      <a:cubicBezTo>
                        <a:pt x="27194" y="10870"/>
                        <a:pt x="28677" y="11858"/>
                        <a:pt x="30655" y="12846"/>
                      </a:cubicBezTo>
                      <a:lnTo>
                        <a:pt x="34116" y="4447"/>
                      </a:lnTo>
                      <a:cubicBezTo>
                        <a:pt x="32138" y="3459"/>
                        <a:pt x="29666" y="2470"/>
                        <a:pt x="27194" y="1482"/>
                      </a:cubicBezTo>
                      <a:cubicBezTo>
                        <a:pt x="24721" y="494"/>
                        <a:pt x="21755" y="0"/>
                        <a:pt x="19283" y="0"/>
                      </a:cubicBezTo>
                      <a:cubicBezTo>
                        <a:pt x="13350" y="0"/>
                        <a:pt x="8900" y="1482"/>
                        <a:pt x="5439" y="3952"/>
                      </a:cubicBezTo>
                      <a:cubicBezTo>
                        <a:pt x="2472" y="6917"/>
                        <a:pt x="495" y="10375"/>
                        <a:pt x="495" y="14328"/>
                      </a:cubicBezTo>
                      <a:cubicBezTo>
                        <a:pt x="495" y="18775"/>
                        <a:pt x="1978" y="22727"/>
                        <a:pt x="5439" y="25197"/>
                      </a:cubicBezTo>
                      <a:cubicBezTo>
                        <a:pt x="8900" y="27668"/>
                        <a:pt x="12361" y="30138"/>
                        <a:pt x="16316" y="32114"/>
                      </a:cubicBezTo>
                      <a:cubicBezTo>
                        <a:pt x="18788" y="33597"/>
                        <a:pt x="21261" y="34585"/>
                        <a:pt x="23238" y="36067"/>
                      </a:cubicBezTo>
                      <a:cubicBezTo>
                        <a:pt x="25216" y="37549"/>
                        <a:pt x="26205" y="39032"/>
                        <a:pt x="26205" y="41008"/>
                      </a:cubicBezTo>
                      <a:cubicBezTo>
                        <a:pt x="26205" y="42984"/>
                        <a:pt x="25216" y="44466"/>
                        <a:pt x="23733" y="45454"/>
                      </a:cubicBezTo>
                      <a:cubicBezTo>
                        <a:pt x="22249" y="46443"/>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6"/>
                        <a:pt x="13350" y="55830"/>
                        <a:pt x="15822" y="55830"/>
                      </a:cubicBezTo>
                      <a:cubicBezTo>
                        <a:pt x="22249" y="55830"/>
                        <a:pt x="27194" y="54348"/>
                        <a:pt x="30655" y="51877"/>
                      </a:cubicBezTo>
                      <a:cubicBezTo>
                        <a:pt x="34116"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44F5D297-FEDA-80E9-2BA1-202954A2D5D1}"/>
                    </a:ext>
                  </a:extLst>
                </p:cNvPr>
                <p:cNvSpPr/>
                <p:nvPr/>
              </p:nvSpPr>
              <p:spPr>
                <a:xfrm>
                  <a:off x="5185471" y="6013793"/>
                  <a:ext cx="46970" cy="53853"/>
                </a:xfrm>
                <a:custGeom>
                  <a:avLst/>
                  <a:gdLst>
                    <a:gd name="connsiteX0" fmla="*/ 23238 w 46970"/>
                    <a:gd name="connsiteY0" fmla="*/ 22727 h 53853"/>
                    <a:gd name="connsiteX1" fmla="*/ 10877 w 46970"/>
                    <a:gd name="connsiteY1" fmla="*/ 0 h 53853"/>
                    <a:gd name="connsiteX2" fmla="*/ 0 w 46970"/>
                    <a:gd name="connsiteY2" fmla="*/ 1482 h 53853"/>
                    <a:gd name="connsiteX3" fmla="*/ 18294 w 46970"/>
                    <a:gd name="connsiteY3" fmla="*/ 33103 h 53853"/>
                    <a:gd name="connsiteX4" fmla="*/ 18294 w 46970"/>
                    <a:gd name="connsiteY4" fmla="*/ 53853 h 53853"/>
                    <a:gd name="connsiteX5" fmla="*/ 28677 w 46970"/>
                    <a:gd name="connsiteY5" fmla="*/ 53853 h 53853"/>
                    <a:gd name="connsiteX6" fmla="*/ 28677 w 46970"/>
                    <a:gd name="connsiteY6" fmla="*/ 33103 h 53853"/>
                    <a:gd name="connsiteX7" fmla="*/ 46971 w 46970"/>
                    <a:gd name="connsiteY7" fmla="*/ 0 h 53853"/>
                    <a:gd name="connsiteX8" fmla="*/ 36588 w 46970"/>
                    <a:gd name="connsiteY8" fmla="*/ 0 h 53853"/>
                    <a:gd name="connsiteX9" fmla="*/ 23238 w 46970"/>
                    <a:gd name="connsiteY9" fmla="*/ 2272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23238" y="22727"/>
                      </a:moveTo>
                      <a:lnTo>
                        <a:pt x="10877" y="0"/>
                      </a:lnTo>
                      <a:lnTo>
                        <a:pt x="0" y="1482"/>
                      </a:lnTo>
                      <a:lnTo>
                        <a:pt x="18294" y="33103"/>
                      </a:lnTo>
                      <a:lnTo>
                        <a:pt x="18294" y="53853"/>
                      </a:lnTo>
                      <a:lnTo>
                        <a:pt x="28677" y="53853"/>
                      </a:lnTo>
                      <a:lnTo>
                        <a:pt x="28677" y="33103"/>
                      </a:lnTo>
                      <a:lnTo>
                        <a:pt x="46971" y="0"/>
                      </a:lnTo>
                      <a:lnTo>
                        <a:pt x="36588" y="0"/>
                      </a:lnTo>
                      <a:lnTo>
                        <a:pt x="23238" y="22727"/>
                      </a:lnTo>
                      <a:close/>
                    </a:path>
                  </a:pathLst>
                </a:custGeom>
                <a:solidFill>
                  <a:srgbClr val="FFFFFF"/>
                </a:solidFill>
                <a:ln w="4944"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85893943-C820-B0A8-0928-B1A98F13B82B}"/>
                    </a:ext>
                  </a:extLst>
                </p:cNvPr>
                <p:cNvSpPr/>
                <p:nvPr/>
              </p:nvSpPr>
              <p:spPr>
                <a:xfrm>
                  <a:off x="5237386" y="6012805"/>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5 w 49442"/>
                    <a:gd name="connsiteY9" fmla="*/ 42490 h 55829"/>
                    <a:gd name="connsiteX10" fmla="*/ 24721 w 49442"/>
                    <a:gd name="connsiteY10" fmla="*/ 47430 h 55829"/>
                    <a:gd name="connsiteX11" fmla="*/ 14339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5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lose/>
                      <a:moveTo>
                        <a:pt x="35105" y="42490"/>
                      </a:moveTo>
                      <a:cubicBezTo>
                        <a:pt x="32632" y="45948"/>
                        <a:pt x="29171" y="47430"/>
                        <a:pt x="24721" y="47430"/>
                      </a:cubicBezTo>
                      <a:cubicBezTo>
                        <a:pt x="20272" y="47430"/>
                        <a:pt x="16316" y="45454"/>
                        <a:pt x="14339"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3"/>
                        <a:pt x="37577" y="39525"/>
                        <a:pt x="35105" y="42490"/>
                      </a:cubicBezTo>
                      <a:close/>
                    </a:path>
                  </a:pathLst>
                </a:custGeom>
                <a:solidFill>
                  <a:srgbClr val="FFFFFF"/>
                </a:solidFill>
                <a:ln w="4944"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1648DB00-2030-D790-A0E3-55141E1F8F78}"/>
                    </a:ext>
                  </a:extLst>
                </p:cNvPr>
                <p:cNvSpPr/>
                <p:nvPr/>
              </p:nvSpPr>
              <p:spPr>
                <a:xfrm>
                  <a:off x="5298200" y="6014287"/>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2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6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2"/>
                      </a:cubicBezTo>
                      <a:cubicBezTo>
                        <a:pt x="27688" y="1482"/>
                        <a:pt x="22249" y="0"/>
                        <a:pt x="16811" y="0"/>
                      </a:cubicBezTo>
                      <a:lnTo>
                        <a:pt x="0" y="0"/>
                      </a:lnTo>
                      <a:lnTo>
                        <a:pt x="0" y="53854"/>
                      </a:lnTo>
                      <a:lnTo>
                        <a:pt x="10383" y="53854"/>
                      </a:lnTo>
                      <a:lnTo>
                        <a:pt x="10383" y="33597"/>
                      </a:lnTo>
                      <a:lnTo>
                        <a:pt x="16316" y="33597"/>
                      </a:lnTo>
                      <a:cubicBezTo>
                        <a:pt x="16811" y="33597"/>
                        <a:pt x="17800" y="33597"/>
                        <a:pt x="18294" y="33597"/>
                      </a:cubicBezTo>
                      <a:cubicBezTo>
                        <a:pt x="18788" y="33597"/>
                        <a:pt x="19777" y="33597"/>
                        <a:pt x="20272" y="33597"/>
                      </a:cubicBezTo>
                      <a:lnTo>
                        <a:pt x="31643" y="54348"/>
                      </a:lnTo>
                      <a:lnTo>
                        <a:pt x="42521" y="54348"/>
                      </a:lnTo>
                      <a:lnTo>
                        <a:pt x="29171" y="31126"/>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6"/>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08A51DA8-9F34-5180-5689-0BD0D587B408}"/>
                    </a:ext>
                  </a:extLst>
                </p:cNvPr>
                <p:cNvSpPr/>
                <p:nvPr/>
              </p:nvSpPr>
              <p:spPr>
                <a:xfrm>
                  <a:off x="5346654" y="6012805"/>
                  <a:ext cx="44992" cy="54841"/>
                </a:xfrm>
                <a:custGeom>
                  <a:avLst/>
                  <a:gdLst>
                    <a:gd name="connsiteX0" fmla="*/ 38071 w 44992"/>
                    <a:gd name="connsiteY0" fmla="*/ 5929 h 54841"/>
                    <a:gd name="connsiteX1" fmla="*/ 30654 w 44992"/>
                    <a:gd name="connsiteY1" fmla="*/ 0 h 54841"/>
                    <a:gd name="connsiteX2" fmla="*/ 10383 w 44992"/>
                    <a:gd name="connsiteY2" fmla="*/ 23715 h 54841"/>
                    <a:gd name="connsiteX3" fmla="*/ 10383 w 44992"/>
                    <a:gd name="connsiteY3" fmla="*/ 988 h 54841"/>
                    <a:gd name="connsiteX4" fmla="*/ 0 w 44992"/>
                    <a:gd name="connsiteY4" fmla="*/ 988 h 54841"/>
                    <a:gd name="connsiteX5" fmla="*/ 0 w 44992"/>
                    <a:gd name="connsiteY5" fmla="*/ 54841 h 54841"/>
                    <a:gd name="connsiteX6" fmla="*/ 10383 w 44992"/>
                    <a:gd name="connsiteY6" fmla="*/ 54841 h 54841"/>
                    <a:gd name="connsiteX7" fmla="*/ 10383 w 44992"/>
                    <a:gd name="connsiteY7" fmla="*/ 38043 h 54841"/>
                    <a:gd name="connsiteX8" fmla="*/ 15821 w 44992"/>
                    <a:gd name="connsiteY8" fmla="*/ 32114 h 54841"/>
                    <a:gd name="connsiteX9" fmla="*/ 32138 w 44992"/>
                    <a:gd name="connsiteY9" fmla="*/ 54841 h 54841"/>
                    <a:gd name="connsiteX10" fmla="*/ 44993 w 44992"/>
                    <a:gd name="connsiteY10" fmla="*/ 54841 h 54841"/>
                    <a:gd name="connsiteX11" fmla="*/ 22249 w 44992"/>
                    <a:gd name="connsiteY11" fmla="*/ 24209 h 54841"/>
                    <a:gd name="connsiteX12" fmla="*/ 38071 w 44992"/>
                    <a:gd name="connsiteY12" fmla="*/ 5929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92" h="54841">
                      <a:moveTo>
                        <a:pt x="38071" y="5929"/>
                      </a:moveTo>
                      <a:lnTo>
                        <a:pt x="30654" y="0"/>
                      </a:lnTo>
                      <a:lnTo>
                        <a:pt x="10383" y="23715"/>
                      </a:lnTo>
                      <a:lnTo>
                        <a:pt x="10383" y="988"/>
                      </a:lnTo>
                      <a:lnTo>
                        <a:pt x="0" y="988"/>
                      </a:lnTo>
                      <a:lnTo>
                        <a:pt x="0" y="54841"/>
                      </a:lnTo>
                      <a:lnTo>
                        <a:pt x="10383" y="54841"/>
                      </a:lnTo>
                      <a:lnTo>
                        <a:pt x="10383" y="38043"/>
                      </a:lnTo>
                      <a:lnTo>
                        <a:pt x="15821" y="32114"/>
                      </a:lnTo>
                      <a:lnTo>
                        <a:pt x="32138" y="54841"/>
                      </a:lnTo>
                      <a:lnTo>
                        <a:pt x="44993" y="54841"/>
                      </a:lnTo>
                      <a:lnTo>
                        <a:pt x="22249" y="24209"/>
                      </a:lnTo>
                      <a:lnTo>
                        <a:pt x="38071" y="5929"/>
                      </a:lnTo>
                      <a:close/>
                    </a:path>
                  </a:pathLst>
                </a:custGeom>
                <a:solidFill>
                  <a:srgbClr val="FFFFFF"/>
                </a:solidFill>
                <a:ln w="4944" cap="flat">
                  <a:noFill/>
                  <a:prstDash val="solid"/>
                  <a:miter/>
                </a:ln>
              </p:spPr>
              <p:txBody>
                <a:bodyPr rtlCol="0" anchor="ctr"/>
                <a:lstStyle/>
                <a:p>
                  <a:endParaRPr lang="en-US"/>
                </a:p>
              </p:txBody>
            </p:sp>
          </p:grpSp>
        </p:grpSp>
        <p:grpSp>
          <p:nvGrpSpPr>
            <p:cNvPr id="469" name="Group 468">
              <a:extLst>
                <a:ext uri="{FF2B5EF4-FFF2-40B4-BE49-F238E27FC236}">
                  <a16:creationId xmlns:a16="http://schemas.microsoft.com/office/drawing/2014/main" id="{F2352E83-6497-D1EC-0190-B54CC9EF031A}"/>
                </a:ext>
              </a:extLst>
            </p:cNvPr>
            <p:cNvGrpSpPr/>
            <p:nvPr/>
          </p:nvGrpSpPr>
          <p:grpSpPr>
            <a:xfrm>
              <a:off x="2755106" y="3064246"/>
              <a:ext cx="2213057" cy="2693661"/>
              <a:chOff x="2569597" y="3661872"/>
              <a:chExt cx="2213057" cy="2693661"/>
            </a:xfrm>
          </p:grpSpPr>
          <p:grpSp>
            <p:nvGrpSpPr>
              <p:cNvPr id="470" name="Graphic 2002">
                <a:extLst>
                  <a:ext uri="{FF2B5EF4-FFF2-40B4-BE49-F238E27FC236}">
                    <a16:creationId xmlns:a16="http://schemas.microsoft.com/office/drawing/2014/main" id="{DB168C97-C609-7370-FF61-D94A30887F3A}"/>
                  </a:ext>
                </a:extLst>
              </p:cNvPr>
              <p:cNvGrpSpPr/>
              <p:nvPr/>
            </p:nvGrpSpPr>
            <p:grpSpPr>
              <a:xfrm>
                <a:off x="2569597" y="3661872"/>
                <a:ext cx="2213057" cy="2693661"/>
                <a:chOff x="2569597" y="3661872"/>
                <a:chExt cx="2213057" cy="2693661"/>
              </a:xfrm>
              <a:solidFill>
                <a:srgbClr val="D12626"/>
              </a:solidFill>
            </p:grpSpPr>
            <p:sp>
              <p:nvSpPr>
                <p:cNvPr id="490" name="Freeform 489">
                  <a:extLst>
                    <a:ext uri="{FF2B5EF4-FFF2-40B4-BE49-F238E27FC236}">
                      <a16:creationId xmlns:a16="http://schemas.microsoft.com/office/drawing/2014/main" id="{0FB102A3-6777-B5AF-0DC3-E6382C7D227B}"/>
                    </a:ext>
                  </a:extLst>
                </p:cNvPr>
                <p:cNvSpPr/>
                <p:nvPr/>
              </p:nvSpPr>
              <p:spPr>
                <a:xfrm>
                  <a:off x="3148572" y="3661872"/>
                  <a:ext cx="1634082" cy="1002958"/>
                </a:xfrm>
                <a:custGeom>
                  <a:avLst/>
                  <a:gdLst>
                    <a:gd name="connsiteX0" fmla="*/ 14338 w 1634082"/>
                    <a:gd name="connsiteY0" fmla="*/ 919461 h 1002958"/>
                    <a:gd name="connsiteX1" fmla="*/ 0 w 1634082"/>
                    <a:gd name="connsiteY1" fmla="*/ 880430 h 1002958"/>
                    <a:gd name="connsiteX2" fmla="*/ 36093 w 1634082"/>
                    <a:gd name="connsiteY2" fmla="*/ 851774 h 1002958"/>
                    <a:gd name="connsiteX3" fmla="*/ 55376 w 1634082"/>
                    <a:gd name="connsiteY3" fmla="*/ 803355 h 1002958"/>
                    <a:gd name="connsiteX4" fmla="*/ 91469 w 1634082"/>
                    <a:gd name="connsiteY4" fmla="*/ 786063 h 1002958"/>
                    <a:gd name="connsiteX5" fmla="*/ 115696 w 1634082"/>
                    <a:gd name="connsiteY5" fmla="*/ 716399 h 1002958"/>
                    <a:gd name="connsiteX6" fmla="*/ 170577 w 1634082"/>
                    <a:gd name="connsiteY6" fmla="*/ 727763 h 1002958"/>
                    <a:gd name="connsiteX7" fmla="*/ 182444 w 1634082"/>
                    <a:gd name="connsiteY7" fmla="*/ 699107 h 1002958"/>
                    <a:gd name="connsiteX8" fmla="*/ 176016 w 1634082"/>
                    <a:gd name="connsiteY8" fmla="*/ 669463 h 1002958"/>
                    <a:gd name="connsiteX9" fmla="*/ 202715 w 1634082"/>
                    <a:gd name="connsiteY9" fmla="*/ 677368 h 1002958"/>
                    <a:gd name="connsiteX10" fmla="*/ 223976 w 1634082"/>
                    <a:gd name="connsiteY10" fmla="*/ 601281 h 1002958"/>
                    <a:gd name="connsiteX11" fmla="*/ 244742 w 1634082"/>
                    <a:gd name="connsiteY11" fmla="*/ 613139 h 1002958"/>
                    <a:gd name="connsiteX12" fmla="*/ 293195 w 1634082"/>
                    <a:gd name="connsiteY12" fmla="*/ 553851 h 1002958"/>
                    <a:gd name="connsiteX13" fmla="*/ 273418 w 1634082"/>
                    <a:gd name="connsiteY13" fmla="*/ 540511 h 1002958"/>
                    <a:gd name="connsiteX14" fmla="*/ 278857 w 1634082"/>
                    <a:gd name="connsiteY14" fmla="*/ 524701 h 1002958"/>
                    <a:gd name="connsiteX15" fmla="*/ 289734 w 1634082"/>
                    <a:gd name="connsiteY15" fmla="*/ 518772 h 1002958"/>
                    <a:gd name="connsiteX16" fmla="*/ 312478 w 1634082"/>
                    <a:gd name="connsiteY16" fmla="*/ 546934 h 1002958"/>
                    <a:gd name="connsiteX17" fmla="*/ 327311 w 1634082"/>
                    <a:gd name="connsiteY17" fmla="*/ 513831 h 1002958"/>
                    <a:gd name="connsiteX18" fmla="*/ 331266 w 1634082"/>
                    <a:gd name="connsiteY18" fmla="*/ 558791 h 1002958"/>
                    <a:gd name="connsiteX19" fmla="*/ 344616 w 1634082"/>
                    <a:gd name="connsiteY19" fmla="*/ 566696 h 1002958"/>
                    <a:gd name="connsiteX20" fmla="*/ 390598 w 1634082"/>
                    <a:gd name="connsiteY20" fmla="*/ 535076 h 1002958"/>
                    <a:gd name="connsiteX21" fmla="*/ 374282 w 1634082"/>
                    <a:gd name="connsiteY21" fmla="*/ 500491 h 1002958"/>
                    <a:gd name="connsiteX22" fmla="*/ 421747 w 1634082"/>
                    <a:gd name="connsiteY22" fmla="*/ 461954 h 1002958"/>
                    <a:gd name="connsiteX23" fmla="*/ 424713 w 1634082"/>
                    <a:gd name="connsiteY23" fmla="*/ 441697 h 1002958"/>
                    <a:gd name="connsiteX24" fmla="*/ 404442 w 1634082"/>
                    <a:gd name="connsiteY24" fmla="*/ 409089 h 1002958"/>
                    <a:gd name="connsiteX25" fmla="*/ 427185 w 1634082"/>
                    <a:gd name="connsiteY25" fmla="*/ 392784 h 1002958"/>
                    <a:gd name="connsiteX26" fmla="*/ 408397 w 1634082"/>
                    <a:gd name="connsiteY26" fmla="*/ 347824 h 1002958"/>
                    <a:gd name="connsiteX27" fmla="*/ 379226 w 1634082"/>
                    <a:gd name="connsiteY27" fmla="*/ 351283 h 1002958"/>
                    <a:gd name="connsiteX28" fmla="*/ 391092 w 1634082"/>
                    <a:gd name="connsiteY28" fmla="*/ 319662 h 1002958"/>
                    <a:gd name="connsiteX29" fmla="*/ 354999 w 1634082"/>
                    <a:gd name="connsiteY29" fmla="*/ 283101 h 1002958"/>
                    <a:gd name="connsiteX30" fmla="*/ 351538 w 1634082"/>
                    <a:gd name="connsiteY30" fmla="*/ 261362 h 1002958"/>
                    <a:gd name="connsiteX31" fmla="*/ 358954 w 1634082"/>
                    <a:gd name="connsiteY31" fmla="*/ 249999 h 1002958"/>
                    <a:gd name="connsiteX32" fmla="*/ 376754 w 1634082"/>
                    <a:gd name="connsiteY32" fmla="*/ 259880 h 1002958"/>
                    <a:gd name="connsiteX33" fmla="*/ 391092 w 1634082"/>
                    <a:gd name="connsiteY33" fmla="*/ 243576 h 1002958"/>
                    <a:gd name="connsiteX34" fmla="*/ 401969 w 1634082"/>
                    <a:gd name="connsiteY34" fmla="*/ 252469 h 1002958"/>
                    <a:gd name="connsiteX35" fmla="*/ 413836 w 1634082"/>
                    <a:gd name="connsiteY35" fmla="*/ 231224 h 1002958"/>
                    <a:gd name="connsiteX36" fmla="*/ 426691 w 1634082"/>
                    <a:gd name="connsiteY36" fmla="*/ 232706 h 1002958"/>
                    <a:gd name="connsiteX37" fmla="*/ 432624 w 1634082"/>
                    <a:gd name="connsiteY37" fmla="*/ 203062 h 1002958"/>
                    <a:gd name="connsiteX38" fmla="*/ 449929 w 1634082"/>
                    <a:gd name="connsiteY38" fmla="*/ 186264 h 1002958"/>
                    <a:gd name="connsiteX39" fmla="*/ 492944 w 1634082"/>
                    <a:gd name="connsiteY39" fmla="*/ 197627 h 1002958"/>
                    <a:gd name="connsiteX40" fmla="*/ 508271 w 1634082"/>
                    <a:gd name="connsiteY40" fmla="*/ 170454 h 1002958"/>
                    <a:gd name="connsiteX41" fmla="*/ 531015 w 1634082"/>
                    <a:gd name="connsiteY41" fmla="*/ 161560 h 1002958"/>
                    <a:gd name="connsiteX42" fmla="*/ 543870 w 1634082"/>
                    <a:gd name="connsiteY42" fmla="*/ 142292 h 1002958"/>
                    <a:gd name="connsiteX43" fmla="*/ 542387 w 1634082"/>
                    <a:gd name="connsiteY43" fmla="*/ 105731 h 1002958"/>
                    <a:gd name="connsiteX44" fmla="*/ 562164 w 1634082"/>
                    <a:gd name="connsiteY44" fmla="*/ 72628 h 1002958"/>
                    <a:gd name="connsiteX45" fmla="*/ 578480 w 1634082"/>
                    <a:gd name="connsiteY45" fmla="*/ 83003 h 1002958"/>
                    <a:gd name="connsiteX46" fmla="*/ 581941 w 1634082"/>
                    <a:gd name="connsiteY46" fmla="*/ 58794 h 1002958"/>
                    <a:gd name="connsiteX47" fmla="*/ 613090 w 1634082"/>
                    <a:gd name="connsiteY47" fmla="*/ 38043 h 1002958"/>
                    <a:gd name="connsiteX48" fmla="*/ 634845 w 1634082"/>
                    <a:gd name="connsiteY48" fmla="*/ 0 h 1002958"/>
                    <a:gd name="connsiteX49" fmla="*/ 642756 w 1634082"/>
                    <a:gd name="connsiteY49" fmla="*/ 147232 h 1002958"/>
                    <a:gd name="connsiteX50" fmla="*/ 787129 w 1634082"/>
                    <a:gd name="connsiteY50" fmla="*/ 141303 h 1002958"/>
                    <a:gd name="connsiteX51" fmla="*/ 788117 w 1634082"/>
                    <a:gd name="connsiteY51" fmla="*/ 216896 h 1002958"/>
                    <a:gd name="connsiteX52" fmla="*/ 808389 w 1634082"/>
                    <a:gd name="connsiteY52" fmla="*/ 201580 h 1002958"/>
                    <a:gd name="connsiteX53" fmla="*/ 843493 w 1634082"/>
                    <a:gd name="connsiteY53" fmla="*/ 267785 h 1002958"/>
                    <a:gd name="connsiteX54" fmla="*/ 948806 w 1634082"/>
                    <a:gd name="connsiteY54" fmla="*/ 270255 h 1002958"/>
                    <a:gd name="connsiteX55" fmla="*/ 1054120 w 1634082"/>
                    <a:gd name="connsiteY55" fmla="*/ 343378 h 1002958"/>
                    <a:gd name="connsiteX56" fmla="*/ 1089224 w 1634082"/>
                    <a:gd name="connsiteY56" fmla="*/ 349800 h 1002958"/>
                    <a:gd name="connsiteX57" fmla="*/ 1057580 w 1634082"/>
                    <a:gd name="connsiteY57" fmla="*/ 377962 h 1002958"/>
                    <a:gd name="connsiteX58" fmla="*/ 1143611 w 1634082"/>
                    <a:gd name="connsiteY58" fmla="*/ 520748 h 1002958"/>
                    <a:gd name="connsiteX59" fmla="*/ 1379453 w 1634082"/>
                    <a:gd name="connsiteY59" fmla="*/ 479740 h 1002958"/>
                    <a:gd name="connsiteX60" fmla="*/ 1634083 w 1634082"/>
                    <a:gd name="connsiteY60" fmla="*/ 383397 h 1002958"/>
                    <a:gd name="connsiteX61" fmla="*/ 1571291 w 1634082"/>
                    <a:gd name="connsiteY61" fmla="*/ 450590 h 1002958"/>
                    <a:gd name="connsiteX62" fmla="*/ 1491688 w 1634082"/>
                    <a:gd name="connsiteY62" fmla="*/ 566696 h 1002958"/>
                    <a:gd name="connsiteX63" fmla="*/ 1353248 w 1634082"/>
                    <a:gd name="connsiteY63" fmla="*/ 712941 h 1002958"/>
                    <a:gd name="connsiteX64" fmla="*/ 921118 w 1634082"/>
                    <a:gd name="connsiteY64" fmla="*/ 932801 h 1002958"/>
                    <a:gd name="connsiteX65" fmla="*/ 887992 w 1634082"/>
                    <a:gd name="connsiteY65" fmla="*/ 947623 h 1002958"/>
                    <a:gd name="connsiteX66" fmla="*/ 817289 w 1634082"/>
                    <a:gd name="connsiteY66" fmla="*/ 947623 h 1002958"/>
                    <a:gd name="connsiteX67" fmla="*/ 740652 w 1634082"/>
                    <a:gd name="connsiteY67" fmla="*/ 915015 h 1002958"/>
                    <a:gd name="connsiteX68" fmla="*/ 654128 w 1634082"/>
                    <a:gd name="connsiteY68" fmla="*/ 940212 h 1002958"/>
                    <a:gd name="connsiteX69" fmla="*/ 565131 w 1634082"/>
                    <a:gd name="connsiteY69" fmla="*/ 1002959 h 1002958"/>
                    <a:gd name="connsiteX70" fmla="*/ 339672 w 1634082"/>
                    <a:gd name="connsiteY70" fmla="*/ 912544 h 1002958"/>
                    <a:gd name="connsiteX71" fmla="*/ 320389 w 1634082"/>
                    <a:gd name="connsiteY71" fmla="*/ 904639 h 1002958"/>
                    <a:gd name="connsiteX72" fmla="*/ 14338 w 1634082"/>
                    <a:gd name="connsiteY72" fmla="*/ 919461 h 100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634082" h="1002958">
                      <a:moveTo>
                        <a:pt x="14338" y="919461"/>
                      </a:moveTo>
                      <a:lnTo>
                        <a:pt x="0" y="880430"/>
                      </a:lnTo>
                      <a:lnTo>
                        <a:pt x="36093" y="851774"/>
                      </a:lnTo>
                      <a:lnTo>
                        <a:pt x="55376" y="803355"/>
                      </a:lnTo>
                      <a:lnTo>
                        <a:pt x="91469" y="786063"/>
                      </a:lnTo>
                      <a:lnTo>
                        <a:pt x="115696" y="716399"/>
                      </a:lnTo>
                      <a:lnTo>
                        <a:pt x="170577" y="727763"/>
                      </a:lnTo>
                      <a:lnTo>
                        <a:pt x="182444" y="699107"/>
                      </a:lnTo>
                      <a:lnTo>
                        <a:pt x="176016" y="669463"/>
                      </a:lnTo>
                      <a:lnTo>
                        <a:pt x="202715" y="677368"/>
                      </a:lnTo>
                      <a:lnTo>
                        <a:pt x="223976" y="601281"/>
                      </a:lnTo>
                      <a:lnTo>
                        <a:pt x="244742" y="613139"/>
                      </a:lnTo>
                      <a:lnTo>
                        <a:pt x="293195" y="553851"/>
                      </a:lnTo>
                      <a:lnTo>
                        <a:pt x="273418" y="540511"/>
                      </a:lnTo>
                      <a:lnTo>
                        <a:pt x="278857" y="524701"/>
                      </a:lnTo>
                      <a:lnTo>
                        <a:pt x="289734" y="518772"/>
                      </a:lnTo>
                      <a:lnTo>
                        <a:pt x="312478" y="546934"/>
                      </a:lnTo>
                      <a:lnTo>
                        <a:pt x="327311" y="513831"/>
                      </a:lnTo>
                      <a:lnTo>
                        <a:pt x="331266" y="558791"/>
                      </a:lnTo>
                      <a:lnTo>
                        <a:pt x="344616" y="566696"/>
                      </a:lnTo>
                      <a:lnTo>
                        <a:pt x="390598" y="535076"/>
                      </a:lnTo>
                      <a:lnTo>
                        <a:pt x="374282" y="500491"/>
                      </a:lnTo>
                      <a:lnTo>
                        <a:pt x="421747" y="461954"/>
                      </a:lnTo>
                      <a:lnTo>
                        <a:pt x="424713" y="441697"/>
                      </a:lnTo>
                      <a:lnTo>
                        <a:pt x="404442" y="409089"/>
                      </a:lnTo>
                      <a:lnTo>
                        <a:pt x="427185" y="392784"/>
                      </a:lnTo>
                      <a:lnTo>
                        <a:pt x="408397" y="347824"/>
                      </a:lnTo>
                      <a:lnTo>
                        <a:pt x="379226" y="351283"/>
                      </a:lnTo>
                      <a:lnTo>
                        <a:pt x="391092" y="319662"/>
                      </a:lnTo>
                      <a:lnTo>
                        <a:pt x="354999" y="283101"/>
                      </a:lnTo>
                      <a:lnTo>
                        <a:pt x="351538" y="261362"/>
                      </a:lnTo>
                      <a:lnTo>
                        <a:pt x="358954" y="249999"/>
                      </a:lnTo>
                      <a:lnTo>
                        <a:pt x="376754" y="259880"/>
                      </a:lnTo>
                      <a:lnTo>
                        <a:pt x="391092" y="243576"/>
                      </a:lnTo>
                      <a:lnTo>
                        <a:pt x="401969" y="252469"/>
                      </a:lnTo>
                      <a:lnTo>
                        <a:pt x="413836" y="231224"/>
                      </a:lnTo>
                      <a:lnTo>
                        <a:pt x="426691" y="232706"/>
                      </a:lnTo>
                      <a:lnTo>
                        <a:pt x="432624" y="203062"/>
                      </a:lnTo>
                      <a:lnTo>
                        <a:pt x="449929" y="186264"/>
                      </a:lnTo>
                      <a:lnTo>
                        <a:pt x="492944" y="197627"/>
                      </a:lnTo>
                      <a:lnTo>
                        <a:pt x="508271" y="170454"/>
                      </a:lnTo>
                      <a:lnTo>
                        <a:pt x="531015" y="161560"/>
                      </a:lnTo>
                      <a:lnTo>
                        <a:pt x="543870" y="142292"/>
                      </a:lnTo>
                      <a:lnTo>
                        <a:pt x="542387" y="105731"/>
                      </a:lnTo>
                      <a:lnTo>
                        <a:pt x="562164" y="72628"/>
                      </a:lnTo>
                      <a:lnTo>
                        <a:pt x="578480" y="83003"/>
                      </a:lnTo>
                      <a:lnTo>
                        <a:pt x="581941" y="58794"/>
                      </a:lnTo>
                      <a:lnTo>
                        <a:pt x="613090" y="38043"/>
                      </a:lnTo>
                      <a:lnTo>
                        <a:pt x="634845" y="0"/>
                      </a:lnTo>
                      <a:lnTo>
                        <a:pt x="642756" y="147232"/>
                      </a:lnTo>
                      <a:lnTo>
                        <a:pt x="787129" y="141303"/>
                      </a:lnTo>
                      <a:lnTo>
                        <a:pt x="788117" y="216896"/>
                      </a:lnTo>
                      <a:lnTo>
                        <a:pt x="808389" y="201580"/>
                      </a:lnTo>
                      <a:lnTo>
                        <a:pt x="843493" y="267785"/>
                      </a:lnTo>
                      <a:lnTo>
                        <a:pt x="948806" y="270255"/>
                      </a:lnTo>
                      <a:lnTo>
                        <a:pt x="1054120" y="343378"/>
                      </a:lnTo>
                      <a:lnTo>
                        <a:pt x="1089224" y="349800"/>
                      </a:lnTo>
                      <a:lnTo>
                        <a:pt x="1057580" y="377962"/>
                      </a:lnTo>
                      <a:lnTo>
                        <a:pt x="1143611" y="520748"/>
                      </a:lnTo>
                      <a:lnTo>
                        <a:pt x="1379453" y="479740"/>
                      </a:lnTo>
                      <a:lnTo>
                        <a:pt x="1634083" y="383397"/>
                      </a:lnTo>
                      <a:lnTo>
                        <a:pt x="1571291" y="450590"/>
                      </a:lnTo>
                      <a:lnTo>
                        <a:pt x="1491688" y="566696"/>
                      </a:lnTo>
                      <a:lnTo>
                        <a:pt x="1353248" y="712941"/>
                      </a:lnTo>
                      <a:lnTo>
                        <a:pt x="921118" y="932801"/>
                      </a:lnTo>
                      <a:lnTo>
                        <a:pt x="887992" y="947623"/>
                      </a:lnTo>
                      <a:lnTo>
                        <a:pt x="817289" y="947623"/>
                      </a:lnTo>
                      <a:lnTo>
                        <a:pt x="740652" y="915015"/>
                      </a:lnTo>
                      <a:lnTo>
                        <a:pt x="654128" y="940212"/>
                      </a:lnTo>
                      <a:lnTo>
                        <a:pt x="565131" y="1002959"/>
                      </a:lnTo>
                      <a:lnTo>
                        <a:pt x="339672" y="912544"/>
                      </a:lnTo>
                      <a:lnTo>
                        <a:pt x="320389" y="904639"/>
                      </a:lnTo>
                      <a:lnTo>
                        <a:pt x="14338" y="919461"/>
                      </a:lnTo>
                      <a:close/>
                    </a:path>
                  </a:pathLst>
                </a:custGeom>
                <a:solidFill>
                  <a:srgbClr val="D12626"/>
                </a:solidFill>
                <a:ln w="9889" cap="rnd">
                  <a:solidFill>
                    <a:srgbClr val="F9F9F9"/>
                  </a:solidFill>
                  <a:prstDash val="solid"/>
                  <a:round/>
                </a:ln>
              </p:spPr>
              <p:txBody>
                <a:bodyPr rtlCol="0" anchor="ctr"/>
                <a:lstStyle/>
                <a:p>
                  <a:endParaRPr lang="en-US"/>
                </a:p>
              </p:txBody>
            </p:sp>
            <p:sp>
              <p:nvSpPr>
                <p:cNvPr id="491" name="Freeform 490">
                  <a:extLst>
                    <a:ext uri="{FF2B5EF4-FFF2-40B4-BE49-F238E27FC236}">
                      <a16:creationId xmlns:a16="http://schemas.microsoft.com/office/drawing/2014/main" id="{EE2FD906-2E40-BC5C-C3FA-BDEC723621D8}"/>
                    </a:ext>
                  </a:extLst>
                </p:cNvPr>
                <p:cNvSpPr/>
                <p:nvPr/>
              </p:nvSpPr>
              <p:spPr>
                <a:xfrm>
                  <a:off x="2830655" y="4566511"/>
                  <a:ext cx="657588" cy="876477"/>
                </a:xfrm>
                <a:custGeom>
                  <a:avLst/>
                  <a:gdLst>
                    <a:gd name="connsiteX0" fmla="*/ 468223 w 657588"/>
                    <a:gd name="connsiteY0" fmla="*/ 794956 h 876477"/>
                    <a:gd name="connsiteX1" fmla="*/ 429657 w 657588"/>
                    <a:gd name="connsiteY1" fmla="*/ 873019 h 876477"/>
                    <a:gd name="connsiteX2" fmla="*/ 249686 w 657588"/>
                    <a:gd name="connsiteY2" fmla="*/ 774205 h 876477"/>
                    <a:gd name="connsiteX3" fmla="*/ 232875 w 657588"/>
                    <a:gd name="connsiteY3" fmla="*/ 804343 h 876477"/>
                    <a:gd name="connsiteX4" fmla="*/ 225459 w 657588"/>
                    <a:gd name="connsiteY4" fmla="*/ 876478 h 876477"/>
                    <a:gd name="connsiteX5" fmla="*/ 152284 w 657588"/>
                    <a:gd name="connsiteY5" fmla="*/ 806814 h 876477"/>
                    <a:gd name="connsiteX6" fmla="*/ 117674 w 657588"/>
                    <a:gd name="connsiteY6" fmla="*/ 799897 h 876477"/>
                    <a:gd name="connsiteX7" fmla="*/ 0 w 657588"/>
                    <a:gd name="connsiteY7" fmla="*/ 737150 h 876477"/>
                    <a:gd name="connsiteX8" fmla="*/ 19282 w 657588"/>
                    <a:gd name="connsiteY8" fmla="*/ 686755 h 876477"/>
                    <a:gd name="connsiteX9" fmla="*/ 79108 w 657588"/>
                    <a:gd name="connsiteY9" fmla="*/ 657605 h 876477"/>
                    <a:gd name="connsiteX10" fmla="*/ 75153 w 657588"/>
                    <a:gd name="connsiteY10" fmla="*/ 584483 h 876477"/>
                    <a:gd name="connsiteX11" fmla="*/ 87513 w 657588"/>
                    <a:gd name="connsiteY11" fmla="*/ 546934 h 876477"/>
                    <a:gd name="connsiteX12" fmla="*/ 77131 w 657588"/>
                    <a:gd name="connsiteY12" fmla="*/ 541993 h 876477"/>
                    <a:gd name="connsiteX13" fmla="*/ 100369 w 657588"/>
                    <a:gd name="connsiteY13" fmla="*/ 488634 h 876477"/>
                    <a:gd name="connsiteX14" fmla="*/ 114213 w 657588"/>
                    <a:gd name="connsiteY14" fmla="*/ 404148 h 876477"/>
                    <a:gd name="connsiteX15" fmla="*/ 156239 w 657588"/>
                    <a:gd name="connsiteY15" fmla="*/ 355235 h 876477"/>
                    <a:gd name="connsiteX16" fmla="*/ 189860 w 657588"/>
                    <a:gd name="connsiteY16" fmla="*/ 343378 h 876477"/>
                    <a:gd name="connsiteX17" fmla="*/ 200737 w 657588"/>
                    <a:gd name="connsiteY17" fmla="*/ 300394 h 876477"/>
                    <a:gd name="connsiteX18" fmla="*/ 232875 w 657588"/>
                    <a:gd name="connsiteY18" fmla="*/ 251481 h 876477"/>
                    <a:gd name="connsiteX19" fmla="*/ 229414 w 657588"/>
                    <a:gd name="connsiteY19" fmla="*/ 197133 h 876477"/>
                    <a:gd name="connsiteX20" fmla="*/ 239303 w 657588"/>
                    <a:gd name="connsiteY20" fmla="*/ 178853 h 876477"/>
                    <a:gd name="connsiteX21" fmla="*/ 273913 w 657588"/>
                    <a:gd name="connsiteY21" fmla="*/ 171442 h 876477"/>
                    <a:gd name="connsiteX22" fmla="*/ 345110 w 657588"/>
                    <a:gd name="connsiteY22" fmla="*/ 36561 h 876477"/>
                    <a:gd name="connsiteX23" fmla="*/ 332255 w 657588"/>
                    <a:gd name="connsiteY23" fmla="*/ 14822 h 876477"/>
                    <a:gd name="connsiteX24" fmla="*/ 638306 w 657588"/>
                    <a:gd name="connsiteY24" fmla="*/ 0 h 876477"/>
                    <a:gd name="connsiteX25" fmla="*/ 657589 w 657588"/>
                    <a:gd name="connsiteY25" fmla="*/ 7905 h 876477"/>
                    <a:gd name="connsiteX26" fmla="*/ 645722 w 657588"/>
                    <a:gd name="connsiteY26" fmla="*/ 36561 h 876477"/>
                    <a:gd name="connsiteX27" fmla="*/ 591829 w 657588"/>
                    <a:gd name="connsiteY27" fmla="*/ 60276 h 876477"/>
                    <a:gd name="connsiteX28" fmla="*/ 566614 w 657588"/>
                    <a:gd name="connsiteY28" fmla="*/ 97825 h 876477"/>
                    <a:gd name="connsiteX29" fmla="*/ 547331 w 657588"/>
                    <a:gd name="connsiteY29" fmla="*/ 98814 h 876477"/>
                    <a:gd name="connsiteX30" fmla="*/ 530026 w 657588"/>
                    <a:gd name="connsiteY30" fmla="*/ 150197 h 876477"/>
                    <a:gd name="connsiteX31" fmla="*/ 597763 w 657588"/>
                    <a:gd name="connsiteY31" fmla="*/ 210967 h 876477"/>
                    <a:gd name="connsiteX32" fmla="*/ 576502 w 657588"/>
                    <a:gd name="connsiteY32" fmla="*/ 257904 h 876477"/>
                    <a:gd name="connsiteX33" fmla="*/ 587380 w 657588"/>
                    <a:gd name="connsiteY33" fmla="*/ 283595 h 876477"/>
                    <a:gd name="connsiteX34" fmla="*/ 565131 w 657588"/>
                    <a:gd name="connsiteY34" fmla="*/ 333990 h 876477"/>
                    <a:gd name="connsiteX35" fmla="*/ 575019 w 657588"/>
                    <a:gd name="connsiteY35" fmla="*/ 362646 h 876477"/>
                    <a:gd name="connsiteX36" fmla="*/ 599246 w 657588"/>
                    <a:gd name="connsiteY36" fmla="*/ 379939 h 876477"/>
                    <a:gd name="connsiteX37" fmla="*/ 638306 w 657588"/>
                    <a:gd name="connsiteY37" fmla="*/ 319168 h 876477"/>
                    <a:gd name="connsiteX38" fmla="*/ 621495 w 657588"/>
                    <a:gd name="connsiteY38" fmla="*/ 441203 h 876477"/>
                    <a:gd name="connsiteX39" fmla="*/ 655611 w 657588"/>
                    <a:gd name="connsiteY39" fmla="*/ 432804 h 876477"/>
                    <a:gd name="connsiteX40" fmla="*/ 649678 w 657588"/>
                    <a:gd name="connsiteY40" fmla="*/ 492586 h 876477"/>
                    <a:gd name="connsiteX41" fmla="*/ 549309 w 657588"/>
                    <a:gd name="connsiteY41" fmla="*/ 683297 h 876477"/>
                    <a:gd name="connsiteX42" fmla="*/ 468223 w 657588"/>
                    <a:gd name="connsiteY42" fmla="*/ 794956 h 87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7588" h="876477">
                      <a:moveTo>
                        <a:pt x="468223" y="794956"/>
                      </a:moveTo>
                      <a:lnTo>
                        <a:pt x="429657" y="873019"/>
                      </a:lnTo>
                      <a:lnTo>
                        <a:pt x="249686" y="774205"/>
                      </a:lnTo>
                      <a:lnTo>
                        <a:pt x="232875" y="804343"/>
                      </a:lnTo>
                      <a:lnTo>
                        <a:pt x="225459" y="876478"/>
                      </a:lnTo>
                      <a:lnTo>
                        <a:pt x="152284" y="806814"/>
                      </a:lnTo>
                      <a:lnTo>
                        <a:pt x="117674" y="799897"/>
                      </a:lnTo>
                      <a:lnTo>
                        <a:pt x="0" y="737150"/>
                      </a:lnTo>
                      <a:lnTo>
                        <a:pt x="19282" y="686755"/>
                      </a:lnTo>
                      <a:lnTo>
                        <a:pt x="79108" y="657605"/>
                      </a:lnTo>
                      <a:lnTo>
                        <a:pt x="75153" y="584483"/>
                      </a:lnTo>
                      <a:lnTo>
                        <a:pt x="87513" y="546934"/>
                      </a:lnTo>
                      <a:lnTo>
                        <a:pt x="77131" y="541993"/>
                      </a:lnTo>
                      <a:lnTo>
                        <a:pt x="100369" y="488634"/>
                      </a:lnTo>
                      <a:lnTo>
                        <a:pt x="114213" y="404148"/>
                      </a:lnTo>
                      <a:lnTo>
                        <a:pt x="156239" y="355235"/>
                      </a:lnTo>
                      <a:lnTo>
                        <a:pt x="189860" y="343378"/>
                      </a:lnTo>
                      <a:lnTo>
                        <a:pt x="200737" y="300394"/>
                      </a:lnTo>
                      <a:lnTo>
                        <a:pt x="232875" y="251481"/>
                      </a:lnTo>
                      <a:lnTo>
                        <a:pt x="229414" y="197133"/>
                      </a:lnTo>
                      <a:lnTo>
                        <a:pt x="239303" y="178853"/>
                      </a:lnTo>
                      <a:lnTo>
                        <a:pt x="273913" y="171442"/>
                      </a:lnTo>
                      <a:lnTo>
                        <a:pt x="345110" y="36561"/>
                      </a:lnTo>
                      <a:lnTo>
                        <a:pt x="332255" y="14822"/>
                      </a:lnTo>
                      <a:lnTo>
                        <a:pt x="638306" y="0"/>
                      </a:lnTo>
                      <a:lnTo>
                        <a:pt x="657589" y="7905"/>
                      </a:lnTo>
                      <a:lnTo>
                        <a:pt x="645722" y="36561"/>
                      </a:lnTo>
                      <a:lnTo>
                        <a:pt x="591829" y="60276"/>
                      </a:lnTo>
                      <a:lnTo>
                        <a:pt x="566614" y="97825"/>
                      </a:lnTo>
                      <a:lnTo>
                        <a:pt x="547331" y="98814"/>
                      </a:lnTo>
                      <a:lnTo>
                        <a:pt x="530026" y="150197"/>
                      </a:lnTo>
                      <a:lnTo>
                        <a:pt x="597763" y="210967"/>
                      </a:lnTo>
                      <a:lnTo>
                        <a:pt x="576502" y="257904"/>
                      </a:lnTo>
                      <a:lnTo>
                        <a:pt x="587380" y="283595"/>
                      </a:lnTo>
                      <a:lnTo>
                        <a:pt x="565131" y="333990"/>
                      </a:lnTo>
                      <a:lnTo>
                        <a:pt x="575019" y="362646"/>
                      </a:lnTo>
                      <a:lnTo>
                        <a:pt x="599246" y="379939"/>
                      </a:lnTo>
                      <a:lnTo>
                        <a:pt x="638306" y="319168"/>
                      </a:lnTo>
                      <a:lnTo>
                        <a:pt x="621495" y="441203"/>
                      </a:lnTo>
                      <a:lnTo>
                        <a:pt x="655611" y="432804"/>
                      </a:lnTo>
                      <a:lnTo>
                        <a:pt x="649678" y="492586"/>
                      </a:lnTo>
                      <a:lnTo>
                        <a:pt x="549309" y="683297"/>
                      </a:lnTo>
                      <a:lnTo>
                        <a:pt x="468223" y="794956"/>
                      </a:lnTo>
                      <a:close/>
                    </a:path>
                  </a:pathLst>
                </a:custGeom>
                <a:solidFill>
                  <a:srgbClr val="D12626"/>
                </a:solidFill>
                <a:ln w="9889" cap="rnd">
                  <a:solidFill>
                    <a:srgbClr val="F9F9F9"/>
                  </a:solidFill>
                  <a:prstDash val="solid"/>
                  <a:round/>
                </a:ln>
              </p:spPr>
              <p:txBody>
                <a:bodyPr rtlCol="0" anchor="ctr"/>
                <a:lstStyle/>
                <a:p>
                  <a:endParaRPr lang="en-US"/>
                </a:p>
              </p:txBody>
            </p:sp>
            <p:sp>
              <p:nvSpPr>
                <p:cNvPr id="492" name="Freeform 491">
                  <a:extLst>
                    <a:ext uri="{FF2B5EF4-FFF2-40B4-BE49-F238E27FC236}">
                      <a16:creationId xmlns:a16="http://schemas.microsoft.com/office/drawing/2014/main" id="{F2F9D173-4BA3-7C05-E048-34F42E24BCC8}"/>
                    </a:ext>
                  </a:extLst>
                </p:cNvPr>
                <p:cNvSpPr/>
                <p:nvPr/>
              </p:nvSpPr>
              <p:spPr>
                <a:xfrm>
                  <a:off x="2569597" y="5303661"/>
                  <a:ext cx="907274" cy="1051871"/>
                </a:xfrm>
                <a:custGeom>
                  <a:avLst/>
                  <a:gdLst>
                    <a:gd name="connsiteX0" fmla="*/ 575514 w 907274"/>
                    <a:gd name="connsiteY0" fmla="*/ 1050884 h 1051871"/>
                    <a:gd name="connsiteX1" fmla="*/ 0 w 907274"/>
                    <a:gd name="connsiteY1" fmla="*/ 1051872 h 1051871"/>
                    <a:gd name="connsiteX2" fmla="*/ 82075 w 907274"/>
                    <a:gd name="connsiteY2" fmla="*/ 880924 h 1051871"/>
                    <a:gd name="connsiteX3" fmla="*/ 71692 w 907274"/>
                    <a:gd name="connsiteY3" fmla="*/ 472824 h 1051871"/>
                    <a:gd name="connsiteX4" fmla="*/ 91964 w 907274"/>
                    <a:gd name="connsiteY4" fmla="*/ 438733 h 1051871"/>
                    <a:gd name="connsiteX5" fmla="*/ 109269 w 907274"/>
                    <a:gd name="connsiteY5" fmla="*/ 454049 h 1051871"/>
                    <a:gd name="connsiteX6" fmla="*/ 207660 w 907274"/>
                    <a:gd name="connsiteY6" fmla="*/ 161560 h 1051871"/>
                    <a:gd name="connsiteX7" fmla="*/ 211120 w 907274"/>
                    <a:gd name="connsiteY7" fmla="*/ 132410 h 1051871"/>
                    <a:gd name="connsiteX8" fmla="*/ 226448 w 907274"/>
                    <a:gd name="connsiteY8" fmla="*/ 117588 h 1051871"/>
                    <a:gd name="connsiteX9" fmla="*/ 225953 w 907274"/>
                    <a:gd name="connsiteY9" fmla="*/ 83498 h 1051871"/>
                    <a:gd name="connsiteX10" fmla="*/ 240292 w 907274"/>
                    <a:gd name="connsiteY10" fmla="*/ 73122 h 1051871"/>
                    <a:gd name="connsiteX11" fmla="*/ 239797 w 907274"/>
                    <a:gd name="connsiteY11" fmla="*/ 27668 h 1051871"/>
                    <a:gd name="connsiteX12" fmla="*/ 261058 w 907274"/>
                    <a:gd name="connsiteY12" fmla="*/ 0 h 1051871"/>
                    <a:gd name="connsiteX13" fmla="*/ 378731 w 907274"/>
                    <a:gd name="connsiteY13" fmla="*/ 62747 h 1051871"/>
                    <a:gd name="connsiteX14" fmla="*/ 413341 w 907274"/>
                    <a:gd name="connsiteY14" fmla="*/ 69664 h 1051871"/>
                    <a:gd name="connsiteX15" fmla="*/ 486517 w 907274"/>
                    <a:gd name="connsiteY15" fmla="*/ 139327 h 1051871"/>
                    <a:gd name="connsiteX16" fmla="*/ 493933 w 907274"/>
                    <a:gd name="connsiteY16" fmla="*/ 67193 h 1051871"/>
                    <a:gd name="connsiteX17" fmla="*/ 510744 w 907274"/>
                    <a:gd name="connsiteY17" fmla="*/ 37055 h 1051871"/>
                    <a:gd name="connsiteX18" fmla="*/ 690715 w 907274"/>
                    <a:gd name="connsiteY18" fmla="*/ 135869 h 1051871"/>
                    <a:gd name="connsiteX19" fmla="*/ 729280 w 907274"/>
                    <a:gd name="connsiteY19" fmla="*/ 57806 h 1051871"/>
                    <a:gd name="connsiteX20" fmla="*/ 772790 w 907274"/>
                    <a:gd name="connsiteY20" fmla="*/ 179841 h 1051871"/>
                    <a:gd name="connsiteX21" fmla="*/ 907274 w 907274"/>
                    <a:gd name="connsiteY21" fmla="*/ 286560 h 1051871"/>
                    <a:gd name="connsiteX22" fmla="*/ 859809 w 907274"/>
                    <a:gd name="connsiteY22" fmla="*/ 374998 h 1051871"/>
                    <a:gd name="connsiteX23" fmla="*/ 817783 w 907274"/>
                    <a:gd name="connsiteY23" fmla="*/ 411559 h 1051871"/>
                    <a:gd name="connsiteX24" fmla="*/ 813333 w 907274"/>
                    <a:gd name="connsiteY24" fmla="*/ 436262 h 1051871"/>
                    <a:gd name="connsiteX25" fmla="*/ 842010 w 907274"/>
                    <a:gd name="connsiteY25" fmla="*/ 472824 h 1051871"/>
                    <a:gd name="connsiteX26" fmla="*/ 809872 w 907274"/>
                    <a:gd name="connsiteY26" fmla="*/ 502468 h 1051871"/>
                    <a:gd name="connsiteX27" fmla="*/ 801467 w 907274"/>
                    <a:gd name="connsiteY27" fmla="*/ 557309 h 1051871"/>
                    <a:gd name="connsiteX28" fmla="*/ 686760 w 907274"/>
                    <a:gd name="connsiteY28" fmla="*/ 856221 h 1051871"/>
                    <a:gd name="connsiteX29" fmla="*/ 636328 w 907274"/>
                    <a:gd name="connsiteY29" fmla="*/ 941200 h 1051871"/>
                    <a:gd name="connsiteX30" fmla="*/ 616057 w 907274"/>
                    <a:gd name="connsiteY30" fmla="*/ 1003453 h 1051871"/>
                    <a:gd name="connsiteX31" fmla="*/ 575514 w 907274"/>
                    <a:gd name="connsiteY31" fmla="*/ 1050884 h 105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07274" h="1051871">
                      <a:moveTo>
                        <a:pt x="575514" y="1050884"/>
                      </a:moveTo>
                      <a:lnTo>
                        <a:pt x="0" y="1051872"/>
                      </a:lnTo>
                      <a:lnTo>
                        <a:pt x="82075" y="880924"/>
                      </a:lnTo>
                      <a:lnTo>
                        <a:pt x="71692" y="472824"/>
                      </a:lnTo>
                      <a:lnTo>
                        <a:pt x="91964" y="438733"/>
                      </a:lnTo>
                      <a:lnTo>
                        <a:pt x="109269" y="454049"/>
                      </a:lnTo>
                      <a:lnTo>
                        <a:pt x="207660" y="161560"/>
                      </a:lnTo>
                      <a:lnTo>
                        <a:pt x="211120" y="132410"/>
                      </a:lnTo>
                      <a:lnTo>
                        <a:pt x="226448" y="117588"/>
                      </a:lnTo>
                      <a:lnTo>
                        <a:pt x="225953" y="83498"/>
                      </a:lnTo>
                      <a:lnTo>
                        <a:pt x="240292" y="73122"/>
                      </a:lnTo>
                      <a:lnTo>
                        <a:pt x="239797" y="27668"/>
                      </a:lnTo>
                      <a:lnTo>
                        <a:pt x="261058" y="0"/>
                      </a:lnTo>
                      <a:lnTo>
                        <a:pt x="378731" y="62747"/>
                      </a:lnTo>
                      <a:lnTo>
                        <a:pt x="413341" y="69664"/>
                      </a:lnTo>
                      <a:lnTo>
                        <a:pt x="486517" y="139327"/>
                      </a:lnTo>
                      <a:lnTo>
                        <a:pt x="493933" y="67193"/>
                      </a:lnTo>
                      <a:lnTo>
                        <a:pt x="510744" y="37055"/>
                      </a:lnTo>
                      <a:lnTo>
                        <a:pt x="690715" y="135869"/>
                      </a:lnTo>
                      <a:lnTo>
                        <a:pt x="729280" y="57806"/>
                      </a:lnTo>
                      <a:lnTo>
                        <a:pt x="772790" y="179841"/>
                      </a:lnTo>
                      <a:lnTo>
                        <a:pt x="907274" y="286560"/>
                      </a:lnTo>
                      <a:lnTo>
                        <a:pt x="859809" y="374998"/>
                      </a:lnTo>
                      <a:lnTo>
                        <a:pt x="817783" y="411559"/>
                      </a:lnTo>
                      <a:lnTo>
                        <a:pt x="813333" y="436262"/>
                      </a:lnTo>
                      <a:lnTo>
                        <a:pt x="842010" y="472824"/>
                      </a:lnTo>
                      <a:lnTo>
                        <a:pt x="809872" y="502468"/>
                      </a:lnTo>
                      <a:lnTo>
                        <a:pt x="801467" y="557309"/>
                      </a:lnTo>
                      <a:lnTo>
                        <a:pt x="686760" y="856221"/>
                      </a:lnTo>
                      <a:lnTo>
                        <a:pt x="636328" y="941200"/>
                      </a:lnTo>
                      <a:lnTo>
                        <a:pt x="616057" y="1003453"/>
                      </a:lnTo>
                      <a:lnTo>
                        <a:pt x="575514" y="1050884"/>
                      </a:lnTo>
                      <a:close/>
                    </a:path>
                  </a:pathLst>
                </a:custGeom>
                <a:solidFill>
                  <a:srgbClr val="D12626"/>
                </a:solidFill>
                <a:ln w="9889" cap="rnd">
                  <a:solidFill>
                    <a:srgbClr val="F9F9F9"/>
                  </a:solidFill>
                  <a:prstDash val="solid"/>
                  <a:round/>
                </a:ln>
              </p:spPr>
              <p:txBody>
                <a:bodyPr rtlCol="0" anchor="ctr"/>
                <a:lstStyle/>
                <a:p>
                  <a:endParaRPr lang="en-US"/>
                </a:p>
              </p:txBody>
            </p:sp>
          </p:grpSp>
          <p:grpSp>
            <p:nvGrpSpPr>
              <p:cNvPr id="471" name="Graphic 1337">
                <a:extLst>
                  <a:ext uri="{FF2B5EF4-FFF2-40B4-BE49-F238E27FC236}">
                    <a16:creationId xmlns:a16="http://schemas.microsoft.com/office/drawing/2014/main" id="{C9430682-0167-B0B8-A7B9-2F18AD6E4A1C}"/>
                  </a:ext>
                </a:extLst>
              </p:cNvPr>
              <p:cNvGrpSpPr/>
              <p:nvPr/>
            </p:nvGrpSpPr>
            <p:grpSpPr>
              <a:xfrm>
                <a:off x="2791453" y="4263308"/>
                <a:ext cx="1225191" cy="1648706"/>
                <a:chOff x="2791453" y="4263308"/>
                <a:chExt cx="1225191" cy="1648706"/>
              </a:xfrm>
              <a:solidFill>
                <a:srgbClr val="FFFFFF"/>
              </a:solidFill>
            </p:grpSpPr>
            <p:sp>
              <p:nvSpPr>
                <p:cNvPr id="472" name="Freeform 471">
                  <a:extLst>
                    <a:ext uri="{FF2B5EF4-FFF2-40B4-BE49-F238E27FC236}">
                      <a16:creationId xmlns:a16="http://schemas.microsoft.com/office/drawing/2014/main" id="{594A5145-591F-B068-783B-EDD6FDE5976F}"/>
                    </a:ext>
                  </a:extLst>
                </p:cNvPr>
                <p:cNvSpPr/>
                <p:nvPr/>
              </p:nvSpPr>
              <p:spPr>
                <a:xfrm>
                  <a:off x="2791453" y="5857667"/>
                  <a:ext cx="41037" cy="53853"/>
                </a:xfrm>
                <a:custGeom>
                  <a:avLst/>
                  <a:gdLst>
                    <a:gd name="connsiteX0" fmla="*/ 33127 w 41037"/>
                    <a:gd name="connsiteY0" fmla="*/ 24209 h 53853"/>
                    <a:gd name="connsiteX1" fmla="*/ 36588 w 41037"/>
                    <a:gd name="connsiteY1" fmla="*/ 20257 h 53853"/>
                    <a:gd name="connsiteX2" fmla="*/ 38071 w 41037"/>
                    <a:gd name="connsiteY2" fmla="*/ 14822 h 53853"/>
                    <a:gd name="connsiteX3" fmla="*/ 33127 w 41037"/>
                    <a:gd name="connsiteY3" fmla="*/ 3459 h 53853"/>
                    <a:gd name="connsiteX4" fmla="*/ 20272 w 41037"/>
                    <a:gd name="connsiteY4" fmla="*/ 0 h 53853"/>
                    <a:gd name="connsiteX5" fmla="*/ 0 w 41037"/>
                    <a:gd name="connsiteY5" fmla="*/ 0 h 53853"/>
                    <a:gd name="connsiteX6" fmla="*/ 0 w 41037"/>
                    <a:gd name="connsiteY6" fmla="*/ 53854 h 53853"/>
                    <a:gd name="connsiteX7" fmla="*/ 22249 w 41037"/>
                    <a:gd name="connsiteY7" fmla="*/ 53854 h 53853"/>
                    <a:gd name="connsiteX8" fmla="*/ 36093 w 41037"/>
                    <a:gd name="connsiteY8" fmla="*/ 49901 h 53853"/>
                    <a:gd name="connsiteX9" fmla="*/ 41038 w 41037"/>
                    <a:gd name="connsiteY9" fmla="*/ 38043 h 53853"/>
                    <a:gd name="connsiteX10" fmla="*/ 38565 w 41037"/>
                    <a:gd name="connsiteY10" fmla="*/ 29644 h 53853"/>
                    <a:gd name="connsiteX11" fmla="*/ 32632 w 41037"/>
                    <a:gd name="connsiteY11" fmla="*/ 24703 h 53853"/>
                    <a:gd name="connsiteX12" fmla="*/ 10877 w 41037"/>
                    <a:gd name="connsiteY12" fmla="*/ 7905 h 53853"/>
                    <a:gd name="connsiteX13" fmla="*/ 19283 w 41037"/>
                    <a:gd name="connsiteY13" fmla="*/ 7905 h 53853"/>
                    <a:gd name="connsiteX14" fmla="*/ 25216 w 41037"/>
                    <a:gd name="connsiteY14" fmla="*/ 9387 h 53853"/>
                    <a:gd name="connsiteX15" fmla="*/ 27194 w 41037"/>
                    <a:gd name="connsiteY15" fmla="*/ 14822 h 53853"/>
                    <a:gd name="connsiteX16" fmla="*/ 24721 w 41037"/>
                    <a:gd name="connsiteY16" fmla="*/ 19763 h 53853"/>
                    <a:gd name="connsiteX17" fmla="*/ 17799 w 41037"/>
                    <a:gd name="connsiteY17" fmla="*/ 21245 h 53853"/>
                    <a:gd name="connsiteX18" fmla="*/ 10383 w 41037"/>
                    <a:gd name="connsiteY18" fmla="*/ 21245 h 53853"/>
                    <a:gd name="connsiteX19" fmla="*/ 10383 w 41037"/>
                    <a:gd name="connsiteY19" fmla="*/ 7905 h 53853"/>
                    <a:gd name="connsiteX20" fmla="*/ 28677 w 41037"/>
                    <a:gd name="connsiteY20" fmla="*/ 42984 h 53853"/>
                    <a:gd name="connsiteX21" fmla="*/ 22249 w 41037"/>
                    <a:gd name="connsiteY21" fmla="*/ 44960 h 53853"/>
                    <a:gd name="connsiteX22" fmla="*/ 11372 w 41037"/>
                    <a:gd name="connsiteY22" fmla="*/ 44960 h 53853"/>
                    <a:gd name="connsiteX23" fmla="*/ 11372 w 41037"/>
                    <a:gd name="connsiteY23" fmla="*/ 29644 h 53853"/>
                    <a:gd name="connsiteX24" fmla="*/ 23238 w 41037"/>
                    <a:gd name="connsiteY24" fmla="*/ 29644 h 53853"/>
                    <a:gd name="connsiteX25" fmla="*/ 29171 w 41037"/>
                    <a:gd name="connsiteY25" fmla="*/ 31620 h 53853"/>
                    <a:gd name="connsiteX26" fmla="*/ 31643 w 41037"/>
                    <a:gd name="connsiteY26" fmla="*/ 37549 h 53853"/>
                    <a:gd name="connsiteX27" fmla="*/ 29171 w 41037"/>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3127" y="24209"/>
                      </a:moveTo>
                      <a:cubicBezTo>
                        <a:pt x="34610" y="23221"/>
                        <a:pt x="35599" y="21739"/>
                        <a:pt x="36588" y="20257"/>
                      </a:cubicBezTo>
                      <a:cubicBezTo>
                        <a:pt x="37577" y="18775"/>
                        <a:pt x="38071" y="16798"/>
                        <a:pt x="38071" y="14822"/>
                      </a:cubicBezTo>
                      <a:cubicBezTo>
                        <a:pt x="38071" y="9387"/>
                        <a:pt x="36588" y="5435"/>
                        <a:pt x="33127" y="3459"/>
                      </a:cubicBezTo>
                      <a:cubicBezTo>
                        <a:pt x="29665" y="988"/>
                        <a:pt x="25710" y="0"/>
                        <a:pt x="20272" y="0"/>
                      </a:cubicBezTo>
                      <a:lnTo>
                        <a:pt x="0" y="0"/>
                      </a:lnTo>
                      <a:lnTo>
                        <a:pt x="0" y="53854"/>
                      </a:lnTo>
                      <a:lnTo>
                        <a:pt x="22249" y="53854"/>
                      </a:lnTo>
                      <a:cubicBezTo>
                        <a:pt x="28182" y="53854"/>
                        <a:pt x="32632" y="52371"/>
                        <a:pt x="36093" y="49901"/>
                      </a:cubicBezTo>
                      <a:cubicBezTo>
                        <a:pt x="39554" y="46937"/>
                        <a:pt x="41038" y="43478"/>
                        <a:pt x="41038" y="38043"/>
                      </a:cubicBezTo>
                      <a:cubicBezTo>
                        <a:pt x="41038" y="32609"/>
                        <a:pt x="40049" y="32114"/>
                        <a:pt x="38565" y="29644"/>
                      </a:cubicBezTo>
                      <a:cubicBezTo>
                        <a:pt x="37082" y="27668"/>
                        <a:pt x="35104" y="25692"/>
                        <a:pt x="32632" y="24703"/>
                      </a:cubicBezTo>
                      <a:close/>
                      <a:moveTo>
                        <a:pt x="10877" y="7905"/>
                      </a:moveTo>
                      <a:lnTo>
                        <a:pt x="19283" y="7905"/>
                      </a:lnTo>
                      <a:cubicBezTo>
                        <a:pt x="21755" y="7905"/>
                        <a:pt x="23732" y="7905"/>
                        <a:pt x="25216" y="9387"/>
                      </a:cubicBezTo>
                      <a:cubicBezTo>
                        <a:pt x="26699" y="10376"/>
                        <a:pt x="27194" y="11858"/>
                        <a:pt x="27194" y="14822"/>
                      </a:cubicBezTo>
                      <a:cubicBezTo>
                        <a:pt x="27194" y="17787"/>
                        <a:pt x="26205" y="18775"/>
                        <a:pt x="24721" y="19763"/>
                      </a:cubicBezTo>
                      <a:cubicBezTo>
                        <a:pt x="23238" y="20751"/>
                        <a:pt x="20766" y="21245"/>
                        <a:pt x="17799" y="21245"/>
                      </a:cubicBezTo>
                      <a:lnTo>
                        <a:pt x="10383" y="21245"/>
                      </a:lnTo>
                      <a:lnTo>
                        <a:pt x="10383" y="7905"/>
                      </a:lnTo>
                      <a:close/>
                      <a:moveTo>
                        <a:pt x="28677" y="42984"/>
                      </a:moveTo>
                      <a:cubicBezTo>
                        <a:pt x="27194" y="44466"/>
                        <a:pt x="24721" y="44960"/>
                        <a:pt x="22249" y="44960"/>
                      </a:cubicBezTo>
                      <a:lnTo>
                        <a:pt x="11372" y="44960"/>
                      </a:lnTo>
                      <a:lnTo>
                        <a:pt x="11372" y="29644"/>
                      </a:lnTo>
                      <a:lnTo>
                        <a:pt x="23238" y="29644"/>
                      </a:lnTo>
                      <a:cubicBezTo>
                        <a:pt x="25710" y="29644"/>
                        <a:pt x="27688" y="30138"/>
                        <a:pt x="29171" y="31620"/>
                      </a:cubicBezTo>
                      <a:cubicBezTo>
                        <a:pt x="30654" y="33103"/>
                        <a:pt x="31643" y="35079"/>
                        <a:pt x="31643" y="37549"/>
                      </a:cubicBezTo>
                      <a:cubicBezTo>
                        <a:pt x="31643" y="40020"/>
                        <a:pt x="30654" y="41502"/>
                        <a:pt x="29171" y="42984"/>
                      </a:cubicBezTo>
                      <a:close/>
                    </a:path>
                  </a:pathLst>
                </a:custGeom>
                <a:solidFill>
                  <a:srgbClr val="FFFFFF"/>
                </a:solidFill>
                <a:ln w="4944"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19460C33-5CCC-C604-761B-9D9A96120D0A}"/>
                    </a:ext>
                  </a:extLst>
                </p:cNvPr>
                <p:cNvSpPr/>
                <p:nvPr/>
              </p:nvSpPr>
              <p:spPr>
                <a:xfrm>
                  <a:off x="2843368" y="5857173"/>
                  <a:ext cx="37576" cy="53853"/>
                </a:xfrm>
                <a:custGeom>
                  <a:avLst/>
                  <a:gdLst>
                    <a:gd name="connsiteX0" fmla="*/ 10383 w 37576"/>
                    <a:gd name="connsiteY0" fmla="*/ 45948 h 53853"/>
                    <a:gd name="connsiteX1" fmla="*/ 10383 w 37576"/>
                    <a:gd name="connsiteY1" fmla="*/ 30632 h 53853"/>
                    <a:gd name="connsiteX2" fmla="*/ 26205 w 37576"/>
                    <a:gd name="connsiteY2" fmla="*/ 30632 h 53853"/>
                    <a:gd name="connsiteX3" fmla="*/ 24721 w 37576"/>
                    <a:gd name="connsiteY3" fmla="*/ 22727 h 53853"/>
                    <a:gd name="connsiteX4" fmla="*/ 10383 w 37576"/>
                    <a:gd name="connsiteY4" fmla="*/ 22727 h 53853"/>
                    <a:gd name="connsiteX5" fmla="*/ 10383 w 37576"/>
                    <a:gd name="connsiteY5" fmla="*/ 7905 h 53853"/>
                    <a:gd name="connsiteX6" fmla="*/ 33621 w 37576"/>
                    <a:gd name="connsiteY6" fmla="*/ 7905 h 53853"/>
                    <a:gd name="connsiteX7" fmla="*/ 32138 w 37576"/>
                    <a:gd name="connsiteY7" fmla="*/ 0 h 53853"/>
                    <a:gd name="connsiteX8" fmla="*/ 0 w 37576"/>
                    <a:gd name="connsiteY8" fmla="*/ 0 h 53853"/>
                    <a:gd name="connsiteX9" fmla="*/ 0 w 37576"/>
                    <a:gd name="connsiteY9" fmla="*/ 53854 h 53853"/>
                    <a:gd name="connsiteX10" fmla="*/ 37577 w 37576"/>
                    <a:gd name="connsiteY10" fmla="*/ 53854 h 53853"/>
                    <a:gd name="connsiteX11" fmla="*/ 36093 w 37576"/>
                    <a:gd name="connsiteY11" fmla="*/ 45948 h 53853"/>
                    <a:gd name="connsiteX12" fmla="*/ 1038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8"/>
                      </a:moveTo>
                      <a:lnTo>
                        <a:pt x="10383" y="30632"/>
                      </a:lnTo>
                      <a:lnTo>
                        <a:pt x="26205" y="30632"/>
                      </a:lnTo>
                      <a:lnTo>
                        <a:pt x="24721" y="22727"/>
                      </a:lnTo>
                      <a:lnTo>
                        <a:pt x="10383" y="22727"/>
                      </a:lnTo>
                      <a:lnTo>
                        <a:pt x="10383" y="7905"/>
                      </a:lnTo>
                      <a:lnTo>
                        <a:pt x="33621" y="7905"/>
                      </a:lnTo>
                      <a:lnTo>
                        <a:pt x="32138" y="0"/>
                      </a:lnTo>
                      <a:lnTo>
                        <a:pt x="0" y="0"/>
                      </a:lnTo>
                      <a:lnTo>
                        <a:pt x="0" y="53854"/>
                      </a:lnTo>
                      <a:lnTo>
                        <a:pt x="37577" y="53854"/>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8A467D34-3C0A-7072-EE1C-55267B04F6F9}"/>
                    </a:ext>
                  </a:extLst>
                </p:cNvPr>
                <p:cNvSpPr/>
                <p:nvPr/>
              </p:nvSpPr>
              <p:spPr>
                <a:xfrm>
                  <a:off x="2889350" y="5857173"/>
                  <a:ext cx="44498" cy="53853"/>
                </a:xfrm>
                <a:custGeom>
                  <a:avLst/>
                  <a:gdLst>
                    <a:gd name="connsiteX0" fmla="*/ 19777 w 44498"/>
                    <a:gd name="connsiteY0" fmla="*/ 0 h 53853"/>
                    <a:gd name="connsiteX1" fmla="*/ 0 w 44498"/>
                    <a:gd name="connsiteY1" fmla="*/ 0 h 53853"/>
                    <a:gd name="connsiteX2" fmla="*/ 0 w 44498"/>
                    <a:gd name="connsiteY2" fmla="*/ 53854 h 53853"/>
                    <a:gd name="connsiteX3" fmla="*/ 19777 w 44498"/>
                    <a:gd name="connsiteY3" fmla="*/ 53854 h 53853"/>
                    <a:gd name="connsiteX4" fmla="*/ 38071 w 44498"/>
                    <a:gd name="connsiteY4" fmla="*/ 46443 h 53853"/>
                    <a:gd name="connsiteX5" fmla="*/ 44498 w 44498"/>
                    <a:gd name="connsiteY5" fmla="*/ 26680 h 53853"/>
                    <a:gd name="connsiteX6" fmla="*/ 38565 w 44498"/>
                    <a:gd name="connsiteY6" fmla="*/ 7411 h 53853"/>
                    <a:gd name="connsiteX7" fmla="*/ 19777 w 44498"/>
                    <a:gd name="connsiteY7" fmla="*/ 0 h 53853"/>
                    <a:gd name="connsiteX8" fmla="*/ 29666 w 44498"/>
                    <a:gd name="connsiteY8" fmla="*/ 41008 h 53853"/>
                    <a:gd name="connsiteX9" fmla="*/ 19282 w 44498"/>
                    <a:gd name="connsiteY9" fmla="*/ 45454 h 53853"/>
                    <a:gd name="connsiteX10" fmla="*/ 9889 w 44498"/>
                    <a:gd name="connsiteY10" fmla="*/ 45454 h 53853"/>
                    <a:gd name="connsiteX11" fmla="*/ 9889 w 44498"/>
                    <a:gd name="connsiteY11" fmla="*/ 8893 h 53853"/>
                    <a:gd name="connsiteX12" fmla="*/ 19777 w 44498"/>
                    <a:gd name="connsiteY12" fmla="*/ 8893 h 53853"/>
                    <a:gd name="connsiteX13" fmla="*/ 30160 w 44498"/>
                    <a:gd name="connsiteY13" fmla="*/ 13834 h 53853"/>
                    <a:gd name="connsiteX14" fmla="*/ 33621 w 44498"/>
                    <a:gd name="connsiteY14" fmla="*/ 27174 h 53853"/>
                    <a:gd name="connsiteX15" fmla="*/ 29666 w 44498"/>
                    <a:gd name="connsiteY15" fmla="*/ 41502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4"/>
                      </a:lnTo>
                      <a:lnTo>
                        <a:pt x="19777" y="53854"/>
                      </a:lnTo>
                      <a:cubicBezTo>
                        <a:pt x="27688" y="53854"/>
                        <a:pt x="33621" y="51383"/>
                        <a:pt x="38071" y="46443"/>
                      </a:cubicBezTo>
                      <a:cubicBezTo>
                        <a:pt x="42521" y="41502"/>
                        <a:pt x="44498" y="35079"/>
                        <a:pt x="44498" y="26680"/>
                      </a:cubicBezTo>
                      <a:cubicBezTo>
                        <a:pt x="44498" y="18281"/>
                        <a:pt x="42521" y="12846"/>
                        <a:pt x="38565" y="7411"/>
                      </a:cubicBezTo>
                      <a:cubicBezTo>
                        <a:pt x="34610" y="1976"/>
                        <a:pt x="28182" y="0"/>
                        <a:pt x="19777" y="0"/>
                      </a:cubicBezTo>
                      <a:close/>
                      <a:moveTo>
                        <a:pt x="29666" y="41008"/>
                      </a:moveTo>
                      <a:cubicBezTo>
                        <a:pt x="27194" y="43972"/>
                        <a:pt x="23732" y="45454"/>
                        <a:pt x="19282" y="45454"/>
                      </a:cubicBezTo>
                      <a:lnTo>
                        <a:pt x="9889" y="45454"/>
                      </a:lnTo>
                      <a:lnTo>
                        <a:pt x="9889" y="8893"/>
                      </a:lnTo>
                      <a:lnTo>
                        <a:pt x="19777" y="8893"/>
                      </a:lnTo>
                      <a:cubicBezTo>
                        <a:pt x="24721" y="8893"/>
                        <a:pt x="28182" y="10375"/>
                        <a:pt x="30160" y="13834"/>
                      </a:cubicBezTo>
                      <a:cubicBezTo>
                        <a:pt x="32138" y="16798"/>
                        <a:pt x="33621" y="21245"/>
                        <a:pt x="33621" y="27174"/>
                      </a:cubicBezTo>
                      <a:cubicBezTo>
                        <a:pt x="33621" y="33103"/>
                        <a:pt x="32138" y="38537"/>
                        <a:pt x="29666" y="41502"/>
                      </a:cubicBezTo>
                      <a:close/>
                    </a:path>
                  </a:pathLst>
                </a:custGeom>
                <a:solidFill>
                  <a:srgbClr val="FFFFFF"/>
                </a:solidFill>
                <a:ln w="4944"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BA1A3CA2-FFC3-D775-CF49-1D900AAA8E38}"/>
                    </a:ext>
                  </a:extLst>
                </p:cNvPr>
                <p:cNvSpPr/>
                <p:nvPr/>
              </p:nvSpPr>
              <p:spPr>
                <a:xfrm>
                  <a:off x="2945220" y="5857173"/>
                  <a:ext cx="31643" cy="53853"/>
                </a:xfrm>
                <a:custGeom>
                  <a:avLst/>
                  <a:gdLst>
                    <a:gd name="connsiteX0" fmla="*/ 31643 w 31643"/>
                    <a:gd name="connsiteY0" fmla="*/ 7905 h 53853"/>
                    <a:gd name="connsiteX1" fmla="*/ 30160 w 31643"/>
                    <a:gd name="connsiteY1" fmla="*/ 0 h 53853"/>
                    <a:gd name="connsiteX2" fmla="*/ 0 w 31643"/>
                    <a:gd name="connsiteY2" fmla="*/ 0 h 53853"/>
                    <a:gd name="connsiteX3" fmla="*/ 0 w 31643"/>
                    <a:gd name="connsiteY3" fmla="*/ 53854 h 53853"/>
                    <a:gd name="connsiteX4" fmla="*/ 9889 w 31643"/>
                    <a:gd name="connsiteY4" fmla="*/ 53854 h 53853"/>
                    <a:gd name="connsiteX5" fmla="*/ 9889 w 31643"/>
                    <a:gd name="connsiteY5" fmla="*/ 31126 h 53853"/>
                    <a:gd name="connsiteX6" fmla="*/ 25216 w 31643"/>
                    <a:gd name="connsiteY6" fmla="*/ 31126 h 53853"/>
                    <a:gd name="connsiteX7" fmla="*/ 23732 w 31643"/>
                    <a:gd name="connsiteY7" fmla="*/ 23221 h 53853"/>
                    <a:gd name="connsiteX8" fmla="*/ 9889 w 31643"/>
                    <a:gd name="connsiteY8" fmla="*/ 23221 h 53853"/>
                    <a:gd name="connsiteX9" fmla="*/ 9889 w 31643"/>
                    <a:gd name="connsiteY9" fmla="*/ 7905 h 53853"/>
                    <a:gd name="connsiteX10" fmla="*/ 31643 w 31643"/>
                    <a:gd name="connsiteY10"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3" h="53853">
                      <a:moveTo>
                        <a:pt x="31643" y="7905"/>
                      </a:moveTo>
                      <a:lnTo>
                        <a:pt x="30160" y="0"/>
                      </a:lnTo>
                      <a:lnTo>
                        <a:pt x="0" y="0"/>
                      </a:lnTo>
                      <a:lnTo>
                        <a:pt x="0" y="53854"/>
                      </a:lnTo>
                      <a:lnTo>
                        <a:pt x="9889" y="53854"/>
                      </a:lnTo>
                      <a:lnTo>
                        <a:pt x="9889" y="31126"/>
                      </a:lnTo>
                      <a:lnTo>
                        <a:pt x="25216" y="31126"/>
                      </a:lnTo>
                      <a:lnTo>
                        <a:pt x="23732" y="23221"/>
                      </a:lnTo>
                      <a:lnTo>
                        <a:pt x="9889" y="23221"/>
                      </a:lnTo>
                      <a:lnTo>
                        <a:pt x="9889" y="7905"/>
                      </a:lnTo>
                      <a:lnTo>
                        <a:pt x="31643" y="7905"/>
                      </a:lnTo>
                      <a:close/>
                    </a:path>
                  </a:pathLst>
                </a:custGeom>
                <a:solidFill>
                  <a:srgbClr val="FFFFFF"/>
                </a:solidFill>
                <a:ln w="4944"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714BFEE5-45C1-2E06-3887-495B3F784E39}"/>
                    </a:ext>
                  </a:extLst>
                </p:cNvPr>
                <p:cNvSpPr/>
                <p:nvPr/>
              </p:nvSpPr>
              <p:spPr>
                <a:xfrm>
                  <a:off x="2982302" y="5855691"/>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4 w 49442"/>
                    <a:gd name="connsiteY9" fmla="*/ 42984 h 55829"/>
                    <a:gd name="connsiteX10" fmla="*/ 24721 w 49442"/>
                    <a:gd name="connsiteY10" fmla="*/ 47925 h 55829"/>
                    <a:gd name="connsiteX11" fmla="*/ 14338 w 49442"/>
                    <a:gd name="connsiteY11" fmla="*/ 42490 h 55829"/>
                    <a:gd name="connsiteX12" fmla="*/ 10877 w 49442"/>
                    <a:gd name="connsiteY12" fmla="*/ 28656 h 55829"/>
                    <a:gd name="connsiteX13" fmla="*/ 14833 w 49442"/>
                    <a:gd name="connsiteY13" fmla="*/ 14328 h 55829"/>
                    <a:gd name="connsiteX14" fmla="*/ 25216 w 49442"/>
                    <a:gd name="connsiteY14" fmla="*/ 8893 h 55829"/>
                    <a:gd name="connsiteX15" fmla="*/ 35599 w 49442"/>
                    <a:gd name="connsiteY15" fmla="*/ 14328 h 55829"/>
                    <a:gd name="connsiteX16" fmla="*/ 39060 w 49442"/>
                    <a:gd name="connsiteY16" fmla="*/ 28162 h 55829"/>
                    <a:gd name="connsiteX17" fmla="*/ 35104 w 49442"/>
                    <a:gd name="connsiteY17" fmla="*/ 42984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0"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8"/>
                        <a:pt x="47465" y="13340"/>
                        <a:pt x="43510" y="7905"/>
                      </a:cubicBezTo>
                      <a:cubicBezTo>
                        <a:pt x="39554" y="2470"/>
                        <a:pt x="33127" y="0"/>
                        <a:pt x="24721" y="0"/>
                      </a:cubicBezTo>
                      <a:close/>
                      <a:moveTo>
                        <a:pt x="35104" y="42984"/>
                      </a:moveTo>
                      <a:cubicBezTo>
                        <a:pt x="32632" y="46442"/>
                        <a:pt x="29171" y="47925"/>
                        <a:pt x="24721" y="47925"/>
                      </a:cubicBezTo>
                      <a:cubicBezTo>
                        <a:pt x="20271" y="47925"/>
                        <a:pt x="16316" y="45948"/>
                        <a:pt x="14338" y="42490"/>
                      </a:cubicBezTo>
                      <a:cubicBezTo>
                        <a:pt x="11866" y="39031"/>
                        <a:pt x="10877" y="34091"/>
                        <a:pt x="10877" y="28656"/>
                      </a:cubicBezTo>
                      <a:cubicBezTo>
                        <a:pt x="10877" y="23221"/>
                        <a:pt x="12361" y="17786"/>
                        <a:pt x="14833" y="14328"/>
                      </a:cubicBezTo>
                      <a:cubicBezTo>
                        <a:pt x="17305" y="10870"/>
                        <a:pt x="20766" y="8893"/>
                        <a:pt x="25216" y="8893"/>
                      </a:cubicBezTo>
                      <a:cubicBezTo>
                        <a:pt x="29666" y="8893"/>
                        <a:pt x="33621" y="10870"/>
                        <a:pt x="35599" y="14328"/>
                      </a:cubicBezTo>
                      <a:cubicBezTo>
                        <a:pt x="38071" y="17786"/>
                        <a:pt x="39060" y="22727"/>
                        <a:pt x="39060" y="28162"/>
                      </a:cubicBezTo>
                      <a:cubicBezTo>
                        <a:pt x="39060" y="33597"/>
                        <a:pt x="37576" y="40019"/>
                        <a:pt x="35104" y="42984"/>
                      </a:cubicBezTo>
                      <a:close/>
                    </a:path>
                  </a:pathLst>
                </a:custGeom>
                <a:solidFill>
                  <a:srgbClr val="FFFFFF"/>
                </a:solidFill>
                <a:ln w="4944"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67C5C837-C37B-BA71-BD03-E541C5373AD3}"/>
                    </a:ext>
                  </a:extLst>
                </p:cNvPr>
                <p:cNvSpPr/>
                <p:nvPr/>
              </p:nvSpPr>
              <p:spPr>
                <a:xfrm>
                  <a:off x="3043117" y="5857667"/>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7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6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283" y="33597"/>
                        <a:pt x="20271" y="33597"/>
                      </a:cubicBezTo>
                      <a:lnTo>
                        <a:pt x="31643" y="54348"/>
                      </a:lnTo>
                      <a:lnTo>
                        <a:pt x="42521" y="54348"/>
                      </a:lnTo>
                      <a:lnTo>
                        <a:pt x="29171" y="31127"/>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1" y="8399"/>
                        <a:pt x="22744" y="8893"/>
                        <a:pt x="24721" y="10376"/>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B9D15B53-F3FD-1AB4-B652-11D416968248}"/>
                    </a:ext>
                  </a:extLst>
                </p:cNvPr>
                <p:cNvSpPr/>
                <p:nvPr/>
              </p:nvSpPr>
              <p:spPr>
                <a:xfrm>
                  <a:off x="3092559" y="5857173"/>
                  <a:ext cx="44498" cy="53853"/>
                </a:xfrm>
                <a:custGeom>
                  <a:avLst/>
                  <a:gdLst>
                    <a:gd name="connsiteX0" fmla="*/ 19777 w 44498"/>
                    <a:gd name="connsiteY0" fmla="*/ 0 h 53853"/>
                    <a:gd name="connsiteX1" fmla="*/ 0 w 44498"/>
                    <a:gd name="connsiteY1" fmla="*/ 0 h 53853"/>
                    <a:gd name="connsiteX2" fmla="*/ 0 w 44498"/>
                    <a:gd name="connsiteY2" fmla="*/ 53854 h 53853"/>
                    <a:gd name="connsiteX3" fmla="*/ 19777 w 44498"/>
                    <a:gd name="connsiteY3" fmla="*/ 53854 h 53853"/>
                    <a:gd name="connsiteX4" fmla="*/ 38071 w 44498"/>
                    <a:gd name="connsiteY4" fmla="*/ 46443 h 53853"/>
                    <a:gd name="connsiteX5" fmla="*/ 44498 w 44498"/>
                    <a:gd name="connsiteY5" fmla="*/ 26680 h 53853"/>
                    <a:gd name="connsiteX6" fmla="*/ 38565 w 44498"/>
                    <a:gd name="connsiteY6" fmla="*/ 7411 h 53853"/>
                    <a:gd name="connsiteX7" fmla="*/ 19777 w 44498"/>
                    <a:gd name="connsiteY7" fmla="*/ 0 h 53853"/>
                    <a:gd name="connsiteX8" fmla="*/ 30160 w 44498"/>
                    <a:gd name="connsiteY8" fmla="*/ 41008 h 53853"/>
                    <a:gd name="connsiteX9" fmla="*/ 19777 w 44498"/>
                    <a:gd name="connsiteY9" fmla="*/ 45454 h 53853"/>
                    <a:gd name="connsiteX10" fmla="*/ 10383 w 44498"/>
                    <a:gd name="connsiteY10" fmla="*/ 45454 h 53853"/>
                    <a:gd name="connsiteX11" fmla="*/ 10383 w 44498"/>
                    <a:gd name="connsiteY11" fmla="*/ 8893 h 53853"/>
                    <a:gd name="connsiteX12" fmla="*/ 20271 w 44498"/>
                    <a:gd name="connsiteY12" fmla="*/ 8893 h 53853"/>
                    <a:gd name="connsiteX13" fmla="*/ 30655 w 44498"/>
                    <a:gd name="connsiteY13" fmla="*/ 13834 h 53853"/>
                    <a:gd name="connsiteX14" fmla="*/ 34116 w 44498"/>
                    <a:gd name="connsiteY14" fmla="*/ 27174 h 53853"/>
                    <a:gd name="connsiteX15" fmla="*/ 30160 w 44498"/>
                    <a:gd name="connsiteY15" fmla="*/ 41502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4"/>
                      </a:lnTo>
                      <a:lnTo>
                        <a:pt x="19777" y="53854"/>
                      </a:lnTo>
                      <a:cubicBezTo>
                        <a:pt x="27688" y="53854"/>
                        <a:pt x="33621" y="51383"/>
                        <a:pt x="38071" y="46443"/>
                      </a:cubicBezTo>
                      <a:cubicBezTo>
                        <a:pt x="42521" y="41502"/>
                        <a:pt x="44498" y="35079"/>
                        <a:pt x="44498" y="26680"/>
                      </a:cubicBezTo>
                      <a:cubicBezTo>
                        <a:pt x="44498" y="18281"/>
                        <a:pt x="42521" y="12846"/>
                        <a:pt x="38565" y="7411"/>
                      </a:cubicBezTo>
                      <a:cubicBezTo>
                        <a:pt x="34610" y="1976"/>
                        <a:pt x="28182" y="0"/>
                        <a:pt x="19777" y="0"/>
                      </a:cubicBezTo>
                      <a:close/>
                      <a:moveTo>
                        <a:pt x="30160" y="41008"/>
                      </a:moveTo>
                      <a:cubicBezTo>
                        <a:pt x="27688" y="43972"/>
                        <a:pt x="24227" y="45454"/>
                        <a:pt x="19777" y="45454"/>
                      </a:cubicBezTo>
                      <a:lnTo>
                        <a:pt x="10383" y="45454"/>
                      </a:lnTo>
                      <a:lnTo>
                        <a:pt x="10383" y="8893"/>
                      </a:lnTo>
                      <a:lnTo>
                        <a:pt x="20271" y="8893"/>
                      </a:lnTo>
                      <a:cubicBezTo>
                        <a:pt x="25216" y="8893"/>
                        <a:pt x="28677" y="10375"/>
                        <a:pt x="30655" y="13834"/>
                      </a:cubicBezTo>
                      <a:cubicBezTo>
                        <a:pt x="32632" y="16798"/>
                        <a:pt x="34116" y="21245"/>
                        <a:pt x="34116" y="27174"/>
                      </a:cubicBezTo>
                      <a:cubicBezTo>
                        <a:pt x="34116" y="33103"/>
                        <a:pt x="32632" y="38537"/>
                        <a:pt x="30160" y="41502"/>
                      </a:cubicBezTo>
                      <a:close/>
                    </a:path>
                  </a:pathLst>
                </a:custGeom>
                <a:solidFill>
                  <a:srgbClr val="FFFFFF"/>
                </a:solidFill>
                <a:ln w="4944"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BEBF9493-2938-F941-A47B-310BB8CC3DA8}"/>
                    </a:ext>
                  </a:extLst>
                </p:cNvPr>
                <p:cNvSpPr/>
                <p:nvPr/>
              </p:nvSpPr>
              <p:spPr>
                <a:xfrm>
                  <a:off x="3048061" y="5055794"/>
                  <a:ext cx="41037" cy="53853"/>
                </a:xfrm>
                <a:custGeom>
                  <a:avLst/>
                  <a:gdLst>
                    <a:gd name="connsiteX0" fmla="*/ 33127 w 41037"/>
                    <a:gd name="connsiteY0" fmla="*/ 24209 h 53853"/>
                    <a:gd name="connsiteX1" fmla="*/ 36588 w 41037"/>
                    <a:gd name="connsiteY1" fmla="*/ 20257 h 53853"/>
                    <a:gd name="connsiteX2" fmla="*/ 38071 w 41037"/>
                    <a:gd name="connsiteY2" fmla="*/ 14822 h 53853"/>
                    <a:gd name="connsiteX3" fmla="*/ 33127 w 41037"/>
                    <a:gd name="connsiteY3" fmla="*/ 3459 h 53853"/>
                    <a:gd name="connsiteX4" fmla="*/ 20271 w 41037"/>
                    <a:gd name="connsiteY4" fmla="*/ 0 h 53853"/>
                    <a:gd name="connsiteX5" fmla="*/ 0 w 41037"/>
                    <a:gd name="connsiteY5" fmla="*/ 0 h 53853"/>
                    <a:gd name="connsiteX6" fmla="*/ 0 w 41037"/>
                    <a:gd name="connsiteY6" fmla="*/ 53854 h 53853"/>
                    <a:gd name="connsiteX7" fmla="*/ 22249 w 41037"/>
                    <a:gd name="connsiteY7" fmla="*/ 53854 h 53853"/>
                    <a:gd name="connsiteX8" fmla="*/ 36093 w 41037"/>
                    <a:gd name="connsiteY8" fmla="*/ 49901 h 53853"/>
                    <a:gd name="connsiteX9" fmla="*/ 41037 w 41037"/>
                    <a:gd name="connsiteY9" fmla="*/ 38043 h 53853"/>
                    <a:gd name="connsiteX10" fmla="*/ 38565 w 41037"/>
                    <a:gd name="connsiteY10" fmla="*/ 29644 h 53853"/>
                    <a:gd name="connsiteX11" fmla="*/ 32632 w 41037"/>
                    <a:gd name="connsiteY11" fmla="*/ 24703 h 53853"/>
                    <a:gd name="connsiteX12" fmla="*/ 10877 w 41037"/>
                    <a:gd name="connsiteY12" fmla="*/ 7905 h 53853"/>
                    <a:gd name="connsiteX13" fmla="*/ 19283 w 41037"/>
                    <a:gd name="connsiteY13" fmla="*/ 7905 h 53853"/>
                    <a:gd name="connsiteX14" fmla="*/ 25216 w 41037"/>
                    <a:gd name="connsiteY14" fmla="*/ 9387 h 53853"/>
                    <a:gd name="connsiteX15" fmla="*/ 27194 w 41037"/>
                    <a:gd name="connsiteY15" fmla="*/ 14822 h 53853"/>
                    <a:gd name="connsiteX16" fmla="*/ 24721 w 41037"/>
                    <a:gd name="connsiteY16" fmla="*/ 19763 h 53853"/>
                    <a:gd name="connsiteX17" fmla="*/ 17799 w 41037"/>
                    <a:gd name="connsiteY17" fmla="*/ 21245 h 53853"/>
                    <a:gd name="connsiteX18" fmla="*/ 10383 w 41037"/>
                    <a:gd name="connsiteY18" fmla="*/ 21245 h 53853"/>
                    <a:gd name="connsiteX19" fmla="*/ 10383 w 41037"/>
                    <a:gd name="connsiteY19" fmla="*/ 7905 h 53853"/>
                    <a:gd name="connsiteX20" fmla="*/ 28677 w 41037"/>
                    <a:gd name="connsiteY20" fmla="*/ 42984 h 53853"/>
                    <a:gd name="connsiteX21" fmla="*/ 22249 w 41037"/>
                    <a:gd name="connsiteY21" fmla="*/ 44960 h 53853"/>
                    <a:gd name="connsiteX22" fmla="*/ 11372 w 41037"/>
                    <a:gd name="connsiteY22" fmla="*/ 44960 h 53853"/>
                    <a:gd name="connsiteX23" fmla="*/ 11372 w 41037"/>
                    <a:gd name="connsiteY23" fmla="*/ 29644 h 53853"/>
                    <a:gd name="connsiteX24" fmla="*/ 23238 w 41037"/>
                    <a:gd name="connsiteY24" fmla="*/ 29644 h 53853"/>
                    <a:gd name="connsiteX25" fmla="*/ 29171 w 41037"/>
                    <a:gd name="connsiteY25" fmla="*/ 31620 h 53853"/>
                    <a:gd name="connsiteX26" fmla="*/ 31643 w 41037"/>
                    <a:gd name="connsiteY26" fmla="*/ 37549 h 53853"/>
                    <a:gd name="connsiteX27" fmla="*/ 29171 w 41037"/>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3127" y="24209"/>
                      </a:moveTo>
                      <a:cubicBezTo>
                        <a:pt x="34610" y="23221"/>
                        <a:pt x="35599" y="21739"/>
                        <a:pt x="36588" y="20257"/>
                      </a:cubicBezTo>
                      <a:cubicBezTo>
                        <a:pt x="37576" y="18775"/>
                        <a:pt x="38071" y="16798"/>
                        <a:pt x="38071" y="14822"/>
                      </a:cubicBezTo>
                      <a:cubicBezTo>
                        <a:pt x="38071" y="9387"/>
                        <a:pt x="36588" y="5435"/>
                        <a:pt x="33127" y="3459"/>
                      </a:cubicBezTo>
                      <a:cubicBezTo>
                        <a:pt x="29666" y="988"/>
                        <a:pt x="25710" y="0"/>
                        <a:pt x="20271" y="0"/>
                      </a:cubicBezTo>
                      <a:lnTo>
                        <a:pt x="0" y="0"/>
                      </a:lnTo>
                      <a:lnTo>
                        <a:pt x="0" y="53854"/>
                      </a:lnTo>
                      <a:lnTo>
                        <a:pt x="22249" y="53854"/>
                      </a:lnTo>
                      <a:cubicBezTo>
                        <a:pt x="28182" y="53854"/>
                        <a:pt x="32632" y="52371"/>
                        <a:pt x="36093" y="49901"/>
                      </a:cubicBezTo>
                      <a:cubicBezTo>
                        <a:pt x="39554" y="46937"/>
                        <a:pt x="41037" y="43478"/>
                        <a:pt x="41037" y="38043"/>
                      </a:cubicBezTo>
                      <a:cubicBezTo>
                        <a:pt x="41037" y="32609"/>
                        <a:pt x="40049" y="32114"/>
                        <a:pt x="38565" y="29644"/>
                      </a:cubicBezTo>
                      <a:cubicBezTo>
                        <a:pt x="37082" y="27668"/>
                        <a:pt x="35104" y="25692"/>
                        <a:pt x="32632" y="24703"/>
                      </a:cubicBezTo>
                      <a:close/>
                      <a:moveTo>
                        <a:pt x="10877" y="7905"/>
                      </a:moveTo>
                      <a:lnTo>
                        <a:pt x="19283" y="7905"/>
                      </a:lnTo>
                      <a:cubicBezTo>
                        <a:pt x="21755" y="7905"/>
                        <a:pt x="23732" y="7905"/>
                        <a:pt x="25216" y="9387"/>
                      </a:cubicBezTo>
                      <a:cubicBezTo>
                        <a:pt x="26699" y="10376"/>
                        <a:pt x="27194" y="11858"/>
                        <a:pt x="27194" y="14822"/>
                      </a:cubicBezTo>
                      <a:cubicBezTo>
                        <a:pt x="27194" y="17787"/>
                        <a:pt x="26205" y="18775"/>
                        <a:pt x="24721" y="19763"/>
                      </a:cubicBezTo>
                      <a:cubicBezTo>
                        <a:pt x="23238" y="20751"/>
                        <a:pt x="20766" y="21245"/>
                        <a:pt x="17799" y="21245"/>
                      </a:cubicBezTo>
                      <a:lnTo>
                        <a:pt x="10383" y="21245"/>
                      </a:lnTo>
                      <a:lnTo>
                        <a:pt x="10383" y="7905"/>
                      </a:lnTo>
                      <a:close/>
                      <a:moveTo>
                        <a:pt x="28677" y="42984"/>
                      </a:moveTo>
                      <a:cubicBezTo>
                        <a:pt x="27194" y="44466"/>
                        <a:pt x="24721" y="44960"/>
                        <a:pt x="22249" y="44960"/>
                      </a:cubicBezTo>
                      <a:lnTo>
                        <a:pt x="11372" y="44960"/>
                      </a:lnTo>
                      <a:lnTo>
                        <a:pt x="11372" y="29644"/>
                      </a:lnTo>
                      <a:lnTo>
                        <a:pt x="23238" y="29644"/>
                      </a:lnTo>
                      <a:cubicBezTo>
                        <a:pt x="25710" y="29644"/>
                        <a:pt x="27688" y="30138"/>
                        <a:pt x="29171" y="31620"/>
                      </a:cubicBezTo>
                      <a:cubicBezTo>
                        <a:pt x="30655" y="33103"/>
                        <a:pt x="31643" y="35079"/>
                        <a:pt x="31643" y="37549"/>
                      </a:cubicBezTo>
                      <a:cubicBezTo>
                        <a:pt x="31643" y="40020"/>
                        <a:pt x="30655" y="41502"/>
                        <a:pt x="29171" y="42984"/>
                      </a:cubicBezTo>
                      <a:close/>
                    </a:path>
                  </a:pathLst>
                </a:custGeom>
                <a:solidFill>
                  <a:srgbClr val="FFFFFF"/>
                </a:solidFill>
                <a:ln w="4944"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FACFCB07-F325-E6D2-EA51-CE21FD7A83CC}"/>
                    </a:ext>
                  </a:extLst>
                </p:cNvPr>
                <p:cNvSpPr/>
                <p:nvPr/>
              </p:nvSpPr>
              <p:spPr>
                <a:xfrm>
                  <a:off x="3099976" y="5055300"/>
                  <a:ext cx="35598" cy="53853"/>
                </a:xfrm>
                <a:custGeom>
                  <a:avLst/>
                  <a:gdLst>
                    <a:gd name="connsiteX0" fmla="*/ 34116 w 35598"/>
                    <a:gd name="connsiteY0" fmla="*/ 45948 h 53853"/>
                    <a:gd name="connsiteX1" fmla="*/ 10383 w 35598"/>
                    <a:gd name="connsiteY1" fmla="*/ 45948 h 53853"/>
                    <a:gd name="connsiteX2" fmla="*/ 10383 w 35598"/>
                    <a:gd name="connsiteY2" fmla="*/ 0 h 53853"/>
                    <a:gd name="connsiteX3" fmla="*/ 0 w 35598"/>
                    <a:gd name="connsiteY3" fmla="*/ 0 h 53853"/>
                    <a:gd name="connsiteX4" fmla="*/ 0 w 35598"/>
                    <a:gd name="connsiteY4" fmla="*/ 53853 h 53853"/>
                    <a:gd name="connsiteX5" fmla="*/ 35599 w 35598"/>
                    <a:gd name="connsiteY5" fmla="*/ 53853 h 53853"/>
                    <a:gd name="connsiteX6" fmla="*/ 34116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34116" y="45948"/>
                      </a:moveTo>
                      <a:lnTo>
                        <a:pt x="10383" y="45948"/>
                      </a:lnTo>
                      <a:lnTo>
                        <a:pt x="10383" y="0"/>
                      </a:lnTo>
                      <a:lnTo>
                        <a:pt x="0" y="0"/>
                      </a:lnTo>
                      <a:lnTo>
                        <a:pt x="0" y="53853"/>
                      </a:lnTo>
                      <a:lnTo>
                        <a:pt x="35599" y="53853"/>
                      </a:lnTo>
                      <a:lnTo>
                        <a:pt x="34116" y="45948"/>
                      </a:lnTo>
                      <a:close/>
                    </a:path>
                  </a:pathLst>
                </a:custGeom>
                <a:solidFill>
                  <a:srgbClr val="FFFFFF"/>
                </a:solidFill>
                <a:ln w="4944"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F82626F4-A5BE-797A-85ED-D6237D875F2C}"/>
                    </a:ext>
                  </a:extLst>
                </p:cNvPr>
                <p:cNvSpPr/>
                <p:nvPr/>
              </p:nvSpPr>
              <p:spPr>
                <a:xfrm>
                  <a:off x="3137058" y="5055300"/>
                  <a:ext cx="50925" cy="53853"/>
                </a:xfrm>
                <a:custGeom>
                  <a:avLst/>
                  <a:gdLst>
                    <a:gd name="connsiteX0" fmla="*/ 20766 w 50925"/>
                    <a:gd name="connsiteY0" fmla="*/ 0 h 53853"/>
                    <a:gd name="connsiteX1" fmla="*/ 0 w 50925"/>
                    <a:gd name="connsiteY1" fmla="*/ 53853 h 53853"/>
                    <a:gd name="connsiteX2" fmla="*/ 10383 w 50925"/>
                    <a:gd name="connsiteY2" fmla="*/ 53853 h 53853"/>
                    <a:gd name="connsiteX3" fmla="*/ 15327 w 50925"/>
                    <a:gd name="connsiteY3" fmla="*/ 41008 h 53853"/>
                    <a:gd name="connsiteX4" fmla="*/ 35599 w 50925"/>
                    <a:gd name="connsiteY4" fmla="*/ 41008 h 53853"/>
                    <a:gd name="connsiteX5" fmla="*/ 40543 w 50925"/>
                    <a:gd name="connsiteY5" fmla="*/ 53853 h 53853"/>
                    <a:gd name="connsiteX6" fmla="*/ 50926 w 50925"/>
                    <a:gd name="connsiteY6" fmla="*/ 52371 h 53853"/>
                    <a:gd name="connsiteX7" fmla="*/ 30160 w 50925"/>
                    <a:gd name="connsiteY7" fmla="*/ 0 h 53853"/>
                    <a:gd name="connsiteX8" fmla="*/ 21260 w 50925"/>
                    <a:gd name="connsiteY8" fmla="*/ 0 h 53853"/>
                    <a:gd name="connsiteX9" fmla="*/ 17799 w 50925"/>
                    <a:gd name="connsiteY9" fmla="*/ 32608 h 53853"/>
                    <a:gd name="connsiteX10" fmla="*/ 24721 w 50925"/>
                    <a:gd name="connsiteY10" fmla="*/ 13834 h 53853"/>
                    <a:gd name="connsiteX11" fmla="*/ 32138 w 50925"/>
                    <a:gd name="connsiteY11" fmla="*/ 32608 h 53853"/>
                    <a:gd name="connsiteX12" fmla="*/ 17799 w 50925"/>
                    <a:gd name="connsiteY12" fmla="*/ 3260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3"/>
                      </a:lnTo>
                      <a:lnTo>
                        <a:pt x="10383" y="53853"/>
                      </a:lnTo>
                      <a:lnTo>
                        <a:pt x="15327" y="41008"/>
                      </a:lnTo>
                      <a:lnTo>
                        <a:pt x="35599" y="41008"/>
                      </a:lnTo>
                      <a:lnTo>
                        <a:pt x="40543" y="53853"/>
                      </a:lnTo>
                      <a:lnTo>
                        <a:pt x="50926" y="52371"/>
                      </a:lnTo>
                      <a:lnTo>
                        <a:pt x="30160" y="0"/>
                      </a:lnTo>
                      <a:lnTo>
                        <a:pt x="21260" y="0"/>
                      </a:lnTo>
                      <a:close/>
                      <a:moveTo>
                        <a:pt x="17799" y="32608"/>
                      </a:moveTo>
                      <a:lnTo>
                        <a:pt x="24721" y="13834"/>
                      </a:lnTo>
                      <a:lnTo>
                        <a:pt x="32138" y="32608"/>
                      </a:lnTo>
                      <a:lnTo>
                        <a:pt x="17799" y="32608"/>
                      </a:lnTo>
                      <a:close/>
                    </a:path>
                  </a:pathLst>
                </a:custGeom>
                <a:solidFill>
                  <a:srgbClr val="FFFFFF"/>
                </a:solidFill>
                <a:ln w="4944"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D6F11D98-9B05-73B8-853F-90A52545F053}"/>
                    </a:ext>
                  </a:extLst>
                </p:cNvPr>
                <p:cNvSpPr/>
                <p:nvPr/>
              </p:nvSpPr>
              <p:spPr>
                <a:xfrm>
                  <a:off x="3194411" y="5055300"/>
                  <a:ext cx="10382" cy="53853"/>
                </a:xfrm>
                <a:custGeom>
                  <a:avLst/>
                  <a:gdLst>
                    <a:gd name="connsiteX0" fmla="*/ 0 w 10382"/>
                    <a:gd name="connsiteY0" fmla="*/ 0 h 53853"/>
                    <a:gd name="connsiteX1" fmla="*/ 10383 w 10382"/>
                    <a:gd name="connsiteY1" fmla="*/ 0 h 53853"/>
                    <a:gd name="connsiteX2" fmla="*/ 10383 w 10382"/>
                    <a:gd name="connsiteY2" fmla="*/ 53854 h 53853"/>
                    <a:gd name="connsiteX3" fmla="*/ 0 w 10382"/>
                    <a:gd name="connsiteY3" fmla="*/ 53854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4"/>
                      </a:lnTo>
                      <a:lnTo>
                        <a:pt x="0" y="53854"/>
                      </a:lnTo>
                      <a:close/>
                    </a:path>
                  </a:pathLst>
                </a:custGeom>
                <a:solidFill>
                  <a:srgbClr val="FFFFFF"/>
                </a:solidFill>
                <a:ln w="4944"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EE254118-24F4-9191-9F95-CD480216C9D8}"/>
                    </a:ext>
                  </a:extLst>
                </p:cNvPr>
                <p:cNvSpPr/>
                <p:nvPr/>
              </p:nvSpPr>
              <p:spPr>
                <a:xfrm>
                  <a:off x="3218144" y="5055794"/>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0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0 w 42520"/>
                    <a:gd name="connsiteY16" fmla="*/ 24703 h 54347"/>
                    <a:gd name="connsiteX17" fmla="*/ 10383 w 42520"/>
                    <a:gd name="connsiteY17" fmla="*/ 24703 h 54347"/>
                    <a:gd name="connsiteX18" fmla="*/ 10383 w 42520"/>
                    <a:gd name="connsiteY18" fmla="*/ 8399 h 54347"/>
                    <a:gd name="connsiteX19" fmla="*/ 16810 w 42520"/>
                    <a:gd name="connsiteY19" fmla="*/ 8399 h 54347"/>
                    <a:gd name="connsiteX20" fmla="*/ 24721 w 42520"/>
                    <a:gd name="connsiteY20" fmla="*/ 10376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2"/>
                      </a:cubicBezTo>
                      <a:cubicBezTo>
                        <a:pt x="27688" y="1482"/>
                        <a:pt x="22249" y="0"/>
                        <a:pt x="16810" y="0"/>
                      </a:cubicBezTo>
                      <a:lnTo>
                        <a:pt x="0" y="0"/>
                      </a:lnTo>
                      <a:lnTo>
                        <a:pt x="0" y="53854"/>
                      </a:lnTo>
                      <a:lnTo>
                        <a:pt x="10383" y="53854"/>
                      </a:lnTo>
                      <a:lnTo>
                        <a:pt x="10383" y="33597"/>
                      </a:lnTo>
                      <a:lnTo>
                        <a:pt x="16316" y="33597"/>
                      </a:lnTo>
                      <a:cubicBezTo>
                        <a:pt x="16810" y="33597"/>
                        <a:pt x="17799" y="33597"/>
                        <a:pt x="18294" y="33597"/>
                      </a:cubicBezTo>
                      <a:cubicBezTo>
                        <a:pt x="18788" y="33597"/>
                        <a:pt x="19777" y="33597"/>
                        <a:pt x="20271" y="33597"/>
                      </a:cubicBezTo>
                      <a:lnTo>
                        <a:pt x="31643" y="54348"/>
                      </a:lnTo>
                      <a:lnTo>
                        <a:pt x="42521" y="54348"/>
                      </a:lnTo>
                      <a:lnTo>
                        <a:pt x="29171" y="31126"/>
                      </a:lnTo>
                      <a:cubicBezTo>
                        <a:pt x="31643" y="29644"/>
                        <a:pt x="34115" y="28162"/>
                        <a:pt x="35599" y="25692"/>
                      </a:cubicBezTo>
                      <a:close/>
                      <a:moveTo>
                        <a:pt x="24227" y="22727"/>
                      </a:moveTo>
                      <a:cubicBezTo>
                        <a:pt x="22249" y="24209"/>
                        <a:pt x="19777" y="24703"/>
                        <a:pt x="16810" y="24703"/>
                      </a:cubicBezTo>
                      <a:lnTo>
                        <a:pt x="10383" y="24703"/>
                      </a:lnTo>
                      <a:lnTo>
                        <a:pt x="10383" y="8399"/>
                      </a:lnTo>
                      <a:lnTo>
                        <a:pt x="16810" y="8399"/>
                      </a:lnTo>
                      <a:cubicBezTo>
                        <a:pt x="20271" y="8399"/>
                        <a:pt x="22744" y="8893"/>
                        <a:pt x="24721" y="10376"/>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7B9B5AB0-EA0A-4A39-EC29-387448EE3D33}"/>
                    </a:ext>
                  </a:extLst>
                </p:cNvPr>
                <p:cNvSpPr/>
                <p:nvPr/>
              </p:nvSpPr>
              <p:spPr>
                <a:xfrm>
                  <a:off x="3729382" y="4263308"/>
                  <a:ext cx="39554" cy="55829"/>
                </a:xfrm>
                <a:custGeom>
                  <a:avLst/>
                  <a:gdLst>
                    <a:gd name="connsiteX0" fmla="*/ 30160 w 39554"/>
                    <a:gd name="connsiteY0" fmla="*/ 47431 h 55829"/>
                    <a:gd name="connsiteX1" fmla="*/ 23732 w 39554"/>
                    <a:gd name="connsiteY1" fmla="*/ 47925 h 55829"/>
                    <a:gd name="connsiteX2" fmla="*/ 13844 w 39554"/>
                    <a:gd name="connsiteY2" fmla="*/ 41996 h 55829"/>
                    <a:gd name="connsiteX3" fmla="*/ 10877 w 39554"/>
                    <a:gd name="connsiteY3" fmla="*/ 28656 h 55829"/>
                    <a:gd name="connsiteX4" fmla="*/ 14339 w 39554"/>
                    <a:gd name="connsiteY4" fmla="*/ 14328 h 55829"/>
                    <a:gd name="connsiteX5" fmla="*/ 24227 w 39554"/>
                    <a:gd name="connsiteY5" fmla="*/ 8893 h 55829"/>
                    <a:gd name="connsiteX6" fmla="*/ 30160 w 39554"/>
                    <a:gd name="connsiteY6" fmla="*/ 9387 h 55829"/>
                    <a:gd name="connsiteX7" fmla="*/ 36093 w 39554"/>
                    <a:gd name="connsiteY7" fmla="*/ 10870 h 55829"/>
                    <a:gd name="connsiteX8" fmla="*/ 39060 w 39554"/>
                    <a:gd name="connsiteY8" fmla="*/ 3459 h 55829"/>
                    <a:gd name="connsiteX9" fmla="*/ 31149 w 39554"/>
                    <a:gd name="connsiteY9" fmla="*/ 988 h 55829"/>
                    <a:gd name="connsiteX10" fmla="*/ 24721 w 39554"/>
                    <a:gd name="connsiteY10" fmla="*/ 0 h 55829"/>
                    <a:gd name="connsiteX11" fmla="*/ 6427 w 39554"/>
                    <a:gd name="connsiteY11" fmla="*/ 7905 h 55829"/>
                    <a:gd name="connsiteX12" fmla="*/ 0 w 39554"/>
                    <a:gd name="connsiteY12" fmla="*/ 28162 h 55829"/>
                    <a:gd name="connsiteX13" fmla="*/ 5933 w 39554"/>
                    <a:gd name="connsiteY13" fmla="*/ 47925 h 55829"/>
                    <a:gd name="connsiteX14" fmla="*/ 24227 w 39554"/>
                    <a:gd name="connsiteY14" fmla="*/ 55830 h 55829"/>
                    <a:gd name="connsiteX15" fmla="*/ 32138 w 39554"/>
                    <a:gd name="connsiteY15" fmla="*/ 54842 h 55829"/>
                    <a:gd name="connsiteX16" fmla="*/ 39554 w 39554"/>
                    <a:gd name="connsiteY16" fmla="*/ 52371 h 55829"/>
                    <a:gd name="connsiteX17" fmla="*/ 35599 w 39554"/>
                    <a:gd name="connsiteY17" fmla="*/ 44960 h 55829"/>
                    <a:gd name="connsiteX18" fmla="*/ 30160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0" y="47431"/>
                      </a:moveTo>
                      <a:cubicBezTo>
                        <a:pt x="28182" y="47431"/>
                        <a:pt x="26205" y="47925"/>
                        <a:pt x="23732" y="47925"/>
                      </a:cubicBezTo>
                      <a:cubicBezTo>
                        <a:pt x="19283" y="47925"/>
                        <a:pt x="15822" y="45948"/>
                        <a:pt x="13844" y="41996"/>
                      </a:cubicBezTo>
                      <a:cubicBezTo>
                        <a:pt x="11866" y="38043"/>
                        <a:pt x="10877" y="33597"/>
                        <a:pt x="10877" y="28656"/>
                      </a:cubicBezTo>
                      <a:cubicBezTo>
                        <a:pt x="10877" y="23715"/>
                        <a:pt x="11866" y="17786"/>
                        <a:pt x="14339" y="14328"/>
                      </a:cubicBezTo>
                      <a:cubicBezTo>
                        <a:pt x="16811" y="10870"/>
                        <a:pt x="19777" y="8893"/>
                        <a:pt x="24227" y="8893"/>
                      </a:cubicBezTo>
                      <a:cubicBezTo>
                        <a:pt x="28677" y="8893"/>
                        <a:pt x="28677" y="8893"/>
                        <a:pt x="30160" y="9387"/>
                      </a:cubicBezTo>
                      <a:cubicBezTo>
                        <a:pt x="31643" y="9387"/>
                        <a:pt x="33621" y="10375"/>
                        <a:pt x="36093" y="10870"/>
                      </a:cubicBezTo>
                      <a:lnTo>
                        <a:pt x="39060" y="3459"/>
                      </a:lnTo>
                      <a:cubicBezTo>
                        <a:pt x="36588" y="1976"/>
                        <a:pt x="34116" y="1482"/>
                        <a:pt x="31149" y="988"/>
                      </a:cubicBezTo>
                      <a:cubicBezTo>
                        <a:pt x="28182" y="494"/>
                        <a:pt x="26205" y="0"/>
                        <a:pt x="24721" y="0"/>
                      </a:cubicBezTo>
                      <a:cubicBezTo>
                        <a:pt x="16811" y="0"/>
                        <a:pt x="10877" y="2470"/>
                        <a:pt x="6427" y="7905"/>
                      </a:cubicBezTo>
                      <a:cubicBezTo>
                        <a:pt x="1978" y="13340"/>
                        <a:pt x="0" y="19763"/>
                        <a:pt x="0" y="28162"/>
                      </a:cubicBezTo>
                      <a:cubicBezTo>
                        <a:pt x="0" y="36561"/>
                        <a:pt x="1978" y="42490"/>
                        <a:pt x="5933" y="47925"/>
                      </a:cubicBezTo>
                      <a:cubicBezTo>
                        <a:pt x="9889" y="53359"/>
                        <a:pt x="15822" y="55830"/>
                        <a:pt x="24227" y="55830"/>
                      </a:cubicBezTo>
                      <a:cubicBezTo>
                        <a:pt x="32632" y="55830"/>
                        <a:pt x="29171" y="55830"/>
                        <a:pt x="32138" y="54842"/>
                      </a:cubicBezTo>
                      <a:cubicBezTo>
                        <a:pt x="35105" y="54348"/>
                        <a:pt x="37577" y="53359"/>
                        <a:pt x="39554" y="52371"/>
                      </a:cubicBezTo>
                      <a:lnTo>
                        <a:pt x="35599" y="44960"/>
                      </a:lnTo>
                      <a:cubicBezTo>
                        <a:pt x="34116" y="45454"/>
                        <a:pt x="32138" y="46442"/>
                        <a:pt x="30160" y="46937"/>
                      </a:cubicBezTo>
                      <a:close/>
                    </a:path>
                  </a:pathLst>
                </a:custGeom>
                <a:solidFill>
                  <a:srgbClr val="FFFFFF"/>
                </a:solidFill>
                <a:ln w="4944"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AD937D89-9047-390D-92F2-C6382157A135}"/>
                    </a:ext>
                  </a:extLst>
                </p:cNvPr>
                <p:cNvSpPr/>
                <p:nvPr/>
              </p:nvSpPr>
              <p:spPr>
                <a:xfrm>
                  <a:off x="3778825" y="4264791"/>
                  <a:ext cx="37576" cy="53853"/>
                </a:xfrm>
                <a:custGeom>
                  <a:avLst/>
                  <a:gdLst>
                    <a:gd name="connsiteX0" fmla="*/ 9889 w 37576"/>
                    <a:gd name="connsiteY0" fmla="*/ 45948 h 53853"/>
                    <a:gd name="connsiteX1" fmla="*/ 9889 w 37576"/>
                    <a:gd name="connsiteY1" fmla="*/ 30632 h 53853"/>
                    <a:gd name="connsiteX2" fmla="*/ 26205 w 37576"/>
                    <a:gd name="connsiteY2" fmla="*/ 30632 h 53853"/>
                    <a:gd name="connsiteX3" fmla="*/ 24721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3 h 53853"/>
                    <a:gd name="connsiteX10" fmla="*/ 37577 w 37576"/>
                    <a:gd name="connsiteY10" fmla="*/ 53853 h 53853"/>
                    <a:gd name="connsiteX11" fmla="*/ 36093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0632"/>
                      </a:lnTo>
                      <a:lnTo>
                        <a:pt x="26205" y="30632"/>
                      </a:lnTo>
                      <a:lnTo>
                        <a:pt x="24721" y="22727"/>
                      </a:lnTo>
                      <a:lnTo>
                        <a:pt x="9889" y="22727"/>
                      </a:lnTo>
                      <a:lnTo>
                        <a:pt x="9889" y="8399"/>
                      </a:lnTo>
                      <a:lnTo>
                        <a:pt x="33621" y="8399"/>
                      </a:lnTo>
                      <a:lnTo>
                        <a:pt x="32138" y="0"/>
                      </a:lnTo>
                      <a:lnTo>
                        <a:pt x="0" y="0"/>
                      </a:lnTo>
                      <a:lnTo>
                        <a:pt x="0" y="53853"/>
                      </a:lnTo>
                      <a:lnTo>
                        <a:pt x="37577" y="53853"/>
                      </a:lnTo>
                      <a:lnTo>
                        <a:pt x="36093"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B813180-58B6-8D3F-28FD-A5E22F844540}"/>
                    </a:ext>
                  </a:extLst>
                </p:cNvPr>
                <p:cNvSpPr/>
                <p:nvPr/>
              </p:nvSpPr>
              <p:spPr>
                <a:xfrm>
                  <a:off x="3824806" y="4264791"/>
                  <a:ext cx="44993" cy="53853"/>
                </a:xfrm>
                <a:custGeom>
                  <a:avLst/>
                  <a:gdLst>
                    <a:gd name="connsiteX0" fmla="*/ 35105 w 44993"/>
                    <a:gd name="connsiteY0" fmla="*/ 36067 h 53853"/>
                    <a:gd name="connsiteX1" fmla="*/ 9889 w 44993"/>
                    <a:gd name="connsiteY1" fmla="*/ 0 h 53853"/>
                    <a:gd name="connsiteX2" fmla="*/ 0 w 44993"/>
                    <a:gd name="connsiteY2" fmla="*/ 0 h 53853"/>
                    <a:gd name="connsiteX3" fmla="*/ 0 w 44993"/>
                    <a:gd name="connsiteY3" fmla="*/ 53853 h 53853"/>
                    <a:gd name="connsiteX4" fmla="*/ 9889 w 44993"/>
                    <a:gd name="connsiteY4" fmla="*/ 53853 h 53853"/>
                    <a:gd name="connsiteX5" fmla="*/ 9889 w 44993"/>
                    <a:gd name="connsiteY5" fmla="*/ 17786 h 53853"/>
                    <a:gd name="connsiteX6" fmla="*/ 35105 w 44993"/>
                    <a:gd name="connsiteY6" fmla="*/ 53853 h 53853"/>
                    <a:gd name="connsiteX7" fmla="*/ 44993 w 44993"/>
                    <a:gd name="connsiteY7" fmla="*/ 53853 h 53853"/>
                    <a:gd name="connsiteX8" fmla="*/ 44993 w 44993"/>
                    <a:gd name="connsiteY8" fmla="*/ 0 h 53853"/>
                    <a:gd name="connsiteX9" fmla="*/ 35105 w 44993"/>
                    <a:gd name="connsiteY9" fmla="*/ 0 h 53853"/>
                    <a:gd name="connsiteX10" fmla="*/ 35105 w 44993"/>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3" h="53853">
                      <a:moveTo>
                        <a:pt x="35105" y="36067"/>
                      </a:moveTo>
                      <a:lnTo>
                        <a:pt x="9889" y="0"/>
                      </a:lnTo>
                      <a:lnTo>
                        <a:pt x="0" y="0"/>
                      </a:lnTo>
                      <a:lnTo>
                        <a:pt x="0" y="53853"/>
                      </a:lnTo>
                      <a:lnTo>
                        <a:pt x="9889" y="53853"/>
                      </a:lnTo>
                      <a:lnTo>
                        <a:pt x="9889" y="17786"/>
                      </a:lnTo>
                      <a:lnTo>
                        <a:pt x="35105" y="53853"/>
                      </a:lnTo>
                      <a:lnTo>
                        <a:pt x="44993" y="53853"/>
                      </a:lnTo>
                      <a:lnTo>
                        <a:pt x="44993" y="0"/>
                      </a:lnTo>
                      <a:lnTo>
                        <a:pt x="35105" y="0"/>
                      </a:lnTo>
                      <a:lnTo>
                        <a:pt x="35105" y="36067"/>
                      </a:lnTo>
                      <a:close/>
                    </a:path>
                  </a:pathLst>
                </a:custGeom>
                <a:solidFill>
                  <a:srgbClr val="FFFFFF"/>
                </a:solidFill>
                <a:ln w="4944"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0DB33657-55E2-0D5B-B555-3B33C5482205}"/>
                    </a:ext>
                  </a:extLst>
                </p:cNvPr>
                <p:cNvSpPr/>
                <p:nvPr/>
              </p:nvSpPr>
              <p:spPr>
                <a:xfrm>
                  <a:off x="3877216" y="4264791"/>
                  <a:ext cx="44992" cy="53853"/>
                </a:xfrm>
                <a:custGeom>
                  <a:avLst/>
                  <a:gdLst>
                    <a:gd name="connsiteX0" fmla="*/ 0 w 44992"/>
                    <a:gd name="connsiteY0" fmla="*/ 0 h 53853"/>
                    <a:gd name="connsiteX1" fmla="*/ 0 w 44992"/>
                    <a:gd name="connsiteY1" fmla="*/ 8399 h 53853"/>
                    <a:gd name="connsiteX2" fmla="*/ 16316 w 44992"/>
                    <a:gd name="connsiteY2" fmla="*/ 8399 h 53853"/>
                    <a:gd name="connsiteX3" fmla="*/ 16316 w 44992"/>
                    <a:gd name="connsiteY3" fmla="*/ 53853 h 53853"/>
                    <a:gd name="connsiteX4" fmla="*/ 26699 w 44992"/>
                    <a:gd name="connsiteY4" fmla="*/ 53853 h 53853"/>
                    <a:gd name="connsiteX5" fmla="*/ 26699 w 44992"/>
                    <a:gd name="connsiteY5" fmla="*/ 8399 h 53853"/>
                    <a:gd name="connsiteX6" fmla="*/ 44993 w 44992"/>
                    <a:gd name="connsiteY6" fmla="*/ 8399 h 53853"/>
                    <a:gd name="connsiteX7" fmla="*/ 43510 w 44992"/>
                    <a:gd name="connsiteY7" fmla="*/ 0 h 53853"/>
                    <a:gd name="connsiteX8" fmla="*/ 0 w 44992"/>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2" h="53853">
                      <a:moveTo>
                        <a:pt x="0" y="0"/>
                      </a:moveTo>
                      <a:lnTo>
                        <a:pt x="0" y="8399"/>
                      </a:lnTo>
                      <a:lnTo>
                        <a:pt x="16316" y="8399"/>
                      </a:lnTo>
                      <a:lnTo>
                        <a:pt x="16316" y="53853"/>
                      </a:lnTo>
                      <a:lnTo>
                        <a:pt x="26699" y="53853"/>
                      </a:lnTo>
                      <a:lnTo>
                        <a:pt x="26699" y="8399"/>
                      </a:lnTo>
                      <a:lnTo>
                        <a:pt x="44993" y="8399"/>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5DEEDF6C-648D-4ED2-D7DE-AF854BE62E1E}"/>
                    </a:ext>
                  </a:extLst>
                </p:cNvPr>
                <p:cNvSpPr/>
                <p:nvPr/>
              </p:nvSpPr>
              <p:spPr>
                <a:xfrm>
                  <a:off x="3929131" y="4265285"/>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0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721 w 42520"/>
                    <a:gd name="connsiteY15" fmla="*/ 22727 h 54347"/>
                    <a:gd name="connsiteX16" fmla="*/ 17305 w 42520"/>
                    <a:gd name="connsiteY16" fmla="*/ 24703 h 54347"/>
                    <a:gd name="connsiteX17" fmla="*/ 10877 w 42520"/>
                    <a:gd name="connsiteY17" fmla="*/ 24703 h 54347"/>
                    <a:gd name="connsiteX18" fmla="*/ 10877 w 42520"/>
                    <a:gd name="connsiteY18" fmla="*/ 8399 h 54347"/>
                    <a:gd name="connsiteX19" fmla="*/ 17305 w 42520"/>
                    <a:gd name="connsiteY19" fmla="*/ 8399 h 54347"/>
                    <a:gd name="connsiteX20" fmla="*/ 25216 w 42520"/>
                    <a:gd name="connsiteY20" fmla="*/ 10375 h 54347"/>
                    <a:gd name="connsiteX21" fmla="*/ 28182 w 42520"/>
                    <a:gd name="connsiteY21" fmla="*/ 16798 h 54347"/>
                    <a:gd name="connsiteX22" fmla="*/ 25216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0" y="0"/>
                      </a:cubicBezTo>
                      <a:lnTo>
                        <a:pt x="0" y="0"/>
                      </a:lnTo>
                      <a:lnTo>
                        <a:pt x="0" y="53854"/>
                      </a:lnTo>
                      <a:lnTo>
                        <a:pt x="10383" y="53854"/>
                      </a:lnTo>
                      <a:lnTo>
                        <a:pt x="10383" y="33597"/>
                      </a:lnTo>
                      <a:lnTo>
                        <a:pt x="16316" y="33597"/>
                      </a:lnTo>
                      <a:cubicBezTo>
                        <a:pt x="16810" y="33597"/>
                        <a:pt x="17799" y="33597"/>
                        <a:pt x="18294" y="33597"/>
                      </a:cubicBezTo>
                      <a:cubicBezTo>
                        <a:pt x="18788" y="33597"/>
                        <a:pt x="19777" y="33597"/>
                        <a:pt x="20271" y="33597"/>
                      </a:cubicBezTo>
                      <a:lnTo>
                        <a:pt x="31643" y="54348"/>
                      </a:lnTo>
                      <a:lnTo>
                        <a:pt x="42521" y="54348"/>
                      </a:lnTo>
                      <a:lnTo>
                        <a:pt x="29171" y="31126"/>
                      </a:lnTo>
                      <a:cubicBezTo>
                        <a:pt x="31643" y="29644"/>
                        <a:pt x="34115" y="28162"/>
                        <a:pt x="35599" y="25692"/>
                      </a:cubicBezTo>
                      <a:close/>
                      <a:moveTo>
                        <a:pt x="24721" y="22727"/>
                      </a:moveTo>
                      <a:cubicBezTo>
                        <a:pt x="22744" y="24209"/>
                        <a:pt x="20271" y="24703"/>
                        <a:pt x="17305" y="24703"/>
                      </a:cubicBezTo>
                      <a:lnTo>
                        <a:pt x="10877" y="24703"/>
                      </a:lnTo>
                      <a:lnTo>
                        <a:pt x="10877" y="8399"/>
                      </a:lnTo>
                      <a:lnTo>
                        <a:pt x="17305" y="8399"/>
                      </a:lnTo>
                      <a:cubicBezTo>
                        <a:pt x="20766" y="8399"/>
                        <a:pt x="23238" y="8893"/>
                        <a:pt x="25216" y="10375"/>
                      </a:cubicBezTo>
                      <a:cubicBezTo>
                        <a:pt x="27194" y="11858"/>
                        <a:pt x="28182" y="13834"/>
                        <a:pt x="28182" y="16798"/>
                      </a:cubicBezTo>
                      <a:cubicBezTo>
                        <a:pt x="28182" y="19763"/>
                        <a:pt x="27194" y="21739"/>
                        <a:pt x="25216" y="22727"/>
                      </a:cubicBezTo>
                      <a:close/>
                    </a:path>
                  </a:pathLst>
                </a:custGeom>
                <a:solidFill>
                  <a:srgbClr val="FFFFFF"/>
                </a:solidFill>
                <a:ln w="4944"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9BF94810-5BCB-5CBD-0E70-A3178B4D13EE}"/>
                    </a:ext>
                  </a:extLst>
                </p:cNvPr>
                <p:cNvSpPr/>
                <p:nvPr/>
              </p:nvSpPr>
              <p:spPr>
                <a:xfrm>
                  <a:off x="3979068" y="4264791"/>
                  <a:ext cx="37576" cy="53853"/>
                </a:xfrm>
                <a:custGeom>
                  <a:avLst/>
                  <a:gdLst>
                    <a:gd name="connsiteX0" fmla="*/ 36093 w 37576"/>
                    <a:gd name="connsiteY0" fmla="*/ 45948 h 53853"/>
                    <a:gd name="connsiteX1" fmla="*/ 9889 w 37576"/>
                    <a:gd name="connsiteY1" fmla="*/ 45948 h 53853"/>
                    <a:gd name="connsiteX2" fmla="*/ 9889 w 37576"/>
                    <a:gd name="connsiteY2" fmla="*/ 30632 h 53853"/>
                    <a:gd name="connsiteX3" fmla="*/ 26205 w 37576"/>
                    <a:gd name="connsiteY3" fmla="*/ 30632 h 53853"/>
                    <a:gd name="connsiteX4" fmla="*/ 24721 w 37576"/>
                    <a:gd name="connsiteY4" fmla="*/ 22727 h 53853"/>
                    <a:gd name="connsiteX5" fmla="*/ 9889 w 37576"/>
                    <a:gd name="connsiteY5" fmla="*/ 22727 h 53853"/>
                    <a:gd name="connsiteX6" fmla="*/ 9889 w 37576"/>
                    <a:gd name="connsiteY6" fmla="*/ 8399 h 53853"/>
                    <a:gd name="connsiteX7" fmla="*/ 33621 w 37576"/>
                    <a:gd name="connsiteY7" fmla="*/ 8399 h 53853"/>
                    <a:gd name="connsiteX8" fmla="*/ 32138 w 37576"/>
                    <a:gd name="connsiteY8" fmla="*/ 0 h 53853"/>
                    <a:gd name="connsiteX9" fmla="*/ 0 w 37576"/>
                    <a:gd name="connsiteY9" fmla="*/ 0 h 53853"/>
                    <a:gd name="connsiteX10" fmla="*/ 0 w 37576"/>
                    <a:gd name="connsiteY10" fmla="*/ 53853 h 53853"/>
                    <a:gd name="connsiteX11" fmla="*/ 37577 w 37576"/>
                    <a:gd name="connsiteY11" fmla="*/ 53853 h 53853"/>
                    <a:gd name="connsiteX12" fmla="*/ 3609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6093" y="45948"/>
                      </a:moveTo>
                      <a:lnTo>
                        <a:pt x="9889" y="45948"/>
                      </a:lnTo>
                      <a:lnTo>
                        <a:pt x="9889" y="30632"/>
                      </a:lnTo>
                      <a:lnTo>
                        <a:pt x="26205" y="30632"/>
                      </a:lnTo>
                      <a:lnTo>
                        <a:pt x="24721" y="22727"/>
                      </a:lnTo>
                      <a:lnTo>
                        <a:pt x="9889" y="22727"/>
                      </a:lnTo>
                      <a:lnTo>
                        <a:pt x="9889" y="8399"/>
                      </a:lnTo>
                      <a:lnTo>
                        <a:pt x="33621" y="8399"/>
                      </a:lnTo>
                      <a:lnTo>
                        <a:pt x="32138" y="0"/>
                      </a:lnTo>
                      <a:lnTo>
                        <a:pt x="0" y="0"/>
                      </a:lnTo>
                      <a:lnTo>
                        <a:pt x="0" y="53853"/>
                      </a:lnTo>
                      <a:lnTo>
                        <a:pt x="37577" y="53853"/>
                      </a:lnTo>
                      <a:lnTo>
                        <a:pt x="36093" y="45948"/>
                      </a:lnTo>
                      <a:close/>
                    </a:path>
                  </a:pathLst>
                </a:custGeom>
                <a:solidFill>
                  <a:srgbClr val="FFFFFF"/>
                </a:solidFill>
                <a:ln w="4944" cap="flat">
                  <a:noFill/>
                  <a:prstDash val="solid"/>
                  <a:miter/>
                </a:ln>
              </p:spPr>
              <p:txBody>
                <a:bodyPr rtlCol="0" anchor="ctr"/>
                <a:lstStyle/>
                <a:p>
                  <a:endParaRPr lang="en-US"/>
                </a:p>
              </p:txBody>
            </p:sp>
          </p:grpSp>
        </p:grpSp>
        <p:grpSp>
          <p:nvGrpSpPr>
            <p:cNvPr id="493" name="Group 492">
              <a:extLst>
                <a:ext uri="{FF2B5EF4-FFF2-40B4-BE49-F238E27FC236}">
                  <a16:creationId xmlns:a16="http://schemas.microsoft.com/office/drawing/2014/main" id="{F1EB6281-7719-2404-3698-EC69832406DA}"/>
                </a:ext>
              </a:extLst>
            </p:cNvPr>
            <p:cNvGrpSpPr/>
            <p:nvPr/>
          </p:nvGrpSpPr>
          <p:grpSpPr>
            <a:xfrm>
              <a:off x="3709845" y="1733225"/>
              <a:ext cx="4517089" cy="2478741"/>
              <a:chOff x="3524336" y="2330851"/>
              <a:chExt cx="4517089" cy="2478741"/>
            </a:xfrm>
          </p:grpSpPr>
          <p:grpSp>
            <p:nvGrpSpPr>
              <p:cNvPr id="494" name="Graphic 2002">
                <a:extLst>
                  <a:ext uri="{FF2B5EF4-FFF2-40B4-BE49-F238E27FC236}">
                    <a16:creationId xmlns:a16="http://schemas.microsoft.com/office/drawing/2014/main" id="{0A96A092-5998-2D53-0962-FBC134BF19D8}"/>
                  </a:ext>
                </a:extLst>
              </p:cNvPr>
              <p:cNvGrpSpPr/>
              <p:nvPr/>
            </p:nvGrpSpPr>
            <p:grpSpPr>
              <a:xfrm>
                <a:off x="3524336" y="2330851"/>
                <a:ext cx="4517089" cy="2478741"/>
                <a:chOff x="3524336" y="2330851"/>
                <a:chExt cx="4517089" cy="2478741"/>
              </a:xfrm>
              <a:solidFill>
                <a:srgbClr val="FFBA00"/>
              </a:solidFill>
            </p:grpSpPr>
            <p:sp>
              <p:nvSpPr>
                <p:cNvPr id="622" name="Freeform 621">
                  <a:extLst>
                    <a:ext uri="{FF2B5EF4-FFF2-40B4-BE49-F238E27FC236}">
                      <a16:creationId xmlns:a16="http://schemas.microsoft.com/office/drawing/2014/main" id="{D88C9BD1-F62B-9568-9B26-94A1F6B802E5}"/>
                    </a:ext>
                  </a:extLst>
                </p:cNvPr>
                <p:cNvSpPr/>
                <p:nvPr/>
              </p:nvSpPr>
              <p:spPr>
                <a:xfrm>
                  <a:off x="6983846" y="2339251"/>
                  <a:ext cx="590840" cy="1354735"/>
                </a:xfrm>
                <a:custGeom>
                  <a:avLst/>
                  <a:gdLst>
                    <a:gd name="connsiteX0" fmla="*/ 0 w 590840"/>
                    <a:gd name="connsiteY0" fmla="*/ 1354736 h 1354735"/>
                    <a:gd name="connsiteX1" fmla="*/ 61309 w 590840"/>
                    <a:gd name="connsiteY1" fmla="*/ 1322127 h 1354735"/>
                    <a:gd name="connsiteX2" fmla="*/ 39554 w 590840"/>
                    <a:gd name="connsiteY2" fmla="*/ 639325 h 1354735"/>
                    <a:gd name="connsiteX3" fmla="*/ 21260 w 590840"/>
                    <a:gd name="connsiteY3" fmla="*/ 3458 h 1354735"/>
                    <a:gd name="connsiteX4" fmla="*/ 150306 w 590840"/>
                    <a:gd name="connsiteY4" fmla="*/ 0 h 1354735"/>
                    <a:gd name="connsiteX5" fmla="*/ 199749 w 590840"/>
                    <a:gd name="connsiteY5" fmla="*/ 9881 h 1354735"/>
                    <a:gd name="connsiteX6" fmla="*/ 228425 w 590840"/>
                    <a:gd name="connsiteY6" fmla="*/ 66699 h 1354735"/>
                    <a:gd name="connsiteX7" fmla="*/ 281824 w 590840"/>
                    <a:gd name="connsiteY7" fmla="*/ 90909 h 1354735"/>
                    <a:gd name="connsiteX8" fmla="*/ 320389 w 590840"/>
                    <a:gd name="connsiteY8" fmla="*/ 232212 h 1354735"/>
                    <a:gd name="connsiteX9" fmla="*/ 431141 w 590840"/>
                    <a:gd name="connsiteY9" fmla="*/ 234188 h 1354735"/>
                    <a:gd name="connsiteX10" fmla="*/ 461795 w 590840"/>
                    <a:gd name="connsiteY10" fmla="*/ 255927 h 1354735"/>
                    <a:gd name="connsiteX11" fmla="*/ 492944 w 590840"/>
                    <a:gd name="connsiteY11" fmla="*/ 267785 h 1354735"/>
                    <a:gd name="connsiteX12" fmla="*/ 502338 w 590840"/>
                    <a:gd name="connsiteY12" fmla="*/ 289524 h 1354735"/>
                    <a:gd name="connsiteX13" fmla="*/ 552770 w 590840"/>
                    <a:gd name="connsiteY13" fmla="*/ 330532 h 1354735"/>
                    <a:gd name="connsiteX14" fmla="*/ 530026 w 590840"/>
                    <a:gd name="connsiteY14" fmla="*/ 360670 h 1354735"/>
                    <a:gd name="connsiteX15" fmla="*/ 529532 w 590840"/>
                    <a:gd name="connsiteY15" fmla="*/ 393278 h 1354735"/>
                    <a:gd name="connsiteX16" fmla="*/ 577491 w 590840"/>
                    <a:gd name="connsiteY16" fmla="*/ 409089 h 1354735"/>
                    <a:gd name="connsiteX17" fmla="*/ 582930 w 590840"/>
                    <a:gd name="connsiteY17" fmla="*/ 486657 h 1354735"/>
                    <a:gd name="connsiteX18" fmla="*/ 572052 w 590840"/>
                    <a:gd name="connsiteY18" fmla="*/ 507902 h 1354735"/>
                    <a:gd name="connsiteX19" fmla="*/ 590841 w 590840"/>
                    <a:gd name="connsiteY19" fmla="*/ 646736 h 1354735"/>
                    <a:gd name="connsiteX20" fmla="*/ 562658 w 590840"/>
                    <a:gd name="connsiteY20" fmla="*/ 689720 h 1354735"/>
                    <a:gd name="connsiteX21" fmla="*/ 566119 w 590840"/>
                    <a:gd name="connsiteY21" fmla="*/ 705530 h 1354735"/>
                    <a:gd name="connsiteX22" fmla="*/ 405431 w 590840"/>
                    <a:gd name="connsiteY22" fmla="*/ 972327 h 1354735"/>
                    <a:gd name="connsiteX23" fmla="*/ 328300 w 590840"/>
                    <a:gd name="connsiteY23" fmla="*/ 1036062 h 1354735"/>
                    <a:gd name="connsiteX24" fmla="*/ 306051 w 590840"/>
                    <a:gd name="connsiteY24" fmla="*/ 1119559 h 1354735"/>
                    <a:gd name="connsiteX25" fmla="*/ 280340 w 590840"/>
                    <a:gd name="connsiteY25" fmla="*/ 1131417 h 1354735"/>
                    <a:gd name="connsiteX26" fmla="*/ 200243 w 590840"/>
                    <a:gd name="connsiteY26" fmla="*/ 1119559 h 1354735"/>
                    <a:gd name="connsiteX27" fmla="*/ 201726 w 590840"/>
                    <a:gd name="connsiteY27" fmla="*/ 1178847 h 1354735"/>
                    <a:gd name="connsiteX28" fmla="*/ 239303 w 590840"/>
                    <a:gd name="connsiteY28" fmla="*/ 1207503 h 1354735"/>
                    <a:gd name="connsiteX29" fmla="*/ 191343 w 590840"/>
                    <a:gd name="connsiteY29" fmla="*/ 1319657 h 1354735"/>
                    <a:gd name="connsiteX30" fmla="*/ 190849 w 590840"/>
                    <a:gd name="connsiteY30" fmla="*/ 1353253 h 1354735"/>
                    <a:gd name="connsiteX31" fmla="*/ 0 w 590840"/>
                    <a:gd name="connsiteY31" fmla="*/ 1354736 h 135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0840" h="1354735">
                      <a:moveTo>
                        <a:pt x="0" y="1354736"/>
                      </a:moveTo>
                      <a:lnTo>
                        <a:pt x="61309" y="1322127"/>
                      </a:lnTo>
                      <a:lnTo>
                        <a:pt x="39554" y="639325"/>
                      </a:lnTo>
                      <a:lnTo>
                        <a:pt x="21260" y="3458"/>
                      </a:lnTo>
                      <a:lnTo>
                        <a:pt x="150306" y="0"/>
                      </a:lnTo>
                      <a:lnTo>
                        <a:pt x="199749" y="9881"/>
                      </a:lnTo>
                      <a:lnTo>
                        <a:pt x="228425" y="66699"/>
                      </a:lnTo>
                      <a:lnTo>
                        <a:pt x="281824" y="90909"/>
                      </a:lnTo>
                      <a:lnTo>
                        <a:pt x="320389" y="232212"/>
                      </a:lnTo>
                      <a:lnTo>
                        <a:pt x="431141" y="234188"/>
                      </a:lnTo>
                      <a:lnTo>
                        <a:pt x="461795" y="255927"/>
                      </a:lnTo>
                      <a:lnTo>
                        <a:pt x="492944" y="267785"/>
                      </a:lnTo>
                      <a:lnTo>
                        <a:pt x="502338" y="289524"/>
                      </a:lnTo>
                      <a:lnTo>
                        <a:pt x="552770" y="330532"/>
                      </a:lnTo>
                      <a:lnTo>
                        <a:pt x="530026" y="360670"/>
                      </a:lnTo>
                      <a:lnTo>
                        <a:pt x="529532" y="393278"/>
                      </a:lnTo>
                      <a:lnTo>
                        <a:pt x="577491" y="409089"/>
                      </a:lnTo>
                      <a:lnTo>
                        <a:pt x="582930" y="486657"/>
                      </a:lnTo>
                      <a:lnTo>
                        <a:pt x="572052" y="507902"/>
                      </a:lnTo>
                      <a:lnTo>
                        <a:pt x="590841" y="646736"/>
                      </a:lnTo>
                      <a:lnTo>
                        <a:pt x="562658" y="689720"/>
                      </a:lnTo>
                      <a:lnTo>
                        <a:pt x="566119" y="705530"/>
                      </a:lnTo>
                      <a:lnTo>
                        <a:pt x="405431" y="972327"/>
                      </a:lnTo>
                      <a:lnTo>
                        <a:pt x="328300" y="1036062"/>
                      </a:lnTo>
                      <a:lnTo>
                        <a:pt x="306051" y="1119559"/>
                      </a:lnTo>
                      <a:lnTo>
                        <a:pt x="280340" y="1131417"/>
                      </a:lnTo>
                      <a:lnTo>
                        <a:pt x="200243" y="1119559"/>
                      </a:lnTo>
                      <a:lnTo>
                        <a:pt x="201726" y="1178847"/>
                      </a:lnTo>
                      <a:lnTo>
                        <a:pt x="239303" y="1207503"/>
                      </a:lnTo>
                      <a:lnTo>
                        <a:pt x="191343" y="1319657"/>
                      </a:lnTo>
                      <a:lnTo>
                        <a:pt x="190849" y="1353253"/>
                      </a:lnTo>
                      <a:lnTo>
                        <a:pt x="0" y="1354736"/>
                      </a:lnTo>
                      <a:close/>
                    </a:path>
                  </a:pathLst>
                </a:custGeom>
                <a:solidFill>
                  <a:srgbClr val="FFBA00"/>
                </a:solidFill>
                <a:ln w="9889" cap="rnd">
                  <a:solidFill>
                    <a:srgbClr val="F9F9F9"/>
                  </a:solidFill>
                  <a:prstDash val="solid"/>
                  <a:round/>
                </a:ln>
              </p:spPr>
              <p:txBody>
                <a:bodyPr rtlCol="0" anchor="ctr"/>
                <a:lstStyle/>
                <a:p>
                  <a:endParaRPr lang="en-US"/>
                </a:p>
              </p:txBody>
            </p:sp>
            <p:sp>
              <p:nvSpPr>
                <p:cNvPr id="623" name="Freeform 622">
                  <a:extLst>
                    <a:ext uri="{FF2B5EF4-FFF2-40B4-BE49-F238E27FC236}">
                      <a16:creationId xmlns:a16="http://schemas.microsoft.com/office/drawing/2014/main" id="{058F1250-3C39-85E8-319B-436B0E02FF37}"/>
                    </a:ext>
                  </a:extLst>
                </p:cNvPr>
                <p:cNvSpPr/>
                <p:nvPr/>
              </p:nvSpPr>
              <p:spPr>
                <a:xfrm>
                  <a:off x="5935659" y="2957330"/>
                  <a:ext cx="740157" cy="481222"/>
                </a:xfrm>
                <a:custGeom>
                  <a:avLst/>
                  <a:gdLst>
                    <a:gd name="connsiteX0" fmla="*/ 218537 w 740157"/>
                    <a:gd name="connsiteY0" fmla="*/ 0 h 481222"/>
                    <a:gd name="connsiteX1" fmla="*/ 220020 w 740157"/>
                    <a:gd name="connsiteY1" fmla="*/ 18775 h 481222"/>
                    <a:gd name="connsiteX2" fmla="*/ 740158 w 740157"/>
                    <a:gd name="connsiteY2" fmla="*/ 20751 h 481222"/>
                    <a:gd name="connsiteX3" fmla="*/ 675882 w 740157"/>
                    <a:gd name="connsiteY3" fmla="*/ 137351 h 481222"/>
                    <a:gd name="connsiteX4" fmla="*/ 685276 w 740157"/>
                    <a:gd name="connsiteY4" fmla="*/ 141798 h 481222"/>
                    <a:gd name="connsiteX5" fmla="*/ 642261 w 740157"/>
                    <a:gd name="connsiteY5" fmla="*/ 233694 h 481222"/>
                    <a:gd name="connsiteX6" fmla="*/ 674894 w 740157"/>
                    <a:gd name="connsiteY6" fmla="*/ 262844 h 481222"/>
                    <a:gd name="connsiteX7" fmla="*/ 592819 w 740157"/>
                    <a:gd name="connsiteY7" fmla="*/ 411559 h 481222"/>
                    <a:gd name="connsiteX8" fmla="*/ 364393 w 740157"/>
                    <a:gd name="connsiteY8" fmla="*/ 476776 h 481222"/>
                    <a:gd name="connsiteX9" fmla="*/ 0 w 740157"/>
                    <a:gd name="connsiteY9" fmla="*/ 481223 h 481222"/>
                    <a:gd name="connsiteX10" fmla="*/ 85041 w 740157"/>
                    <a:gd name="connsiteY10" fmla="*/ 195157 h 481222"/>
                    <a:gd name="connsiteX11" fmla="*/ 115696 w 740157"/>
                    <a:gd name="connsiteY11" fmla="*/ 988 h 481222"/>
                    <a:gd name="connsiteX12" fmla="*/ 218537 w 740157"/>
                    <a:gd name="connsiteY12" fmla="*/ 0 h 48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157" h="481222">
                      <a:moveTo>
                        <a:pt x="218537" y="0"/>
                      </a:moveTo>
                      <a:lnTo>
                        <a:pt x="220020" y="18775"/>
                      </a:lnTo>
                      <a:lnTo>
                        <a:pt x="740158" y="20751"/>
                      </a:lnTo>
                      <a:lnTo>
                        <a:pt x="675882" y="137351"/>
                      </a:lnTo>
                      <a:lnTo>
                        <a:pt x="685276" y="141798"/>
                      </a:lnTo>
                      <a:lnTo>
                        <a:pt x="642261" y="233694"/>
                      </a:lnTo>
                      <a:lnTo>
                        <a:pt x="674894" y="262844"/>
                      </a:lnTo>
                      <a:lnTo>
                        <a:pt x="592819" y="411559"/>
                      </a:lnTo>
                      <a:lnTo>
                        <a:pt x="364393" y="476776"/>
                      </a:lnTo>
                      <a:lnTo>
                        <a:pt x="0" y="481223"/>
                      </a:lnTo>
                      <a:lnTo>
                        <a:pt x="85041" y="195157"/>
                      </a:lnTo>
                      <a:lnTo>
                        <a:pt x="115696" y="988"/>
                      </a:lnTo>
                      <a:lnTo>
                        <a:pt x="218537" y="0"/>
                      </a:lnTo>
                      <a:close/>
                    </a:path>
                  </a:pathLst>
                </a:custGeom>
                <a:solidFill>
                  <a:srgbClr val="FFBA00"/>
                </a:solidFill>
                <a:ln w="9889" cap="rnd">
                  <a:solidFill>
                    <a:srgbClr val="F9F9F9"/>
                  </a:solidFill>
                  <a:prstDash val="solid"/>
                  <a:round/>
                </a:ln>
              </p:spPr>
              <p:txBody>
                <a:bodyPr rtlCol="0" anchor="ctr"/>
                <a:lstStyle/>
                <a:p>
                  <a:endParaRPr lang="en-US"/>
                </a:p>
              </p:txBody>
            </p:sp>
            <p:sp>
              <p:nvSpPr>
                <p:cNvPr id="624" name="Freeform 623">
                  <a:extLst>
                    <a:ext uri="{FF2B5EF4-FFF2-40B4-BE49-F238E27FC236}">
                      <a16:creationId xmlns:a16="http://schemas.microsoft.com/office/drawing/2014/main" id="{EC129A61-5CF8-A07F-00F4-6304E65DC4F8}"/>
                    </a:ext>
                  </a:extLst>
                </p:cNvPr>
                <p:cNvSpPr/>
                <p:nvPr/>
              </p:nvSpPr>
              <p:spPr>
                <a:xfrm>
                  <a:off x="6528478" y="2978081"/>
                  <a:ext cx="516676" cy="848315"/>
                </a:xfrm>
                <a:custGeom>
                  <a:avLst/>
                  <a:gdLst>
                    <a:gd name="connsiteX0" fmla="*/ 308028 w 516676"/>
                    <a:gd name="connsiteY0" fmla="*/ 848315 h 848315"/>
                    <a:gd name="connsiteX1" fmla="*/ 249686 w 516676"/>
                    <a:gd name="connsiteY1" fmla="*/ 800391 h 848315"/>
                    <a:gd name="connsiteX2" fmla="*/ 245730 w 516676"/>
                    <a:gd name="connsiteY2" fmla="*/ 686261 h 848315"/>
                    <a:gd name="connsiteX3" fmla="*/ 179477 w 516676"/>
                    <a:gd name="connsiteY3" fmla="*/ 615609 h 848315"/>
                    <a:gd name="connsiteX4" fmla="*/ 198760 w 516676"/>
                    <a:gd name="connsiteY4" fmla="*/ 535076 h 848315"/>
                    <a:gd name="connsiteX5" fmla="*/ 54387 w 516676"/>
                    <a:gd name="connsiteY5" fmla="*/ 467883 h 848315"/>
                    <a:gd name="connsiteX6" fmla="*/ 13844 w 516676"/>
                    <a:gd name="connsiteY6" fmla="*/ 430828 h 848315"/>
                    <a:gd name="connsiteX7" fmla="*/ 0 w 516676"/>
                    <a:gd name="connsiteY7" fmla="*/ 390808 h 848315"/>
                    <a:gd name="connsiteX8" fmla="*/ 82075 w 516676"/>
                    <a:gd name="connsiteY8" fmla="*/ 242093 h 848315"/>
                    <a:gd name="connsiteX9" fmla="*/ 49443 w 516676"/>
                    <a:gd name="connsiteY9" fmla="*/ 212943 h 848315"/>
                    <a:gd name="connsiteX10" fmla="*/ 92458 w 516676"/>
                    <a:gd name="connsiteY10" fmla="*/ 121047 h 848315"/>
                    <a:gd name="connsiteX11" fmla="*/ 83063 w 516676"/>
                    <a:gd name="connsiteY11" fmla="*/ 116600 h 848315"/>
                    <a:gd name="connsiteX12" fmla="*/ 147339 w 516676"/>
                    <a:gd name="connsiteY12" fmla="*/ 0 h 848315"/>
                    <a:gd name="connsiteX13" fmla="*/ 494922 w 516676"/>
                    <a:gd name="connsiteY13" fmla="*/ 494 h 848315"/>
                    <a:gd name="connsiteX14" fmla="*/ 516677 w 516676"/>
                    <a:gd name="connsiteY14" fmla="*/ 683297 h 848315"/>
                    <a:gd name="connsiteX15" fmla="*/ 455368 w 516676"/>
                    <a:gd name="connsiteY15" fmla="*/ 715905 h 848315"/>
                    <a:gd name="connsiteX16" fmla="*/ 422241 w 516676"/>
                    <a:gd name="connsiteY16" fmla="*/ 749008 h 848315"/>
                    <a:gd name="connsiteX17" fmla="*/ 395542 w 516676"/>
                    <a:gd name="connsiteY17" fmla="*/ 739126 h 848315"/>
                    <a:gd name="connsiteX18" fmla="*/ 381698 w 516676"/>
                    <a:gd name="connsiteY18" fmla="*/ 747526 h 848315"/>
                    <a:gd name="connsiteX19" fmla="*/ 308028 w 516676"/>
                    <a:gd name="connsiteY19" fmla="*/ 848315 h 84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6676" h="848315">
                      <a:moveTo>
                        <a:pt x="308028" y="848315"/>
                      </a:moveTo>
                      <a:lnTo>
                        <a:pt x="249686" y="800391"/>
                      </a:lnTo>
                      <a:lnTo>
                        <a:pt x="245730" y="686261"/>
                      </a:lnTo>
                      <a:lnTo>
                        <a:pt x="179477" y="615609"/>
                      </a:lnTo>
                      <a:lnTo>
                        <a:pt x="198760" y="535076"/>
                      </a:lnTo>
                      <a:lnTo>
                        <a:pt x="54387" y="467883"/>
                      </a:lnTo>
                      <a:lnTo>
                        <a:pt x="13844" y="430828"/>
                      </a:lnTo>
                      <a:lnTo>
                        <a:pt x="0" y="390808"/>
                      </a:lnTo>
                      <a:lnTo>
                        <a:pt x="82075" y="242093"/>
                      </a:lnTo>
                      <a:lnTo>
                        <a:pt x="49443" y="212943"/>
                      </a:lnTo>
                      <a:lnTo>
                        <a:pt x="92458" y="121047"/>
                      </a:lnTo>
                      <a:lnTo>
                        <a:pt x="83063" y="116600"/>
                      </a:lnTo>
                      <a:lnTo>
                        <a:pt x="147339" y="0"/>
                      </a:lnTo>
                      <a:lnTo>
                        <a:pt x="494922" y="494"/>
                      </a:lnTo>
                      <a:lnTo>
                        <a:pt x="516677" y="683297"/>
                      </a:lnTo>
                      <a:lnTo>
                        <a:pt x="455368" y="715905"/>
                      </a:lnTo>
                      <a:lnTo>
                        <a:pt x="422241" y="749008"/>
                      </a:lnTo>
                      <a:lnTo>
                        <a:pt x="395542" y="739126"/>
                      </a:lnTo>
                      <a:lnTo>
                        <a:pt x="381698" y="747526"/>
                      </a:lnTo>
                      <a:lnTo>
                        <a:pt x="308028" y="848315"/>
                      </a:lnTo>
                      <a:close/>
                    </a:path>
                  </a:pathLst>
                </a:custGeom>
                <a:solidFill>
                  <a:srgbClr val="FFBA00"/>
                </a:solidFill>
                <a:ln w="9889" cap="rnd">
                  <a:solidFill>
                    <a:srgbClr val="F9F9F9"/>
                  </a:solidFill>
                  <a:prstDash val="solid"/>
                  <a:round/>
                </a:ln>
              </p:spPr>
              <p:txBody>
                <a:bodyPr rtlCol="0" anchor="ctr"/>
                <a:lstStyle/>
                <a:p>
                  <a:endParaRPr lang="en-US"/>
                </a:p>
              </p:txBody>
            </p:sp>
            <p:sp>
              <p:nvSpPr>
                <p:cNvPr id="625" name="Freeform 624">
                  <a:extLst>
                    <a:ext uri="{FF2B5EF4-FFF2-40B4-BE49-F238E27FC236}">
                      <a16:creationId xmlns:a16="http://schemas.microsoft.com/office/drawing/2014/main" id="{B6B8F49A-9E4C-A946-631D-18F9237D5AFD}"/>
                    </a:ext>
                  </a:extLst>
                </p:cNvPr>
                <p:cNvSpPr/>
                <p:nvPr/>
              </p:nvSpPr>
              <p:spPr>
                <a:xfrm>
                  <a:off x="7174694" y="3044780"/>
                  <a:ext cx="866731" cy="932307"/>
                </a:xfrm>
                <a:custGeom>
                  <a:avLst/>
                  <a:gdLst>
                    <a:gd name="connsiteX0" fmla="*/ 866732 w 866731"/>
                    <a:gd name="connsiteY0" fmla="*/ 452073 h 932307"/>
                    <a:gd name="connsiteX1" fmla="*/ 744608 w 866731"/>
                    <a:gd name="connsiteY1" fmla="*/ 520748 h 932307"/>
                    <a:gd name="connsiteX2" fmla="*/ 741641 w 866731"/>
                    <a:gd name="connsiteY2" fmla="*/ 550392 h 932307"/>
                    <a:gd name="connsiteX3" fmla="*/ 700109 w 866731"/>
                    <a:gd name="connsiteY3" fmla="*/ 572625 h 932307"/>
                    <a:gd name="connsiteX4" fmla="*/ 645228 w 866731"/>
                    <a:gd name="connsiteY4" fmla="*/ 671933 h 932307"/>
                    <a:gd name="connsiteX5" fmla="*/ 650172 w 866731"/>
                    <a:gd name="connsiteY5" fmla="*/ 707506 h 932307"/>
                    <a:gd name="connsiteX6" fmla="*/ 581447 w 866731"/>
                    <a:gd name="connsiteY6" fmla="*/ 824106 h 932307"/>
                    <a:gd name="connsiteX7" fmla="*/ 534476 w 866731"/>
                    <a:gd name="connsiteY7" fmla="*/ 875983 h 932307"/>
                    <a:gd name="connsiteX8" fmla="*/ 488495 w 866731"/>
                    <a:gd name="connsiteY8" fmla="*/ 898216 h 932307"/>
                    <a:gd name="connsiteX9" fmla="*/ 425702 w 866731"/>
                    <a:gd name="connsiteY9" fmla="*/ 932307 h 932307"/>
                    <a:gd name="connsiteX10" fmla="*/ 351044 w 866731"/>
                    <a:gd name="connsiteY10" fmla="*/ 817189 h 932307"/>
                    <a:gd name="connsiteX11" fmla="*/ 250674 w 866731"/>
                    <a:gd name="connsiteY11" fmla="*/ 804343 h 932307"/>
                    <a:gd name="connsiteX12" fmla="*/ 292207 w 866731"/>
                    <a:gd name="connsiteY12" fmla="*/ 621044 h 932307"/>
                    <a:gd name="connsiteX13" fmla="*/ 0 w 866731"/>
                    <a:gd name="connsiteY13" fmla="*/ 647724 h 932307"/>
                    <a:gd name="connsiteX14" fmla="*/ 494 w 866731"/>
                    <a:gd name="connsiteY14" fmla="*/ 614127 h 932307"/>
                    <a:gd name="connsiteX15" fmla="*/ 48454 w 866731"/>
                    <a:gd name="connsiteY15" fmla="*/ 501973 h 932307"/>
                    <a:gd name="connsiteX16" fmla="*/ 10877 w 866731"/>
                    <a:gd name="connsiteY16" fmla="*/ 473318 h 932307"/>
                    <a:gd name="connsiteX17" fmla="*/ 9394 w 866731"/>
                    <a:gd name="connsiteY17" fmla="*/ 414029 h 932307"/>
                    <a:gd name="connsiteX18" fmla="*/ 89491 w 866731"/>
                    <a:gd name="connsiteY18" fmla="*/ 425887 h 932307"/>
                    <a:gd name="connsiteX19" fmla="*/ 115202 w 866731"/>
                    <a:gd name="connsiteY19" fmla="*/ 414029 h 932307"/>
                    <a:gd name="connsiteX20" fmla="*/ 137451 w 866731"/>
                    <a:gd name="connsiteY20" fmla="*/ 330532 h 932307"/>
                    <a:gd name="connsiteX21" fmla="*/ 214582 w 866731"/>
                    <a:gd name="connsiteY21" fmla="*/ 266797 h 932307"/>
                    <a:gd name="connsiteX22" fmla="*/ 375271 w 866731"/>
                    <a:gd name="connsiteY22" fmla="*/ 0 h 932307"/>
                    <a:gd name="connsiteX23" fmla="*/ 434602 w 866731"/>
                    <a:gd name="connsiteY23" fmla="*/ 68676 h 932307"/>
                    <a:gd name="connsiteX24" fmla="*/ 447951 w 866731"/>
                    <a:gd name="connsiteY24" fmla="*/ 115612 h 932307"/>
                    <a:gd name="connsiteX25" fmla="*/ 505305 w 866731"/>
                    <a:gd name="connsiteY25" fmla="*/ 215414 h 932307"/>
                    <a:gd name="connsiteX26" fmla="*/ 557714 w 866731"/>
                    <a:gd name="connsiteY26" fmla="*/ 213932 h 932307"/>
                    <a:gd name="connsiteX27" fmla="*/ 602707 w 866731"/>
                    <a:gd name="connsiteY27" fmla="*/ 253951 h 932307"/>
                    <a:gd name="connsiteX28" fmla="*/ 607157 w 866731"/>
                    <a:gd name="connsiteY28" fmla="*/ 284583 h 932307"/>
                    <a:gd name="connsiteX29" fmla="*/ 648689 w 866731"/>
                    <a:gd name="connsiteY29" fmla="*/ 280137 h 932307"/>
                    <a:gd name="connsiteX30" fmla="*/ 743125 w 866731"/>
                    <a:gd name="connsiteY30" fmla="*/ 310769 h 932307"/>
                    <a:gd name="connsiteX31" fmla="*/ 793556 w 866731"/>
                    <a:gd name="connsiteY31" fmla="*/ 310769 h 932307"/>
                    <a:gd name="connsiteX32" fmla="*/ 813333 w 866731"/>
                    <a:gd name="connsiteY32" fmla="*/ 325097 h 932307"/>
                    <a:gd name="connsiteX33" fmla="*/ 812839 w 866731"/>
                    <a:gd name="connsiteY33" fmla="*/ 361164 h 932307"/>
                    <a:gd name="connsiteX34" fmla="*/ 859810 w 866731"/>
                    <a:gd name="connsiteY34" fmla="*/ 408595 h 932307"/>
                    <a:gd name="connsiteX35" fmla="*/ 866732 w 866731"/>
                    <a:gd name="connsiteY35" fmla="*/ 452073 h 9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6731" h="932307">
                      <a:moveTo>
                        <a:pt x="866732" y="452073"/>
                      </a:moveTo>
                      <a:lnTo>
                        <a:pt x="744608" y="520748"/>
                      </a:lnTo>
                      <a:lnTo>
                        <a:pt x="741641" y="550392"/>
                      </a:lnTo>
                      <a:lnTo>
                        <a:pt x="700109" y="572625"/>
                      </a:lnTo>
                      <a:lnTo>
                        <a:pt x="645228" y="671933"/>
                      </a:lnTo>
                      <a:lnTo>
                        <a:pt x="650172" y="707506"/>
                      </a:lnTo>
                      <a:lnTo>
                        <a:pt x="581447" y="824106"/>
                      </a:lnTo>
                      <a:lnTo>
                        <a:pt x="534476" y="875983"/>
                      </a:lnTo>
                      <a:lnTo>
                        <a:pt x="488495" y="898216"/>
                      </a:lnTo>
                      <a:lnTo>
                        <a:pt x="425702" y="932307"/>
                      </a:lnTo>
                      <a:lnTo>
                        <a:pt x="351044" y="817189"/>
                      </a:lnTo>
                      <a:lnTo>
                        <a:pt x="250674" y="804343"/>
                      </a:lnTo>
                      <a:lnTo>
                        <a:pt x="292207" y="621044"/>
                      </a:lnTo>
                      <a:lnTo>
                        <a:pt x="0" y="647724"/>
                      </a:lnTo>
                      <a:lnTo>
                        <a:pt x="494" y="614127"/>
                      </a:lnTo>
                      <a:lnTo>
                        <a:pt x="48454" y="501973"/>
                      </a:lnTo>
                      <a:lnTo>
                        <a:pt x="10877" y="473318"/>
                      </a:lnTo>
                      <a:lnTo>
                        <a:pt x="9394" y="414029"/>
                      </a:lnTo>
                      <a:lnTo>
                        <a:pt x="89491" y="425887"/>
                      </a:lnTo>
                      <a:lnTo>
                        <a:pt x="115202" y="414029"/>
                      </a:lnTo>
                      <a:lnTo>
                        <a:pt x="137451" y="330532"/>
                      </a:lnTo>
                      <a:lnTo>
                        <a:pt x="214582" y="266797"/>
                      </a:lnTo>
                      <a:lnTo>
                        <a:pt x="375271" y="0"/>
                      </a:lnTo>
                      <a:lnTo>
                        <a:pt x="434602" y="68676"/>
                      </a:lnTo>
                      <a:lnTo>
                        <a:pt x="447951" y="115612"/>
                      </a:lnTo>
                      <a:lnTo>
                        <a:pt x="505305" y="215414"/>
                      </a:lnTo>
                      <a:lnTo>
                        <a:pt x="557714" y="213932"/>
                      </a:lnTo>
                      <a:lnTo>
                        <a:pt x="602707" y="253951"/>
                      </a:lnTo>
                      <a:lnTo>
                        <a:pt x="607157" y="284583"/>
                      </a:lnTo>
                      <a:lnTo>
                        <a:pt x="648689" y="280137"/>
                      </a:lnTo>
                      <a:lnTo>
                        <a:pt x="743125" y="310769"/>
                      </a:lnTo>
                      <a:lnTo>
                        <a:pt x="793556" y="310769"/>
                      </a:lnTo>
                      <a:lnTo>
                        <a:pt x="813333" y="325097"/>
                      </a:lnTo>
                      <a:lnTo>
                        <a:pt x="812839" y="361164"/>
                      </a:lnTo>
                      <a:lnTo>
                        <a:pt x="859810" y="408595"/>
                      </a:lnTo>
                      <a:lnTo>
                        <a:pt x="866732" y="452073"/>
                      </a:lnTo>
                      <a:close/>
                    </a:path>
                  </a:pathLst>
                </a:custGeom>
                <a:solidFill>
                  <a:srgbClr val="FFBA00"/>
                </a:solidFill>
                <a:ln w="9889" cap="rnd">
                  <a:solidFill>
                    <a:srgbClr val="F9F9F9"/>
                  </a:solidFill>
                  <a:prstDash val="solid"/>
                  <a:round/>
                </a:ln>
              </p:spPr>
              <p:txBody>
                <a:bodyPr rtlCol="0" anchor="ctr"/>
                <a:lstStyle/>
                <a:p>
                  <a:endParaRPr lang="en-US"/>
                </a:p>
              </p:txBody>
            </p:sp>
            <p:sp>
              <p:nvSpPr>
                <p:cNvPr id="626" name="Freeform 625">
                  <a:extLst>
                    <a:ext uri="{FF2B5EF4-FFF2-40B4-BE49-F238E27FC236}">
                      <a16:creationId xmlns:a16="http://schemas.microsoft.com/office/drawing/2014/main" id="{318E53A3-92AA-1A51-2F84-2AF588BBB601}"/>
                    </a:ext>
                  </a:extLst>
                </p:cNvPr>
                <p:cNvSpPr/>
                <p:nvPr/>
              </p:nvSpPr>
              <p:spPr>
                <a:xfrm>
                  <a:off x="4179453" y="3053179"/>
                  <a:ext cx="1541130" cy="934777"/>
                </a:xfrm>
                <a:custGeom>
                  <a:avLst/>
                  <a:gdLst>
                    <a:gd name="connsiteX0" fmla="*/ 964134 w 1541130"/>
                    <a:gd name="connsiteY0" fmla="*/ 0 h 934777"/>
                    <a:gd name="connsiteX1" fmla="*/ 1045714 w 1541130"/>
                    <a:gd name="connsiteY1" fmla="*/ 12846 h 934777"/>
                    <a:gd name="connsiteX2" fmla="*/ 1142622 w 1541130"/>
                    <a:gd name="connsiteY2" fmla="*/ 343378 h 934777"/>
                    <a:gd name="connsiteX3" fmla="*/ 1319133 w 1541130"/>
                    <a:gd name="connsiteY3" fmla="*/ 512843 h 934777"/>
                    <a:gd name="connsiteX4" fmla="*/ 1420984 w 1541130"/>
                    <a:gd name="connsiteY4" fmla="*/ 543969 h 934777"/>
                    <a:gd name="connsiteX5" fmla="*/ 1417524 w 1541130"/>
                    <a:gd name="connsiteY5" fmla="*/ 551875 h 934777"/>
                    <a:gd name="connsiteX6" fmla="*/ 1541131 w 1541130"/>
                    <a:gd name="connsiteY6" fmla="*/ 571637 h 934777"/>
                    <a:gd name="connsiteX7" fmla="*/ 1339404 w 1541130"/>
                    <a:gd name="connsiteY7" fmla="*/ 783593 h 934777"/>
                    <a:gd name="connsiteX8" fmla="*/ 1271668 w 1541130"/>
                    <a:gd name="connsiteY8" fmla="*/ 791004 h 934777"/>
                    <a:gd name="connsiteX9" fmla="*/ 1228158 w 1541130"/>
                    <a:gd name="connsiteY9" fmla="*/ 793968 h 934777"/>
                    <a:gd name="connsiteX10" fmla="*/ 1153499 w 1541130"/>
                    <a:gd name="connsiteY10" fmla="*/ 764324 h 934777"/>
                    <a:gd name="connsiteX11" fmla="*/ 1101584 w 1541130"/>
                    <a:gd name="connsiteY11" fmla="*/ 752960 h 934777"/>
                    <a:gd name="connsiteX12" fmla="*/ 961167 w 1541130"/>
                    <a:gd name="connsiteY12" fmla="*/ 782604 h 934777"/>
                    <a:gd name="connsiteX13" fmla="*/ 940895 w 1541130"/>
                    <a:gd name="connsiteY13" fmla="*/ 816695 h 934777"/>
                    <a:gd name="connsiteX14" fmla="*/ 856843 w 1541130"/>
                    <a:gd name="connsiteY14" fmla="*/ 801873 h 934777"/>
                    <a:gd name="connsiteX15" fmla="*/ 840032 w 1541130"/>
                    <a:gd name="connsiteY15" fmla="*/ 909580 h 934777"/>
                    <a:gd name="connsiteX16" fmla="*/ 700604 w 1541130"/>
                    <a:gd name="connsiteY16" fmla="*/ 916003 h 934777"/>
                    <a:gd name="connsiteX17" fmla="*/ 613090 w 1541130"/>
                    <a:gd name="connsiteY17" fmla="*/ 934778 h 934777"/>
                    <a:gd name="connsiteX18" fmla="*/ 574030 w 1541130"/>
                    <a:gd name="connsiteY18" fmla="*/ 933295 h 934777"/>
                    <a:gd name="connsiteX19" fmla="*/ 423230 w 1541130"/>
                    <a:gd name="connsiteY19" fmla="*/ 744067 h 934777"/>
                    <a:gd name="connsiteX20" fmla="*/ 404442 w 1541130"/>
                    <a:gd name="connsiteY20" fmla="*/ 735668 h 934777"/>
                    <a:gd name="connsiteX21" fmla="*/ 405431 w 1541130"/>
                    <a:gd name="connsiteY21" fmla="*/ 705036 h 934777"/>
                    <a:gd name="connsiteX22" fmla="*/ 377742 w 1541130"/>
                    <a:gd name="connsiteY22" fmla="*/ 698613 h 934777"/>
                    <a:gd name="connsiteX23" fmla="*/ 377742 w 1541130"/>
                    <a:gd name="connsiteY23" fmla="*/ 682803 h 934777"/>
                    <a:gd name="connsiteX24" fmla="*/ 308028 w 1541130"/>
                    <a:gd name="connsiteY24" fmla="*/ 663040 h 934777"/>
                    <a:gd name="connsiteX25" fmla="*/ 260069 w 1541130"/>
                    <a:gd name="connsiteY25" fmla="*/ 599305 h 934777"/>
                    <a:gd name="connsiteX26" fmla="*/ 238808 w 1541130"/>
                    <a:gd name="connsiteY26" fmla="*/ 593870 h 934777"/>
                    <a:gd name="connsiteX27" fmla="*/ 199254 w 1541130"/>
                    <a:gd name="connsiteY27" fmla="*/ 522230 h 934777"/>
                    <a:gd name="connsiteX28" fmla="*/ 175522 w 1541130"/>
                    <a:gd name="connsiteY28" fmla="*/ 504938 h 934777"/>
                    <a:gd name="connsiteX29" fmla="*/ 150306 w 1541130"/>
                    <a:gd name="connsiteY29" fmla="*/ 442191 h 934777"/>
                    <a:gd name="connsiteX30" fmla="*/ 86525 w 1541130"/>
                    <a:gd name="connsiteY30" fmla="*/ 419464 h 934777"/>
                    <a:gd name="connsiteX31" fmla="*/ 18788 w 1541130"/>
                    <a:gd name="connsiteY31" fmla="*/ 298417 h 934777"/>
                    <a:gd name="connsiteX32" fmla="*/ 19282 w 1541130"/>
                    <a:gd name="connsiteY32" fmla="*/ 280137 h 934777"/>
                    <a:gd name="connsiteX33" fmla="*/ 3461 w 1541130"/>
                    <a:gd name="connsiteY33" fmla="*/ 279149 h 934777"/>
                    <a:gd name="connsiteX34" fmla="*/ 1483 w 1541130"/>
                    <a:gd name="connsiteY34" fmla="*/ 217884 h 934777"/>
                    <a:gd name="connsiteX35" fmla="*/ 0 w 1541130"/>
                    <a:gd name="connsiteY35" fmla="*/ 98814 h 934777"/>
                    <a:gd name="connsiteX36" fmla="*/ 854865 w 1541130"/>
                    <a:gd name="connsiteY36" fmla="*/ 87450 h 934777"/>
                    <a:gd name="connsiteX37" fmla="*/ 964134 w 1541130"/>
                    <a:gd name="connsiteY37" fmla="*/ 0 h 9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41130" h="934777">
                      <a:moveTo>
                        <a:pt x="964134" y="0"/>
                      </a:moveTo>
                      <a:lnTo>
                        <a:pt x="1045714" y="12846"/>
                      </a:lnTo>
                      <a:lnTo>
                        <a:pt x="1142622" y="343378"/>
                      </a:lnTo>
                      <a:lnTo>
                        <a:pt x="1319133" y="512843"/>
                      </a:lnTo>
                      <a:lnTo>
                        <a:pt x="1420984" y="543969"/>
                      </a:lnTo>
                      <a:lnTo>
                        <a:pt x="1417524" y="551875"/>
                      </a:lnTo>
                      <a:lnTo>
                        <a:pt x="1541131" y="571637"/>
                      </a:lnTo>
                      <a:lnTo>
                        <a:pt x="1339404" y="783593"/>
                      </a:lnTo>
                      <a:lnTo>
                        <a:pt x="1271668" y="791004"/>
                      </a:lnTo>
                      <a:lnTo>
                        <a:pt x="1228158" y="793968"/>
                      </a:lnTo>
                      <a:lnTo>
                        <a:pt x="1153499" y="764324"/>
                      </a:lnTo>
                      <a:lnTo>
                        <a:pt x="1101584" y="752960"/>
                      </a:lnTo>
                      <a:lnTo>
                        <a:pt x="961167" y="782604"/>
                      </a:lnTo>
                      <a:lnTo>
                        <a:pt x="940895" y="816695"/>
                      </a:lnTo>
                      <a:lnTo>
                        <a:pt x="856843" y="801873"/>
                      </a:lnTo>
                      <a:lnTo>
                        <a:pt x="840032" y="909580"/>
                      </a:lnTo>
                      <a:lnTo>
                        <a:pt x="700604" y="916003"/>
                      </a:lnTo>
                      <a:lnTo>
                        <a:pt x="613090" y="934778"/>
                      </a:lnTo>
                      <a:lnTo>
                        <a:pt x="574030" y="933295"/>
                      </a:lnTo>
                      <a:lnTo>
                        <a:pt x="423230" y="744067"/>
                      </a:lnTo>
                      <a:lnTo>
                        <a:pt x="404442" y="735668"/>
                      </a:lnTo>
                      <a:lnTo>
                        <a:pt x="405431" y="705036"/>
                      </a:lnTo>
                      <a:lnTo>
                        <a:pt x="377742" y="698613"/>
                      </a:lnTo>
                      <a:lnTo>
                        <a:pt x="377742" y="682803"/>
                      </a:lnTo>
                      <a:lnTo>
                        <a:pt x="308028" y="663040"/>
                      </a:lnTo>
                      <a:lnTo>
                        <a:pt x="260069" y="599305"/>
                      </a:lnTo>
                      <a:lnTo>
                        <a:pt x="238808" y="593870"/>
                      </a:lnTo>
                      <a:lnTo>
                        <a:pt x="199254" y="522230"/>
                      </a:lnTo>
                      <a:lnTo>
                        <a:pt x="175522" y="504938"/>
                      </a:lnTo>
                      <a:lnTo>
                        <a:pt x="150306" y="442191"/>
                      </a:lnTo>
                      <a:lnTo>
                        <a:pt x="86525" y="419464"/>
                      </a:lnTo>
                      <a:lnTo>
                        <a:pt x="18788" y="298417"/>
                      </a:lnTo>
                      <a:lnTo>
                        <a:pt x="19282" y="280137"/>
                      </a:lnTo>
                      <a:lnTo>
                        <a:pt x="3461" y="279149"/>
                      </a:lnTo>
                      <a:lnTo>
                        <a:pt x="1483" y="217884"/>
                      </a:lnTo>
                      <a:lnTo>
                        <a:pt x="0" y="98814"/>
                      </a:lnTo>
                      <a:lnTo>
                        <a:pt x="854865" y="87450"/>
                      </a:lnTo>
                      <a:lnTo>
                        <a:pt x="964134" y="0"/>
                      </a:lnTo>
                      <a:close/>
                    </a:path>
                  </a:pathLst>
                </a:custGeom>
                <a:solidFill>
                  <a:srgbClr val="FFBA00"/>
                </a:solidFill>
                <a:ln w="9889" cap="rnd">
                  <a:solidFill>
                    <a:srgbClr val="F9F9F9"/>
                  </a:solidFill>
                  <a:prstDash val="solid"/>
                  <a:round/>
                </a:ln>
              </p:spPr>
              <p:txBody>
                <a:bodyPr rtlCol="0" anchor="ctr"/>
                <a:lstStyle/>
                <a:p>
                  <a:endParaRPr lang="en-US"/>
                </a:p>
              </p:txBody>
            </p:sp>
            <p:sp>
              <p:nvSpPr>
                <p:cNvPr id="627" name="Freeform 626">
                  <a:extLst>
                    <a:ext uri="{FF2B5EF4-FFF2-40B4-BE49-F238E27FC236}">
                      <a16:creationId xmlns:a16="http://schemas.microsoft.com/office/drawing/2014/main" id="{4CE6F321-4B0B-D93E-4F80-83FD558EAF35}"/>
                    </a:ext>
                  </a:extLst>
                </p:cNvPr>
                <p:cNvSpPr/>
                <p:nvPr/>
              </p:nvSpPr>
              <p:spPr>
                <a:xfrm>
                  <a:off x="5225167" y="3066025"/>
                  <a:ext cx="795533" cy="558791"/>
                </a:xfrm>
                <a:custGeom>
                  <a:avLst/>
                  <a:gdLst>
                    <a:gd name="connsiteX0" fmla="*/ 495416 w 795533"/>
                    <a:gd name="connsiteY0" fmla="*/ 558791 h 558791"/>
                    <a:gd name="connsiteX1" fmla="*/ 371810 w 795533"/>
                    <a:gd name="connsiteY1" fmla="*/ 539029 h 558791"/>
                    <a:gd name="connsiteX2" fmla="*/ 375270 w 795533"/>
                    <a:gd name="connsiteY2" fmla="*/ 531124 h 558791"/>
                    <a:gd name="connsiteX3" fmla="*/ 273418 w 795533"/>
                    <a:gd name="connsiteY3" fmla="*/ 499997 h 558791"/>
                    <a:gd name="connsiteX4" fmla="*/ 96908 w 795533"/>
                    <a:gd name="connsiteY4" fmla="*/ 330532 h 558791"/>
                    <a:gd name="connsiteX5" fmla="*/ 0 w 795533"/>
                    <a:gd name="connsiteY5" fmla="*/ 0 h 558791"/>
                    <a:gd name="connsiteX6" fmla="*/ 795534 w 795533"/>
                    <a:gd name="connsiteY6" fmla="*/ 86462 h 558791"/>
                    <a:gd name="connsiteX7" fmla="*/ 710492 w 795533"/>
                    <a:gd name="connsiteY7" fmla="*/ 372528 h 558791"/>
                    <a:gd name="connsiteX8" fmla="*/ 669949 w 795533"/>
                    <a:gd name="connsiteY8" fmla="*/ 501974 h 558791"/>
                    <a:gd name="connsiteX9" fmla="*/ 551286 w 795533"/>
                    <a:gd name="connsiteY9" fmla="*/ 502962 h 558791"/>
                    <a:gd name="connsiteX10" fmla="*/ 495416 w 795533"/>
                    <a:gd name="connsiteY10" fmla="*/ 558791 h 55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533" h="558791">
                      <a:moveTo>
                        <a:pt x="495416" y="558791"/>
                      </a:moveTo>
                      <a:lnTo>
                        <a:pt x="371810" y="539029"/>
                      </a:lnTo>
                      <a:lnTo>
                        <a:pt x="375270" y="531124"/>
                      </a:lnTo>
                      <a:lnTo>
                        <a:pt x="273418" y="499997"/>
                      </a:lnTo>
                      <a:lnTo>
                        <a:pt x="96908" y="330532"/>
                      </a:lnTo>
                      <a:lnTo>
                        <a:pt x="0" y="0"/>
                      </a:lnTo>
                      <a:lnTo>
                        <a:pt x="795534" y="86462"/>
                      </a:lnTo>
                      <a:lnTo>
                        <a:pt x="710492" y="372528"/>
                      </a:lnTo>
                      <a:lnTo>
                        <a:pt x="669949" y="501974"/>
                      </a:lnTo>
                      <a:lnTo>
                        <a:pt x="551286" y="502962"/>
                      </a:lnTo>
                      <a:lnTo>
                        <a:pt x="495416" y="558791"/>
                      </a:lnTo>
                      <a:close/>
                    </a:path>
                  </a:pathLst>
                </a:custGeom>
                <a:solidFill>
                  <a:srgbClr val="FFBA00"/>
                </a:solidFill>
                <a:ln w="9889" cap="rnd">
                  <a:solidFill>
                    <a:srgbClr val="F9F9F9"/>
                  </a:solidFill>
                  <a:prstDash val="solid"/>
                  <a:round/>
                </a:ln>
              </p:spPr>
              <p:txBody>
                <a:bodyPr rtlCol="0" anchor="ctr"/>
                <a:lstStyle/>
                <a:p>
                  <a:endParaRPr lang="en-US"/>
                </a:p>
              </p:txBody>
            </p:sp>
            <p:sp>
              <p:nvSpPr>
                <p:cNvPr id="628" name="Freeform 627">
                  <a:extLst>
                    <a:ext uri="{FF2B5EF4-FFF2-40B4-BE49-F238E27FC236}">
                      <a16:creationId xmlns:a16="http://schemas.microsoft.com/office/drawing/2014/main" id="{E4D1DD4E-A38A-1A30-7F29-23AAE7D284B4}"/>
                    </a:ext>
                  </a:extLst>
                </p:cNvPr>
                <p:cNvSpPr/>
                <p:nvPr/>
              </p:nvSpPr>
              <p:spPr>
                <a:xfrm>
                  <a:off x="3524336" y="3271064"/>
                  <a:ext cx="1269689" cy="911556"/>
                </a:xfrm>
                <a:custGeom>
                  <a:avLst/>
                  <a:gdLst>
                    <a:gd name="connsiteX0" fmla="*/ 1269690 w 1269689"/>
                    <a:gd name="connsiteY0" fmla="*/ 766300 h 911556"/>
                    <a:gd name="connsiteX1" fmla="*/ 1258318 w 1269689"/>
                    <a:gd name="connsiteY1" fmla="*/ 774205 h 911556"/>
                    <a:gd name="connsiteX2" fmla="*/ 1003688 w 1269689"/>
                    <a:gd name="connsiteY2" fmla="*/ 870548 h 911556"/>
                    <a:gd name="connsiteX3" fmla="*/ 767352 w 1269689"/>
                    <a:gd name="connsiteY3" fmla="*/ 911556 h 911556"/>
                    <a:gd name="connsiteX4" fmla="*/ 681815 w 1269689"/>
                    <a:gd name="connsiteY4" fmla="*/ 768771 h 911556"/>
                    <a:gd name="connsiteX5" fmla="*/ 713459 w 1269689"/>
                    <a:gd name="connsiteY5" fmla="*/ 740609 h 911556"/>
                    <a:gd name="connsiteX6" fmla="*/ 678355 w 1269689"/>
                    <a:gd name="connsiteY6" fmla="*/ 734186 h 911556"/>
                    <a:gd name="connsiteX7" fmla="*/ 573041 w 1269689"/>
                    <a:gd name="connsiteY7" fmla="*/ 661064 h 911556"/>
                    <a:gd name="connsiteX8" fmla="*/ 467728 w 1269689"/>
                    <a:gd name="connsiteY8" fmla="*/ 659087 h 911556"/>
                    <a:gd name="connsiteX9" fmla="*/ 432624 w 1269689"/>
                    <a:gd name="connsiteY9" fmla="*/ 592388 h 911556"/>
                    <a:gd name="connsiteX10" fmla="*/ 412352 w 1269689"/>
                    <a:gd name="connsiteY10" fmla="*/ 607704 h 911556"/>
                    <a:gd name="connsiteX11" fmla="*/ 411364 w 1269689"/>
                    <a:gd name="connsiteY11" fmla="*/ 532112 h 911556"/>
                    <a:gd name="connsiteX12" fmla="*/ 266991 w 1269689"/>
                    <a:gd name="connsiteY12" fmla="*/ 538040 h 911556"/>
                    <a:gd name="connsiteX13" fmla="*/ 259080 w 1269689"/>
                    <a:gd name="connsiteY13" fmla="*/ 390808 h 911556"/>
                    <a:gd name="connsiteX14" fmla="*/ 237325 w 1269689"/>
                    <a:gd name="connsiteY14" fmla="*/ 428851 h 911556"/>
                    <a:gd name="connsiteX15" fmla="*/ 205682 w 1269689"/>
                    <a:gd name="connsiteY15" fmla="*/ 449602 h 911556"/>
                    <a:gd name="connsiteX16" fmla="*/ 202715 w 1269689"/>
                    <a:gd name="connsiteY16" fmla="*/ 473812 h 911556"/>
                    <a:gd name="connsiteX17" fmla="*/ 186399 w 1269689"/>
                    <a:gd name="connsiteY17" fmla="*/ 463436 h 911556"/>
                    <a:gd name="connsiteX18" fmla="*/ 166128 w 1269689"/>
                    <a:gd name="connsiteY18" fmla="*/ 496539 h 911556"/>
                    <a:gd name="connsiteX19" fmla="*/ 168105 w 1269689"/>
                    <a:gd name="connsiteY19" fmla="*/ 533100 h 911556"/>
                    <a:gd name="connsiteX20" fmla="*/ 155250 w 1269689"/>
                    <a:gd name="connsiteY20" fmla="*/ 552368 h 911556"/>
                    <a:gd name="connsiteX21" fmla="*/ 132507 w 1269689"/>
                    <a:gd name="connsiteY21" fmla="*/ 561262 h 911556"/>
                    <a:gd name="connsiteX22" fmla="*/ 117179 w 1269689"/>
                    <a:gd name="connsiteY22" fmla="*/ 588929 h 911556"/>
                    <a:gd name="connsiteX23" fmla="*/ 74164 w 1269689"/>
                    <a:gd name="connsiteY23" fmla="*/ 577072 h 911556"/>
                    <a:gd name="connsiteX24" fmla="*/ 0 w 1269689"/>
                    <a:gd name="connsiteY24" fmla="*/ 461460 h 911556"/>
                    <a:gd name="connsiteX25" fmla="*/ 137945 w 1269689"/>
                    <a:gd name="connsiteY25" fmla="*/ 201580 h 911556"/>
                    <a:gd name="connsiteX26" fmla="*/ 135473 w 1269689"/>
                    <a:gd name="connsiteY26" fmla="*/ 4447 h 911556"/>
                    <a:gd name="connsiteX27" fmla="*/ 656600 w 1269689"/>
                    <a:gd name="connsiteY27" fmla="*/ 0 h 911556"/>
                    <a:gd name="connsiteX28" fmla="*/ 658083 w 1269689"/>
                    <a:gd name="connsiteY28" fmla="*/ 61264 h 911556"/>
                    <a:gd name="connsiteX29" fmla="*/ 674399 w 1269689"/>
                    <a:gd name="connsiteY29" fmla="*/ 62253 h 911556"/>
                    <a:gd name="connsiteX30" fmla="*/ 673905 w 1269689"/>
                    <a:gd name="connsiteY30" fmla="*/ 80533 h 911556"/>
                    <a:gd name="connsiteX31" fmla="*/ 741641 w 1269689"/>
                    <a:gd name="connsiteY31" fmla="*/ 201580 h 911556"/>
                    <a:gd name="connsiteX32" fmla="*/ 805422 w 1269689"/>
                    <a:gd name="connsiteY32" fmla="*/ 224307 h 911556"/>
                    <a:gd name="connsiteX33" fmla="*/ 830638 w 1269689"/>
                    <a:gd name="connsiteY33" fmla="*/ 287054 h 911556"/>
                    <a:gd name="connsiteX34" fmla="*/ 854371 w 1269689"/>
                    <a:gd name="connsiteY34" fmla="*/ 304346 h 911556"/>
                    <a:gd name="connsiteX35" fmla="*/ 893925 w 1269689"/>
                    <a:gd name="connsiteY35" fmla="*/ 375986 h 911556"/>
                    <a:gd name="connsiteX36" fmla="*/ 915185 w 1269689"/>
                    <a:gd name="connsiteY36" fmla="*/ 381421 h 911556"/>
                    <a:gd name="connsiteX37" fmla="*/ 963145 w 1269689"/>
                    <a:gd name="connsiteY37" fmla="*/ 445156 h 911556"/>
                    <a:gd name="connsiteX38" fmla="*/ 1032859 w 1269689"/>
                    <a:gd name="connsiteY38" fmla="*/ 464918 h 911556"/>
                    <a:gd name="connsiteX39" fmla="*/ 1032859 w 1269689"/>
                    <a:gd name="connsiteY39" fmla="*/ 480729 h 911556"/>
                    <a:gd name="connsiteX40" fmla="*/ 1032859 w 1269689"/>
                    <a:gd name="connsiteY40" fmla="*/ 480729 h 911556"/>
                    <a:gd name="connsiteX41" fmla="*/ 1060547 w 1269689"/>
                    <a:gd name="connsiteY41" fmla="*/ 487151 h 911556"/>
                    <a:gd name="connsiteX42" fmla="*/ 1059558 w 1269689"/>
                    <a:gd name="connsiteY42" fmla="*/ 517784 h 911556"/>
                    <a:gd name="connsiteX43" fmla="*/ 1078346 w 1269689"/>
                    <a:gd name="connsiteY43" fmla="*/ 526183 h 911556"/>
                    <a:gd name="connsiteX44" fmla="*/ 1229147 w 1269689"/>
                    <a:gd name="connsiteY44" fmla="*/ 715411 h 911556"/>
                    <a:gd name="connsiteX45" fmla="*/ 1268207 w 1269689"/>
                    <a:gd name="connsiteY45" fmla="*/ 717387 h 911556"/>
                    <a:gd name="connsiteX46" fmla="*/ 1269690 w 1269689"/>
                    <a:gd name="connsiteY46" fmla="*/ 766300 h 91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69689" h="911556">
                      <a:moveTo>
                        <a:pt x="1269690" y="766300"/>
                      </a:moveTo>
                      <a:lnTo>
                        <a:pt x="1258318" y="774205"/>
                      </a:lnTo>
                      <a:lnTo>
                        <a:pt x="1003688" y="870548"/>
                      </a:lnTo>
                      <a:lnTo>
                        <a:pt x="767352" y="911556"/>
                      </a:lnTo>
                      <a:lnTo>
                        <a:pt x="681815" y="768771"/>
                      </a:lnTo>
                      <a:lnTo>
                        <a:pt x="713459" y="740609"/>
                      </a:lnTo>
                      <a:lnTo>
                        <a:pt x="678355" y="734186"/>
                      </a:lnTo>
                      <a:lnTo>
                        <a:pt x="573041" y="661064"/>
                      </a:lnTo>
                      <a:lnTo>
                        <a:pt x="467728" y="659087"/>
                      </a:lnTo>
                      <a:lnTo>
                        <a:pt x="432624" y="592388"/>
                      </a:lnTo>
                      <a:lnTo>
                        <a:pt x="412352" y="607704"/>
                      </a:lnTo>
                      <a:lnTo>
                        <a:pt x="411364" y="532112"/>
                      </a:lnTo>
                      <a:lnTo>
                        <a:pt x="266991" y="538040"/>
                      </a:lnTo>
                      <a:lnTo>
                        <a:pt x="259080" y="390808"/>
                      </a:lnTo>
                      <a:lnTo>
                        <a:pt x="237325" y="428851"/>
                      </a:lnTo>
                      <a:lnTo>
                        <a:pt x="205682" y="449602"/>
                      </a:lnTo>
                      <a:lnTo>
                        <a:pt x="202715" y="473812"/>
                      </a:lnTo>
                      <a:lnTo>
                        <a:pt x="186399" y="463436"/>
                      </a:lnTo>
                      <a:lnTo>
                        <a:pt x="166128" y="496539"/>
                      </a:lnTo>
                      <a:lnTo>
                        <a:pt x="168105" y="533100"/>
                      </a:lnTo>
                      <a:lnTo>
                        <a:pt x="155250" y="552368"/>
                      </a:lnTo>
                      <a:lnTo>
                        <a:pt x="132507" y="561262"/>
                      </a:lnTo>
                      <a:lnTo>
                        <a:pt x="117179" y="588929"/>
                      </a:lnTo>
                      <a:lnTo>
                        <a:pt x="74164" y="577072"/>
                      </a:lnTo>
                      <a:lnTo>
                        <a:pt x="0" y="461460"/>
                      </a:lnTo>
                      <a:lnTo>
                        <a:pt x="137945" y="201580"/>
                      </a:lnTo>
                      <a:lnTo>
                        <a:pt x="135473" y="4447"/>
                      </a:lnTo>
                      <a:lnTo>
                        <a:pt x="656600" y="0"/>
                      </a:lnTo>
                      <a:lnTo>
                        <a:pt x="658083" y="61264"/>
                      </a:lnTo>
                      <a:lnTo>
                        <a:pt x="674399" y="62253"/>
                      </a:lnTo>
                      <a:lnTo>
                        <a:pt x="673905" y="80533"/>
                      </a:lnTo>
                      <a:lnTo>
                        <a:pt x="741641" y="201580"/>
                      </a:lnTo>
                      <a:lnTo>
                        <a:pt x="805422" y="224307"/>
                      </a:lnTo>
                      <a:lnTo>
                        <a:pt x="830638" y="287054"/>
                      </a:lnTo>
                      <a:lnTo>
                        <a:pt x="854371" y="304346"/>
                      </a:lnTo>
                      <a:lnTo>
                        <a:pt x="893925" y="375986"/>
                      </a:lnTo>
                      <a:lnTo>
                        <a:pt x="915185" y="381421"/>
                      </a:lnTo>
                      <a:lnTo>
                        <a:pt x="963145" y="445156"/>
                      </a:lnTo>
                      <a:lnTo>
                        <a:pt x="1032859" y="464918"/>
                      </a:lnTo>
                      <a:lnTo>
                        <a:pt x="1032859" y="480729"/>
                      </a:lnTo>
                      <a:lnTo>
                        <a:pt x="1032859" y="480729"/>
                      </a:lnTo>
                      <a:lnTo>
                        <a:pt x="1060547" y="487151"/>
                      </a:lnTo>
                      <a:lnTo>
                        <a:pt x="1059558" y="517784"/>
                      </a:lnTo>
                      <a:lnTo>
                        <a:pt x="1078346" y="526183"/>
                      </a:lnTo>
                      <a:lnTo>
                        <a:pt x="1229147" y="715411"/>
                      </a:lnTo>
                      <a:lnTo>
                        <a:pt x="1268207" y="717387"/>
                      </a:lnTo>
                      <a:lnTo>
                        <a:pt x="1269690" y="766300"/>
                      </a:lnTo>
                      <a:close/>
                    </a:path>
                  </a:pathLst>
                </a:custGeom>
                <a:solidFill>
                  <a:srgbClr val="FFBA00"/>
                </a:solidFill>
                <a:ln w="9889" cap="rnd">
                  <a:solidFill>
                    <a:srgbClr val="F9F9F9"/>
                  </a:solidFill>
                  <a:prstDash val="solid"/>
                  <a:round/>
                </a:ln>
              </p:spPr>
              <p:txBody>
                <a:bodyPr rtlCol="0" anchor="ctr"/>
                <a:lstStyle/>
                <a:p>
                  <a:endParaRPr lang="en-US"/>
                </a:p>
              </p:txBody>
            </p:sp>
            <p:sp>
              <p:nvSpPr>
                <p:cNvPr id="629" name="Freeform 628">
                  <a:extLst>
                    <a:ext uri="{FF2B5EF4-FFF2-40B4-BE49-F238E27FC236}">
                      <a16:creationId xmlns:a16="http://schemas.microsoft.com/office/drawing/2014/main" id="{400BEA5F-D796-F829-64ED-9C31B20F3AC8}"/>
                    </a:ext>
                  </a:extLst>
                </p:cNvPr>
                <p:cNvSpPr/>
                <p:nvPr/>
              </p:nvSpPr>
              <p:spPr>
                <a:xfrm>
                  <a:off x="5886217" y="3368889"/>
                  <a:ext cx="950289" cy="922919"/>
                </a:xfrm>
                <a:custGeom>
                  <a:avLst/>
                  <a:gdLst>
                    <a:gd name="connsiteX0" fmla="*/ 146845 w 950289"/>
                    <a:gd name="connsiteY0" fmla="*/ 838434 h 922919"/>
                    <a:gd name="connsiteX1" fmla="*/ 118168 w 950289"/>
                    <a:gd name="connsiteY1" fmla="*/ 661558 h 922919"/>
                    <a:gd name="connsiteX2" fmla="*/ 119157 w 950289"/>
                    <a:gd name="connsiteY2" fmla="*/ 503456 h 922919"/>
                    <a:gd name="connsiteX3" fmla="*/ 50926 w 950289"/>
                    <a:gd name="connsiteY3" fmla="*/ 516796 h 922919"/>
                    <a:gd name="connsiteX4" fmla="*/ 0 w 950289"/>
                    <a:gd name="connsiteY4" fmla="*/ 398219 h 922919"/>
                    <a:gd name="connsiteX5" fmla="*/ 8899 w 950289"/>
                    <a:gd name="connsiteY5" fmla="*/ 199110 h 922919"/>
                    <a:gd name="connsiteX6" fmla="*/ 49443 w 950289"/>
                    <a:gd name="connsiteY6" fmla="*/ 69664 h 922919"/>
                    <a:gd name="connsiteX7" fmla="*/ 413836 w 950289"/>
                    <a:gd name="connsiteY7" fmla="*/ 65217 h 922919"/>
                    <a:gd name="connsiteX8" fmla="*/ 642261 w 950289"/>
                    <a:gd name="connsiteY8" fmla="*/ 0 h 922919"/>
                    <a:gd name="connsiteX9" fmla="*/ 656105 w 950289"/>
                    <a:gd name="connsiteY9" fmla="*/ 40020 h 922919"/>
                    <a:gd name="connsiteX10" fmla="*/ 696648 w 950289"/>
                    <a:gd name="connsiteY10" fmla="*/ 77075 h 922919"/>
                    <a:gd name="connsiteX11" fmla="*/ 841021 w 950289"/>
                    <a:gd name="connsiteY11" fmla="*/ 144268 h 922919"/>
                    <a:gd name="connsiteX12" fmla="*/ 821738 w 950289"/>
                    <a:gd name="connsiteY12" fmla="*/ 224801 h 922919"/>
                    <a:gd name="connsiteX13" fmla="*/ 887992 w 950289"/>
                    <a:gd name="connsiteY13" fmla="*/ 295453 h 922919"/>
                    <a:gd name="connsiteX14" fmla="*/ 891947 w 950289"/>
                    <a:gd name="connsiteY14" fmla="*/ 409583 h 922919"/>
                    <a:gd name="connsiteX15" fmla="*/ 950289 w 950289"/>
                    <a:gd name="connsiteY15" fmla="*/ 457507 h 922919"/>
                    <a:gd name="connsiteX16" fmla="*/ 943367 w 950289"/>
                    <a:gd name="connsiteY16" fmla="*/ 484681 h 922919"/>
                    <a:gd name="connsiteX17" fmla="*/ 888486 w 950289"/>
                    <a:gd name="connsiteY17" fmla="*/ 536558 h 922919"/>
                    <a:gd name="connsiteX18" fmla="*/ 864754 w 950289"/>
                    <a:gd name="connsiteY18" fmla="*/ 517784 h 922919"/>
                    <a:gd name="connsiteX19" fmla="*/ 822727 w 950289"/>
                    <a:gd name="connsiteY19" fmla="*/ 512843 h 922919"/>
                    <a:gd name="connsiteX20" fmla="*/ 804928 w 950289"/>
                    <a:gd name="connsiteY20" fmla="*/ 542981 h 922919"/>
                    <a:gd name="connsiteX21" fmla="*/ 789106 w 950289"/>
                    <a:gd name="connsiteY21" fmla="*/ 541499 h 922919"/>
                    <a:gd name="connsiteX22" fmla="*/ 730269 w 950289"/>
                    <a:gd name="connsiteY22" fmla="*/ 592388 h 922919"/>
                    <a:gd name="connsiteX23" fmla="*/ 723347 w 950289"/>
                    <a:gd name="connsiteY23" fmla="*/ 663040 h 922919"/>
                    <a:gd name="connsiteX24" fmla="*/ 762407 w 950289"/>
                    <a:gd name="connsiteY24" fmla="*/ 700095 h 922919"/>
                    <a:gd name="connsiteX25" fmla="*/ 771307 w 950289"/>
                    <a:gd name="connsiteY25" fmla="*/ 744067 h 922919"/>
                    <a:gd name="connsiteX26" fmla="*/ 631384 w 950289"/>
                    <a:gd name="connsiteY26" fmla="*/ 797921 h 922919"/>
                    <a:gd name="connsiteX27" fmla="*/ 606662 w 950289"/>
                    <a:gd name="connsiteY27" fmla="*/ 824600 h 922919"/>
                    <a:gd name="connsiteX28" fmla="*/ 431635 w 950289"/>
                    <a:gd name="connsiteY28" fmla="*/ 904639 h 922919"/>
                    <a:gd name="connsiteX29" fmla="*/ 388126 w 950289"/>
                    <a:gd name="connsiteY29" fmla="*/ 922920 h 922919"/>
                    <a:gd name="connsiteX30" fmla="*/ 146845 w 950289"/>
                    <a:gd name="connsiteY30" fmla="*/ 838434 h 92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0289" h="922919">
                      <a:moveTo>
                        <a:pt x="146845" y="838434"/>
                      </a:moveTo>
                      <a:lnTo>
                        <a:pt x="118168" y="661558"/>
                      </a:lnTo>
                      <a:lnTo>
                        <a:pt x="119157" y="503456"/>
                      </a:lnTo>
                      <a:lnTo>
                        <a:pt x="50926" y="516796"/>
                      </a:lnTo>
                      <a:lnTo>
                        <a:pt x="0" y="398219"/>
                      </a:lnTo>
                      <a:lnTo>
                        <a:pt x="8899" y="199110"/>
                      </a:lnTo>
                      <a:lnTo>
                        <a:pt x="49443" y="69664"/>
                      </a:lnTo>
                      <a:lnTo>
                        <a:pt x="413836" y="65217"/>
                      </a:lnTo>
                      <a:lnTo>
                        <a:pt x="642261" y="0"/>
                      </a:lnTo>
                      <a:lnTo>
                        <a:pt x="656105" y="40020"/>
                      </a:lnTo>
                      <a:lnTo>
                        <a:pt x="696648" y="77075"/>
                      </a:lnTo>
                      <a:lnTo>
                        <a:pt x="841021" y="144268"/>
                      </a:lnTo>
                      <a:lnTo>
                        <a:pt x="821738" y="224801"/>
                      </a:lnTo>
                      <a:lnTo>
                        <a:pt x="887992" y="295453"/>
                      </a:lnTo>
                      <a:lnTo>
                        <a:pt x="891947" y="409583"/>
                      </a:lnTo>
                      <a:lnTo>
                        <a:pt x="950289" y="457507"/>
                      </a:lnTo>
                      <a:lnTo>
                        <a:pt x="943367" y="484681"/>
                      </a:lnTo>
                      <a:lnTo>
                        <a:pt x="888486" y="536558"/>
                      </a:lnTo>
                      <a:lnTo>
                        <a:pt x="864754" y="517784"/>
                      </a:lnTo>
                      <a:lnTo>
                        <a:pt x="822727" y="512843"/>
                      </a:lnTo>
                      <a:lnTo>
                        <a:pt x="804928" y="542981"/>
                      </a:lnTo>
                      <a:lnTo>
                        <a:pt x="789106" y="541499"/>
                      </a:lnTo>
                      <a:lnTo>
                        <a:pt x="730269" y="592388"/>
                      </a:lnTo>
                      <a:lnTo>
                        <a:pt x="723347" y="663040"/>
                      </a:lnTo>
                      <a:lnTo>
                        <a:pt x="762407" y="700095"/>
                      </a:lnTo>
                      <a:lnTo>
                        <a:pt x="771307" y="744067"/>
                      </a:lnTo>
                      <a:lnTo>
                        <a:pt x="631384" y="797921"/>
                      </a:lnTo>
                      <a:lnTo>
                        <a:pt x="606662" y="824600"/>
                      </a:lnTo>
                      <a:lnTo>
                        <a:pt x="431635" y="904639"/>
                      </a:lnTo>
                      <a:lnTo>
                        <a:pt x="388126" y="922920"/>
                      </a:lnTo>
                      <a:lnTo>
                        <a:pt x="146845" y="838434"/>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0" name="Freeform 629">
                  <a:extLst>
                    <a:ext uri="{FF2B5EF4-FFF2-40B4-BE49-F238E27FC236}">
                      <a16:creationId xmlns:a16="http://schemas.microsoft.com/office/drawing/2014/main" id="{6958F9E8-B3AE-85B5-EEE2-17199211624F}"/>
                    </a:ext>
                  </a:extLst>
                </p:cNvPr>
                <p:cNvSpPr/>
                <p:nvPr/>
              </p:nvSpPr>
              <p:spPr>
                <a:xfrm>
                  <a:off x="5451120" y="3567999"/>
                  <a:ext cx="581940" cy="944658"/>
                </a:xfrm>
                <a:custGeom>
                  <a:avLst/>
                  <a:gdLst>
                    <a:gd name="connsiteX0" fmla="*/ 156239 w 581940"/>
                    <a:gd name="connsiteY0" fmla="*/ 760371 h 944658"/>
                    <a:gd name="connsiteX1" fmla="*/ 162667 w 581940"/>
                    <a:gd name="connsiteY1" fmla="*/ 620056 h 944658"/>
                    <a:gd name="connsiteX2" fmla="*/ 123607 w 581940"/>
                    <a:gd name="connsiteY2" fmla="*/ 576578 h 944658"/>
                    <a:gd name="connsiteX3" fmla="*/ 87019 w 581940"/>
                    <a:gd name="connsiteY3" fmla="*/ 452567 h 944658"/>
                    <a:gd name="connsiteX4" fmla="*/ 35104 w 581940"/>
                    <a:gd name="connsiteY4" fmla="*/ 434286 h 944658"/>
                    <a:gd name="connsiteX5" fmla="*/ 0 w 581940"/>
                    <a:gd name="connsiteY5" fmla="*/ 276184 h 944658"/>
                    <a:gd name="connsiteX6" fmla="*/ 67736 w 581940"/>
                    <a:gd name="connsiteY6" fmla="*/ 268773 h 944658"/>
                    <a:gd name="connsiteX7" fmla="*/ 269463 w 581940"/>
                    <a:gd name="connsiteY7" fmla="*/ 56818 h 944658"/>
                    <a:gd name="connsiteX8" fmla="*/ 325333 w 581940"/>
                    <a:gd name="connsiteY8" fmla="*/ 988 h 944658"/>
                    <a:gd name="connsiteX9" fmla="*/ 443996 w 581940"/>
                    <a:gd name="connsiteY9" fmla="*/ 0 h 944658"/>
                    <a:gd name="connsiteX10" fmla="*/ 435096 w 581940"/>
                    <a:gd name="connsiteY10" fmla="*/ 199110 h 944658"/>
                    <a:gd name="connsiteX11" fmla="*/ 486022 w 581940"/>
                    <a:gd name="connsiteY11" fmla="*/ 317686 h 944658"/>
                    <a:gd name="connsiteX12" fmla="*/ 554253 w 581940"/>
                    <a:gd name="connsiteY12" fmla="*/ 304346 h 944658"/>
                    <a:gd name="connsiteX13" fmla="*/ 553265 w 581940"/>
                    <a:gd name="connsiteY13" fmla="*/ 462448 h 944658"/>
                    <a:gd name="connsiteX14" fmla="*/ 581941 w 581940"/>
                    <a:gd name="connsiteY14" fmla="*/ 639325 h 944658"/>
                    <a:gd name="connsiteX15" fmla="*/ 482067 w 581940"/>
                    <a:gd name="connsiteY15" fmla="*/ 754442 h 944658"/>
                    <a:gd name="connsiteX16" fmla="*/ 445479 w 581940"/>
                    <a:gd name="connsiteY16" fmla="*/ 892287 h 944658"/>
                    <a:gd name="connsiteX17" fmla="*/ 344121 w 581940"/>
                    <a:gd name="connsiteY17" fmla="*/ 944659 h 944658"/>
                    <a:gd name="connsiteX18" fmla="*/ 311984 w 581940"/>
                    <a:gd name="connsiteY18" fmla="*/ 850292 h 944658"/>
                    <a:gd name="connsiteX19" fmla="*/ 200737 w 581940"/>
                    <a:gd name="connsiteY19" fmla="*/ 860667 h 944658"/>
                    <a:gd name="connsiteX20" fmla="*/ 189365 w 581940"/>
                    <a:gd name="connsiteY20" fmla="*/ 844857 h 944658"/>
                    <a:gd name="connsiteX21" fmla="*/ 197771 w 581940"/>
                    <a:gd name="connsiteY21" fmla="*/ 805825 h 944658"/>
                    <a:gd name="connsiteX22" fmla="*/ 186399 w 581940"/>
                    <a:gd name="connsiteY22" fmla="*/ 774205 h 944658"/>
                    <a:gd name="connsiteX23" fmla="*/ 156239 w 581940"/>
                    <a:gd name="connsiteY23" fmla="*/ 760371 h 9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1940" h="944658">
                      <a:moveTo>
                        <a:pt x="156239" y="760371"/>
                      </a:moveTo>
                      <a:lnTo>
                        <a:pt x="162667" y="620056"/>
                      </a:lnTo>
                      <a:lnTo>
                        <a:pt x="123607" y="576578"/>
                      </a:lnTo>
                      <a:lnTo>
                        <a:pt x="87019" y="452567"/>
                      </a:lnTo>
                      <a:lnTo>
                        <a:pt x="35104" y="434286"/>
                      </a:lnTo>
                      <a:lnTo>
                        <a:pt x="0" y="276184"/>
                      </a:lnTo>
                      <a:lnTo>
                        <a:pt x="67736" y="268773"/>
                      </a:lnTo>
                      <a:lnTo>
                        <a:pt x="269463" y="56818"/>
                      </a:lnTo>
                      <a:lnTo>
                        <a:pt x="325333" y="988"/>
                      </a:lnTo>
                      <a:lnTo>
                        <a:pt x="443996" y="0"/>
                      </a:lnTo>
                      <a:lnTo>
                        <a:pt x="435096" y="199110"/>
                      </a:lnTo>
                      <a:lnTo>
                        <a:pt x="486022" y="317686"/>
                      </a:lnTo>
                      <a:lnTo>
                        <a:pt x="554253" y="304346"/>
                      </a:lnTo>
                      <a:lnTo>
                        <a:pt x="553265" y="462448"/>
                      </a:lnTo>
                      <a:lnTo>
                        <a:pt x="581941" y="639325"/>
                      </a:lnTo>
                      <a:lnTo>
                        <a:pt x="482067" y="754442"/>
                      </a:lnTo>
                      <a:lnTo>
                        <a:pt x="445479" y="892287"/>
                      </a:lnTo>
                      <a:lnTo>
                        <a:pt x="344121" y="944659"/>
                      </a:lnTo>
                      <a:lnTo>
                        <a:pt x="311984" y="850292"/>
                      </a:lnTo>
                      <a:lnTo>
                        <a:pt x="200737" y="860667"/>
                      </a:lnTo>
                      <a:lnTo>
                        <a:pt x="189365" y="844857"/>
                      </a:lnTo>
                      <a:lnTo>
                        <a:pt x="197771" y="805825"/>
                      </a:lnTo>
                      <a:lnTo>
                        <a:pt x="186399" y="774205"/>
                      </a:lnTo>
                      <a:lnTo>
                        <a:pt x="156239" y="760371"/>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1" name="Freeform 630">
                  <a:extLst>
                    <a:ext uri="{FF2B5EF4-FFF2-40B4-BE49-F238E27FC236}">
                      <a16:creationId xmlns:a16="http://schemas.microsoft.com/office/drawing/2014/main" id="{7A5B73D4-2464-9664-BA37-117E6D874855}"/>
                    </a:ext>
                  </a:extLst>
                </p:cNvPr>
                <p:cNvSpPr/>
                <p:nvPr/>
              </p:nvSpPr>
              <p:spPr>
                <a:xfrm>
                  <a:off x="6774702" y="3665824"/>
                  <a:ext cx="912713" cy="781616"/>
                </a:xfrm>
                <a:custGeom>
                  <a:avLst/>
                  <a:gdLst>
                    <a:gd name="connsiteX0" fmla="*/ 687749 w 912713"/>
                    <a:gd name="connsiteY0" fmla="*/ 518278 h 781616"/>
                    <a:gd name="connsiteX1" fmla="*/ 539420 w 912713"/>
                    <a:gd name="connsiteY1" fmla="*/ 607704 h 781616"/>
                    <a:gd name="connsiteX2" fmla="*/ 469212 w 912713"/>
                    <a:gd name="connsiteY2" fmla="*/ 697625 h 781616"/>
                    <a:gd name="connsiteX3" fmla="*/ 225954 w 912713"/>
                    <a:gd name="connsiteY3" fmla="*/ 781616 h 781616"/>
                    <a:gd name="connsiteX4" fmla="*/ 205682 w 912713"/>
                    <a:gd name="connsiteY4" fmla="*/ 722822 h 781616"/>
                    <a:gd name="connsiteX5" fmla="*/ 109763 w 912713"/>
                    <a:gd name="connsiteY5" fmla="*/ 551380 h 781616"/>
                    <a:gd name="connsiteX6" fmla="*/ 155745 w 912713"/>
                    <a:gd name="connsiteY6" fmla="*/ 523218 h 781616"/>
                    <a:gd name="connsiteX7" fmla="*/ 148823 w 912713"/>
                    <a:gd name="connsiteY7" fmla="*/ 509385 h 781616"/>
                    <a:gd name="connsiteX8" fmla="*/ 203704 w 912713"/>
                    <a:gd name="connsiteY8" fmla="*/ 478258 h 781616"/>
                    <a:gd name="connsiteX9" fmla="*/ 58837 w 912713"/>
                    <a:gd name="connsiteY9" fmla="*/ 297429 h 781616"/>
                    <a:gd name="connsiteX10" fmla="*/ 40543 w 912713"/>
                    <a:gd name="connsiteY10" fmla="*/ 258398 h 781616"/>
                    <a:gd name="connsiteX11" fmla="*/ 0 w 912713"/>
                    <a:gd name="connsiteY11" fmla="*/ 239623 h 781616"/>
                    <a:gd name="connsiteX12" fmla="*/ 54881 w 912713"/>
                    <a:gd name="connsiteY12" fmla="*/ 187746 h 781616"/>
                    <a:gd name="connsiteX13" fmla="*/ 61803 w 912713"/>
                    <a:gd name="connsiteY13" fmla="*/ 160572 h 781616"/>
                    <a:gd name="connsiteX14" fmla="*/ 135473 w 912713"/>
                    <a:gd name="connsiteY14" fmla="*/ 59782 h 781616"/>
                    <a:gd name="connsiteX15" fmla="*/ 149317 w 912713"/>
                    <a:gd name="connsiteY15" fmla="*/ 51383 h 781616"/>
                    <a:gd name="connsiteX16" fmla="*/ 176016 w 912713"/>
                    <a:gd name="connsiteY16" fmla="*/ 61264 h 781616"/>
                    <a:gd name="connsiteX17" fmla="*/ 209143 w 912713"/>
                    <a:gd name="connsiteY17" fmla="*/ 28162 h 781616"/>
                    <a:gd name="connsiteX18" fmla="*/ 399992 w 912713"/>
                    <a:gd name="connsiteY18" fmla="*/ 26680 h 781616"/>
                    <a:gd name="connsiteX19" fmla="*/ 692199 w 912713"/>
                    <a:gd name="connsiteY19" fmla="*/ 0 h 781616"/>
                    <a:gd name="connsiteX20" fmla="*/ 650666 w 912713"/>
                    <a:gd name="connsiteY20" fmla="*/ 183299 h 781616"/>
                    <a:gd name="connsiteX21" fmla="*/ 751035 w 912713"/>
                    <a:gd name="connsiteY21" fmla="*/ 196145 h 781616"/>
                    <a:gd name="connsiteX22" fmla="*/ 825694 w 912713"/>
                    <a:gd name="connsiteY22" fmla="*/ 311263 h 781616"/>
                    <a:gd name="connsiteX23" fmla="*/ 888487 w 912713"/>
                    <a:gd name="connsiteY23" fmla="*/ 277172 h 781616"/>
                    <a:gd name="connsiteX24" fmla="*/ 882553 w 912713"/>
                    <a:gd name="connsiteY24" fmla="*/ 308299 h 781616"/>
                    <a:gd name="connsiteX25" fmla="*/ 912713 w 912713"/>
                    <a:gd name="connsiteY25" fmla="*/ 306322 h 781616"/>
                    <a:gd name="connsiteX26" fmla="*/ 866237 w 912713"/>
                    <a:gd name="connsiteY26" fmla="*/ 342389 h 781616"/>
                    <a:gd name="connsiteX27" fmla="*/ 821244 w 912713"/>
                    <a:gd name="connsiteY27" fmla="*/ 403160 h 781616"/>
                    <a:gd name="connsiteX28" fmla="*/ 774768 w 912713"/>
                    <a:gd name="connsiteY28" fmla="*/ 433792 h 781616"/>
                    <a:gd name="connsiteX29" fmla="*/ 712965 w 912713"/>
                    <a:gd name="connsiteY29" fmla="*/ 452567 h 781616"/>
                    <a:gd name="connsiteX30" fmla="*/ 682804 w 912713"/>
                    <a:gd name="connsiteY30" fmla="*/ 492586 h 781616"/>
                    <a:gd name="connsiteX31" fmla="*/ 687749 w 912713"/>
                    <a:gd name="connsiteY31" fmla="*/ 518278 h 78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2713" h="781616">
                      <a:moveTo>
                        <a:pt x="687749" y="518278"/>
                      </a:moveTo>
                      <a:lnTo>
                        <a:pt x="539420" y="607704"/>
                      </a:lnTo>
                      <a:lnTo>
                        <a:pt x="469212" y="697625"/>
                      </a:lnTo>
                      <a:lnTo>
                        <a:pt x="225954" y="781616"/>
                      </a:lnTo>
                      <a:lnTo>
                        <a:pt x="205682" y="722822"/>
                      </a:lnTo>
                      <a:lnTo>
                        <a:pt x="109763" y="551380"/>
                      </a:lnTo>
                      <a:lnTo>
                        <a:pt x="155745" y="523218"/>
                      </a:lnTo>
                      <a:lnTo>
                        <a:pt x="148823" y="509385"/>
                      </a:lnTo>
                      <a:lnTo>
                        <a:pt x="203704" y="478258"/>
                      </a:lnTo>
                      <a:lnTo>
                        <a:pt x="58837" y="297429"/>
                      </a:lnTo>
                      <a:lnTo>
                        <a:pt x="40543" y="258398"/>
                      </a:lnTo>
                      <a:lnTo>
                        <a:pt x="0" y="239623"/>
                      </a:lnTo>
                      <a:lnTo>
                        <a:pt x="54881" y="187746"/>
                      </a:lnTo>
                      <a:lnTo>
                        <a:pt x="61803" y="160572"/>
                      </a:lnTo>
                      <a:lnTo>
                        <a:pt x="135473" y="59782"/>
                      </a:lnTo>
                      <a:lnTo>
                        <a:pt x="149317" y="51383"/>
                      </a:lnTo>
                      <a:lnTo>
                        <a:pt x="176016" y="61264"/>
                      </a:lnTo>
                      <a:lnTo>
                        <a:pt x="209143" y="28162"/>
                      </a:lnTo>
                      <a:lnTo>
                        <a:pt x="399992" y="26680"/>
                      </a:lnTo>
                      <a:lnTo>
                        <a:pt x="692199" y="0"/>
                      </a:lnTo>
                      <a:lnTo>
                        <a:pt x="650666" y="183299"/>
                      </a:lnTo>
                      <a:lnTo>
                        <a:pt x="751035" y="196145"/>
                      </a:lnTo>
                      <a:lnTo>
                        <a:pt x="825694" y="311263"/>
                      </a:lnTo>
                      <a:lnTo>
                        <a:pt x="888487" y="277172"/>
                      </a:lnTo>
                      <a:lnTo>
                        <a:pt x="882553" y="308299"/>
                      </a:lnTo>
                      <a:lnTo>
                        <a:pt x="912713" y="306322"/>
                      </a:lnTo>
                      <a:lnTo>
                        <a:pt x="866237" y="342389"/>
                      </a:lnTo>
                      <a:lnTo>
                        <a:pt x="821244" y="403160"/>
                      </a:lnTo>
                      <a:lnTo>
                        <a:pt x="774768" y="433792"/>
                      </a:lnTo>
                      <a:lnTo>
                        <a:pt x="712965" y="452567"/>
                      </a:lnTo>
                      <a:lnTo>
                        <a:pt x="682804" y="492586"/>
                      </a:lnTo>
                      <a:lnTo>
                        <a:pt x="687749" y="518278"/>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2" name="Freeform 631">
                  <a:extLst>
                    <a:ext uri="{FF2B5EF4-FFF2-40B4-BE49-F238E27FC236}">
                      <a16:creationId xmlns:a16="http://schemas.microsoft.com/office/drawing/2014/main" id="{E9431955-CAE7-AB1B-5198-483CD3219533}"/>
                    </a:ext>
                  </a:extLst>
                </p:cNvPr>
                <p:cNvSpPr/>
                <p:nvPr/>
              </p:nvSpPr>
              <p:spPr>
                <a:xfrm>
                  <a:off x="5059534" y="3806140"/>
                  <a:ext cx="735708" cy="1003452"/>
                </a:xfrm>
                <a:custGeom>
                  <a:avLst/>
                  <a:gdLst>
                    <a:gd name="connsiteX0" fmla="*/ 7416 w 735708"/>
                    <a:gd name="connsiteY0" fmla="*/ 951082 h 1003452"/>
                    <a:gd name="connsiteX1" fmla="*/ 27688 w 735708"/>
                    <a:gd name="connsiteY1" fmla="*/ 917979 h 1003452"/>
                    <a:gd name="connsiteX2" fmla="*/ 64276 w 735708"/>
                    <a:gd name="connsiteY2" fmla="*/ 892288 h 1003452"/>
                    <a:gd name="connsiteX3" fmla="*/ 125584 w 735708"/>
                    <a:gd name="connsiteY3" fmla="*/ 801873 h 1003452"/>
                    <a:gd name="connsiteX4" fmla="*/ 104819 w 735708"/>
                    <a:gd name="connsiteY4" fmla="*/ 704048 h 1003452"/>
                    <a:gd name="connsiteX5" fmla="*/ 133001 w 735708"/>
                    <a:gd name="connsiteY5" fmla="*/ 641795 h 1003452"/>
                    <a:gd name="connsiteX6" fmla="*/ 173544 w 735708"/>
                    <a:gd name="connsiteY6" fmla="*/ 590906 h 1003452"/>
                    <a:gd name="connsiteX7" fmla="*/ 174039 w 735708"/>
                    <a:gd name="connsiteY7" fmla="*/ 520748 h 1003452"/>
                    <a:gd name="connsiteX8" fmla="*/ 153767 w 735708"/>
                    <a:gd name="connsiteY8" fmla="*/ 515807 h 1003452"/>
                    <a:gd name="connsiteX9" fmla="*/ 122124 w 735708"/>
                    <a:gd name="connsiteY9" fmla="*/ 472824 h 1003452"/>
                    <a:gd name="connsiteX10" fmla="*/ 83064 w 735708"/>
                    <a:gd name="connsiteY10" fmla="*/ 381421 h 1003452"/>
                    <a:gd name="connsiteX11" fmla="*/ 111740 w 735708"/>
                    <a:gd name="connsiteY11" fmla="*/ 291500 h 1003452"/>
                    <a:gd name="connsiteX12" fmla="*/ 110752 w 735708"/>
                    <a:gd name="connsiteY12" fmla="*/ 199110 h 1003452"/>
                    <a:gd name="connsiteX13" fmla="*/ 102347 w 735708"/>
                    <a:gd name="connsiteY13" fmla="*/ 164525 h 1003452"/>
                    <a:gd name="connsiteX14" fmla="*/ 80592 w 735708"/>
                    <a:gd name="connsiteY14" fmla="*/ 141798 h 1003452"/>
                    <a:gd name="connsiteX15" fmla="*/ 60815 w 735708"/>
                    <a:gd name="connsiteY15" fmla="*/ 63735 h 1003452"/>
                    <a:gd name="connsiteX16" fmla="*/ 81086 w 735708"/>
                    <a:gd name="connsiteY16" fmla="*/ 29644 h 1003452"/>
                    <a:gd name="connsiteX17" fmla="*/ 221503 w 735708"/>
                    <a:gd name="connsiteY17" fmla="*/ 0 h 1003452"/>
                    <a:gd name="connsiteX18" fmla="*/ 273418 w 735708"/>
                    <a:gd name="connsiteY18" fmla="*/ 11364 h 1003452"/>
                    <a:gd name="connsiteX19" fmla="*/ 262541 w 735708"/>
                    <a:gd name="connsiteY19" fmla="*/ 80533 h 1003452"/>
                    <a:gd name="connsiteX20" fmla="*/ 272429 w 735708"/>
                    <a:gd name="connsiteY20" fmla="*/ 136363 h 1003452"/>
                    <a:gd name="connsiteX21" fmla="*/ 235347 w 735708"/>
                    <a:gd name="connsiteY21" fmla="*/ 254939 h 1003452"/>
                    <a:gd name="connsiteX22" fmla="*/ 210626 w 735708"/>
                    <a:gd name="connsiteY22" fmla="*/ 290018 h 1003452"/>
                    <a:gd name="connsiteX23" fmla="*/ 220020 w 735708"/>
                    <a:gd name="connsiteY23" fmla="*/ 336461 h 1003452"/>
                    <a:gd name="connsiteX24" fmla="*/ 191838 w 735708"/>
                    <a:gd name="connsiteY24" fmla="*/ 409089 h 1003452"/>
                    <a:gd name="connsiteX25" fmla="*/ 331266 w 735708"/>
                    <a:gd name="connsiteY25" fmla="*/ 370057 h 1003452"/>
                    <a:gd name="connsiteX26" fmla="*/ 370820 w 735708"/>
                    <a:gd name="connsiteY26" fmla="*/ 374504 h 1003452"/>
                    <a:gd name="connsiteX27" fmla="*/ 394059 w 735708"/>
                    <a:gd name="connsiteY27" fmla="*/ 392290 h 1003452"/>
                    <a:gd name="connsiteX28" fmla="*/ 416802 w 735708"/>
                    <a:gd name="connsiteY28" fmla="*/ 386856 h 1003452"/>
                    <a:gd name="connsiteX29" fmla="*/ 453884 w 735708"/>
                    <a:gd name="connsiteY29" fmla="*/ 415512 h 1003452"/>
                    <a:gd name="connsiteX30" fmla="*/ 502339 w 735708"/>
                    <a:gd name="connsiteY30" fmla="*/ 424899 h 1003452"/>
                    <a:gd name="connsiteX31" fmla="*/ 496405 w 735708"/>
                    <a:gd name="connsiteY31" fmla="*/ 494563 h 1003452"/>
                    <a:gd name="connsiteX32" fmla="*/ 524588 w 735708"/>
                    <a:gd name="connsiteY32" fmla="*/ 520254 h 1003452"/>
                    <a:gd name="connsiteX33" fmla="*/ 547826 w 735708"/>
                    <a:gd name="connsiteY33" fmla="*/ 522230 h 1003452"/>
                    <a:gd name="connsiteX34" fmla="*/ 577986 w 735708"/>
                    <a:gd name="connsiteY34" fmla="*/ 536064 h 1003452"/>
                    <a:gd name="connsiteX35" fmla="*/ 589358 w 735708"/>
                    <a:gd name="connsiteY35" fmla="*/ 567685 h 1003452"/>
                    <a:gd name="connsiteX36" fmla="*/ 580952 w 735708"/>
                    <a:gd name="connsiteY36" fmla="*/ 606716 h 1003452"/>
                    <a:gd name="connsiteX37" fmla="*/ 592324 w 735708"/>
                    <a:gd name="connsiteY37" fmla="*/ 622526 h 1003452"/>
                    <a:gd name="connsiteX38" fmla="*/ 703570 w 735708"/>
                    <a:gd name="connsiteY38" fmla="*/ 612151 h 1003452"/>
                    <a:gd name="connsiteX39" fmla="*/ 735708 w 735708"/>
                    <a:gd name="connsiteY39" fmla="*/ 706518 h 1003452"/>
                    <a:gd name="connsiteX40" fmla="*/ 328300 w 735708"/>
                    <a:gd name="connsiteY40" fmla="*/ 906121 h 1003452"/>
                    <a:gd name="connsiteX41" fmla="*/ 327311 w 735708"/>
                    <a:gd name="connsiteY41" fmla="*/ 916003 h 1003452"/>
                    <a:gd name="connsiteX42" fmla="*/ 305062 w 735708"/>
                    <a:gd name="connsiteY42" fmla="*/ 905133 h 1003452"/>
                    <a:gd name="connsiteX43" fmla="*/ 202221 w 735708"/>
                    <a:gd name="connsiteY43" fmla="*/ 941201 h 1003452"/>
                    <a:gd name="connsiteX44" fmla="*/ 183432 w 735708"/>
                    <a:gd name="connsiteY44" fmla="*/ 932307 h 1003452"/>
                    <a:gd name="connsiteX45" fmla="*/ 168600 w 735708"/>
                    <a:gd name="connsiteY45" fmla="*/ 964916 h 1003452"/>
                    <a:gd name="connsiteX46" fmla="*/ 130529 w 735708"/>
                    <a:gd name="connsiteY46" fmla="*/ 973315 h 1003452"/>
                    <a:gd name="connsiteX47" fmla="*/ 112235 w 735708"/>
                    <a:gd name="connsiteY47" fmla="*/ 960469 h 1003452"/>
                    <a:gd name="connsiteX48" fmla="*/ 48948 w 735708"/>
                    <a:gd name="connsiteY48" fmla="*/ 1003453 h 1003452"/>
                    <a:gd name="connsiteX49" fmla="*/ 14338 w 735708"/>
                    <a:gd name="connsiteY49" fmla="*/ 1002465 h 1003452"/>
                    <a:gd name="connsiteX50" fmla="*/ 0 w 735708"/>
                    <a:gd name="connsiteY50" fmla="*/ 988631 h 1003452"/>
                    <a:gd name="connsiteX51" fmla="*/ 7416 w 735708"/>
                    <a:gd name="connsiteY51" fmla="*/ 951082 h 100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35708" h="1003452">
                      <a:moveTo>
                        <a:pt x="7416" y="951082"/>
                      </a:moveTo>
                      <a:lnTo>
                        <a:pt x="27688" y="917979"/>
                      </a:lnTo>
                      <a:lnTo>
                        <a:pt x="64276" y="892288"/>
                      </a:lnTo>
                      <a:lnTo>
                        <a:pt x="125584" y="801873"/>
                      </a:lnTo>
                      <a:lnTo>
                        <a:pt x="104819" y="704048"/>
                      </a:lnTo>
                      <a:lnTo>
                        <a:pt x="133001" y="641795"/>
                      </a:lnTo>
                      <a:lnTo>
                        <a:pt x="173544" y="590906"/>
                      </a:lnTo>
                      <a:lnTo>
                        <a:pt x="174039" y="520748"/>
                      </a:lnTo>
                      <a:lnTo>
                        <a:pt x="153767" y="515807"/>
                      </a:lnTo>
                      <a:lnTo>
                        <a:pt x="122124" y="472824"/>
                      </a:lnTo>
                      <a:lnTo>
                        <a:pt x="83064" y="381421"/>
                      </a:lnTo>
                      <a:lnTo>
                        <a:pt x="111740" y="291500"/>
                      </a:lnTo>
                      <a:lnTo>
                        <a:pt x="110752" y="199110"/>
                      </a:lnTo>
                      <a:lnTo>
                        <a:pt x="102347" y="164525"/>
                      </a:lnTo>
                      <a:lnTo>
                        <a:pt x="80592" y="141798"/>
                      </a:lnTo>
                      <a:lnTo>
                        <a:pt x="60815" y="63735"/>
                      </a:lnTo>
                      <a:lnTo>
                        <a:pt x="81086" y="29644"/>
                      </a:lnTo>
                      <a:lnTo>
                        <a:pt x="221503" y="0"/>
                      </a:lnTo>
                      <a:lnTo>
                        <a:pt x="273418" y="11364"/>
                      </a:lnTo>
                      <a:lnTo>
                        <a:pt x="262541" y="80533"/>
                      </a:lnTo>
                      <a:lnTo>
                        <a:pt x="272429" y="136363"/>
                      </a:lnTo>
                      <a:lnTo>
                        <a:pt x="235347" y="254939"/>
                      </a:lnTo>
                      <a:lnTo>
                        <a:pt x="210626" y="290018"/>
                      </a:lnTo>
                      <a:lnTo>
                        <a:pt x="220020" y="336461"/>
                      </a:lnTo>
                      <a:lnTo>
                        <a:pt x="191838" y="409089"/>
                      </a:lnTo>
                      <a:lnTo>
                        <a:pt x="331266" y="370057"/>
                      </a:lnTo>
                      <a:lnTo>
                        <a:pt x="370820" y="374504"/>
                      </a:lnTo>
                      <a:lnTo>
                        <a:pt x="394059" y="392290"/>
                      </a:lnTo>
                      <a:lnTo>
                        <a:pt x="416802" y="386856"/>
                      </a:lnTo>
                      <a:lnTo>
                        <a:pt x="453884" y="415512"/>
                      </a:lnTo>
                      <a:lnTo>
                        <a:pt x="502339" y="424899"/>
                      </a:lnTo>
                      <a:lnTo>
                        <a:pt x="496405" y="494563"/>
                      </a:lnTo>
                      <a:lnTo>
                        <a:pt x="524588" y="520254"/>
                      </a:lnTo>
                      <a:lnTo>
                        <a:pt x="547826" y="522230"/>
                      </a:lnTo>
                      <a:lnTo>
                        <a:pt x="577986" y="536064"/>
                      </a:lnTo>
                      <a:lnTo>
                        <a:pt x="589358" y="567685"/>
                      </a:lnTo>
                      <a:lnTo>
                        <a:pt x="580952" y="606716"/>
                      </a:lnTo>
                      <a:lnTo>
                        <a:pt x="592324" y="622526"/>
                      </a:lnTo>
                      <a:lnTo>
                        <a:pt x="703570" y="612151"/>
                      </a:lnTo>
                      <a:lnTo>
                        <a:pt x="735708" y="706518"/>
                      </a:lnTo>
                      <a:lnTo>
                        <a:pt x="328300" y="906121"/>
                      </a:lnTo>
                      <a:lnTo>
                        <a:pt x="327311" y="916003"/>
                      </a:lnTo>
                      <a:lnTo>
                        <a:pt x="305062" y="905133"/>
                      </a:lnTo>
                      <a:lnTo>
                        <a:pt x="202221" y="941201"/>
                      </a:lnTo>
                      <a:lnTo>
                        <a:pt x="183432" y="932307"/>
                      </a:lnTo>
                      <a:lnTo>
                        <a:pt x="168600" y="964916"/>
                      </a:lnTo>
                      <a:lnTo>
                        <a:pt x="130529" y="973315"/>
                      </a:lnTo>
                      <a:lnTo>
                        <a:pt x="112235" y="960469"/>
                      </a:lnTo>
                      <a:lnTo>
                        <a:pt x="48948" y="1003453"/>
                      </a:lnTo>
                      <a:lnTo>
                        <a:pt x="14338" y="1002465"/>
                      </a:lnTo>
                      <a:lnTo>
                        <a:pt x="0" y="988631"/>
                      </a:lnTo>
                      <a:lnTo>
                        <a:pt x="7416" y="951082"/>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3" name="Freeform 632">
                  <a:extLst>
                    <a:ext uri="{FF2B5EF4-FFF2-40B4-BE49-F238E27FC236}">
                      <a16:creationId xmlns:a16="http://schemas.microsoft.com/office/drawing/2014/main" id="{DCFB156A-A36C-B34F-F2FD-8EFBF866F6FC}"/>
                    </a:ext>
                  </a:extLst>
                </p:cNvPr>
                <p:cNvSpPr/>
                <p:nvPr/>
              </p:nvSpPr>
              <p:spPr>
                <a:xfrm>
                  <a:off x="5251372" y="3817503"/>
                  <a:ext cx="362415" cy="510866"/>
                </a:xfrm>
                <a:custGeom>
                  <a:avLst/>
                  <a:gdLst>
                    <a:gd name="connsiteX0" fmla="*/ 355988 w 362415"/>
                    <a:gd name="connsiteY0" fmla="*/ 510867 h 510866"/>
                    <a:gd name="connsiteX1" fmla="*/ 332750 w 362415"/>
                    <a:gd name="connsiteY1" fmla="*/ 508890 h 510866"/>
                    <a:gd name="connsiteX2" fmla="*/ 304567 w 362415"/>
                    <a:gd name="connsiteY2" fmla="*/ 483199 h 510866"/>
                    <a:gd name="connsiteX3" fmla="*/ 310501 w 362415"/>
                    <a:gd name="connsiteY3" fmla="*/ 413535 h 510866"/>
                    <a:gd name="connsiteX4" fmla="*/ 262047 w 362415"/>
                    <a:gd name="connsiteY4" fmla="*/ 404148 h 510866"/>
                    <a:gd name="connsiteX5" fmla="*/ 224965 w 362415"/>
                    <a:gd name="connsiteY5" fmla="*/ 375492 h 510866"/>
                    <a:gd name="connsiteX6" fmla="*/ 202221 w 362415"/>
                    <a:gd name="connsiteY6" fmla="*/ 380927 h 510866"/>
                    <a:gd name="connsiteX7" fmla="*/ 178983 w 362415"/>
                    <a:gd name="connsiteY7" fmla="*/ 363140 h 510866"/>
                    <a:gd name="connsiteX8" fmla="*/ 139428 w 362415"/>
                    <a:gd name="connsiteY8" fmla="*/ 358694 h 510866"/>
                    <a:gd name="connsiteX9" fmla="*/ 0 w 362415"/>
                    <a:gd name="connsiteY9" fmla="*/ 397725 h 510866"/>
                    <a:gd name="connsiteX10" fmla="*/ 28182 w 362415"/>
                    <a:gd name="connsiteY10" fmla="*/ 325097 h 510866"/>
                    <a:gd name="connsiteX11" fmla="*/ 18788 w 362415"/>
                    <a:gd name="connsiteY11" fmla="*/ 278655 h 510866"/>
                    <a:gd name="connsiteX12" fmla="*/ 43510 w 362415"/>
                    <a:gd name="connsiteY12" fmla="*/ 243576 h 510866"/>
                    <a:gd name="connsiteX13" fmla="*/ 80592 w 362415"/>
                    <a:gd name="connsiteY13" fmla="*/ 124999 h 510866"/>
                    <a:gd name="connsiteX14" fmla="*/ 70703 w 362415"/>
                    <a:gd name="connsiteY14" fmla="*/ 69170 h 510866"/>
                    <a:gd name="connsiteX15" fmla="*/ 81581 w 362415"/>
                    <a:gd name="connsiteY15" fmla="*/ 0 h 510866"/>
                    <a:gd name="connsiteX16" fmla="*/ 156239 w 362415"/>
                    <a:gd name="connsiteY16" fmla="*/ 29644 h 510866"/>
                    <a:gd name="connsiteX17" fmla="*/ 199749 w 362415"/>
                    <a:gd name="connsiteY17" fmla="*/ 26680 h 510866"/>
                    <a:gd name="connsiteX18" fmla="*/ 234853 w 362415"/>
                    <a:gd name="connsiteY18" fmla="*/ 184782 h 510866"/>
                    <a:gd name="connsiteX19" fmla="*/ 286768 w 362415"/>
                    <a:gd name="connsiteY19" fmla="*/ 203062 h 510866"/>
                    <a:gd name="connsiteX20" fmla="*/ 323356 w 362415"/>
                    <a:gd name="connsiteY20" fmla="*/ 327073 h 510866"/>
                    <a:gd name="connsiteX21" fmla="*/ 362416 w 362415"/>
                    <a:gd name="connsiteY21" fmla="*/ 370551 h 510866"/>
                    <a:gd name="connsiteX22" fmla="*/ 355988 w 362415"/>
                    <a:gd name="connsiteY22" fmla="*/ 510867 h 51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2415" h="510866">
                      <a:moveTo>
                        <a:pt x="355988" y="510867"/>
                      </a:moveTo>
                      <a:lnTo>
                        <a:pt x="332750" y="508890"/>
                      </a:lnTo>
                      <a:lnTo>
                        <a:pt x="304567" y="483199"/>
                      </a:lnTo>
                      <a:lnTo>
                        <a:pt x="310501" y="413535"/>
                      </a:lnTo>
                      <a:lnTo>
                        <a:pt x="262047" y="404148"/>
                      </a:lnTo>
                      <a:lnTo>
                        <a:pt x="224965" y="375492"/>
                      </a:lnTo>
                      <a:lnTo>
                        <a:pt x="202221" y="380927"/>
                      </a:lnTo>
                      <a:lnTo>
                        <a:pt x="178983" y="363140"/>
                      </a:lnTo>
                      <a:lnTo>
                        <a:pt x="139428" y="358694"/>
                      </a:lnTo>
                      <a:lnTo>
                        <a:pt x="0" y="397725"/>
                      </a:lnTo>
                      <a:lnTo>
                        <a:pt x="28182" y="325097"/>
                      </a:lnTo>
                      <a:lnTo>
                        <a:pt x="18788" y="278655"/>
                      </a:lnTo>
                      <a:lnTo>
                        <a:pt x="43510" y="243576"/>
                      </a:lnTo>
                      <a:lnTo>
                        <a:pt x="80592" y="124999"/>
                      </a:lnTo>
                      <a:lnTo>
                        <a:pt x="70703" y="69170"/>
                      </a:lnTo>
                      <a:lnTo>
                        <a:pt x="81581" y="0"/>
                      </a:lnTo>
                      <a:lnTo>
                        <a:pt x="156239" y="29644"/>
                      </a:lnTo>
                      <a:lnTo>
                        <a:pt x="199749" y="26680"/>
                      </a:lnTo>
                      <a:lnTo>
                        <a:pt x="234853" y="184782"/>
                      </a:lnTo>
                      <a:lnTo>
                        <a:pt x="286768" y="203062"/>
                      </a:lnTo>
                      <a:lnTo>
                        <a:pt x="323356" y="327073"/>
                      </a:lnTo>
                      <a:lnTo>
                        <a:pt x="362416" y="370551"/>
                      </a:lnTo>
                      <a:lnTo>
                        <a:pt x="355988" y="510867"/>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4" name="Freeform 633">
                  <a:extLst>
                    <a:ext uri="{FF2B5EF4-FFF2-40B4-BE49-F238E27FC236}">
                      <a16:creationId xmlns:a16="http://schemas.microsoft.com/office/drawing/2014/main" id="{0FA90B6B-CE3F-D4A4-4DD6-312CD8E6F448}"/>
                    </a:ext>
                  </a:extLst>
                </p:cNvPr>
                <p:cNvSpPr/>
                <p:nvPr/>
              </p:nvSpPr>
              <p:spPr>
                <a:xfrm>
                  <a:off x="4501820" y="3855052"/>
                  <a:ext cx="711480" cy="596834"/>
                </a:xfrm>
                <a:custGeom>
                  <a:avLst/>
                  <a:gdLst>
                    <a:gd name="connsiteX0" fmla="*/ 0 w 711480"/>
                    <a:gd name="connsiteY0" fmla="*/ 519760 h 596834"/>
                    <a:gd name="connsiteX1" fmla="*/ 138440 w 711480"/>
                    <a:gd name="connsiteY1" fmla="*/ 373516 h 596834"/>
                    <a:gd name="connsiteX2" fmla="*/ 218042 w 711480"/>
                    <a:gd name="connsiteY2" fmla="*/ 257410 h 596834"/>
                    <a:gd name="connsiteX3" fmla="*/ 280835 w 711480"/>
                    <a:gd name="connsiteY3" fmla="*/ 190216 h 596834"/>
                    <a:gd name="connsiteX4" fmla="*/ 292207 w 711480"/>
                    <a:gd name="connsiteY4" fmla="*/ 182311 h 596834"/>
                    <a:gd name="connsiteX5" fmla="*/ 290723 w 711480"/>
                    <a:gd name="connsiteY5" fmla="*/ 132905 h 596834"/>
                    <a:gd name="connsiteX6" fmla="*/ 378237 w 711480"/>
                    <a:gd name="connsiteY6" fmla="*/ 114130 h 596834"/>
                    <a:gd name="connsiteX7" fmla="*/ 517665 w 711480"/>
                    <a:gd name="connsiteY7" fmla="*/ 107707 h 596834"/>
                    <a:gd name="connsiteX8" fmla="*/ 534476 w 711480"/>
                    <a:gd name="connsiteY8" fmla="*/ 0 h 596834"/>
                    <a:gd name="connsiteX9" fmla="*/ 618529 w 711480"/>
                    <a:gd name="connsiteY9" fmla="*/ 14822 h 596834"/>
                    <a:gd name="connsiteX10" fmla="*/ 638306 w 711480"/>
                    <a:gd name="connsiteY10" fmla="*/ 92885 h 596834"/>
                    <a:gd name="connsiteX11" fmla="*/ 660061 w 711480"/>
                    <a:gd name="connsiteY11" fmla="*/ 115612 h 596834"/>
                    <a:gd name="connsiteX12" fmla="*/ 668466 w 711480"/>
                    <a:gd name="connsiteY12" fmla="*/ 150197 h 596834"/>
                    <a:gd name="connsiteX13" fmla="*/ 669455 w 711480"/>
                    <a:gd name="connsiteY13" fmla="*/ 242588 h 596834"/>
                    <a:gd name="connsiteX14" fmla="*/ 640778 w 711480"/>
                    <a:gd name="connsiteY14" fmla="*/ 332508 h 596834"/>
                    <a:gd name="connsiteX15" fmla="*/ 679838 w 711480"/>
                    <a:gd name="connsiteY15" fmla="*/ 423911 h 596834"/>
                    <a:gd name="connsiteX16" fmla="*/ 711481 w 711480"/>
                    <a:gd name="connsiteY16" fmla="*/ 466895 h 596834"/>
                    <a:gd name="connsiteX17" fmla="*/ 604190 w 711480"/>
                    <a:gd name="connsiteY17" fmla="*/ 474800 h 596834"/>
                    <a:gd name="connsiteX18" fmla="*/ 563153 w 711480"/>
                    <a:gd name="connsiteY18" fmla="*/ 462448 h 596834"/>
                    <a:gd name="connsiteX19" fmla="*/ 490472 w 711480"/>
                    <a:gd name="connsiteY19" fmla="*/ 490116 h 596834"/>
                    <a:gd name="connsiteX20" fmla="*/ 466245 w 711480"/>
                    <a:gd name="connsiteY20" fmla="*/ 483693 h 596834"/>
                    <a:gd name="connsiteX21" fmla="*/ 441029 w 711480"/>
                    <a:gd name="connsiteY21" fmla="*/ 517290 h 596834"/>
                    <a:gd name="connsiteX22" fmla="*/ 396036 w 711480"/>
                    <a:gd name="connsiteY22" fmla="*/ 487151 h 596834"/>
                    <a:gd name="connsiteX23" fmla="*/ 4944 w 711480"/>
                    <a:gd name="connsiteY23" fmla="*/ 596835 h 596834"/>
                    <a:gd name="connsiteX24" fmla="*/ 0 w 711480"/>
                    <a:gd name="connsiteY24" fmla="*/ 519760 h 59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1480" h="596834">
                      <a:moveTo>
                        <a:pt x="0" y="519760"/>
                      </a:moveTo>
                      <a:lnTo>
                        <a:pt x="138440" y="373516"/>
                      </a:lnTo>
                      <a:lnTo>
                        <a:pt x="218042" y="257410"/>
                      </a:lnTo>
                      <a:lnTo>
                        <a:pt x="280835" y="190216"/>
                      </a:lnTo>
                      <a:lnTo>
                        <a:pt x="292207" y="182311"/>
                      </a:lnTo>
                      <a:lnTo>
                        <a:pt x="290723" y="132905"/>
                      </a:lnTo>
                      <a:lnTo>
                        <a:pt x="378237" y="114130"/>
                      </a:lnTo>
                      <a:lnTo>
                        <a:pt x="517665" y="107707"/>
                      </a:lnTo>
                      <a:lnTo>
                        <a:pt x="534476" y="0"/>
                      </a:lnTo>
                      <a:lnTo>
                        <a:pt x="618529" y="14822"/>
                      </a:lnTo>
                      <a:lnTo>
                        <a:pt x="638306" y="92885"/>
                      </a:lnTo>
                      <a:lnTo>
                        <a:pt x="660061" y="115612"/>
                      </a:lnTo>
                      <a:lnTo>
                        <a:pt x="668466" y="150197"/>
                      </a:lnTo>
                      <a:lnTo>
                        <a:pt x="669455" y="242588"/>
                      </a:lnTo>
                      <a:lnTo>
                        <a:pt x="640778" y="332508"/>
                      </a:lnTo>
                      <a:lnTo>
                        <a:pt x="679838" y="423911"/>
                      </a:lnTo>
                      <a:lnTo>
                        <a:pt x="711481" y="466895"/>
                      </a:lnTo>
                      <a:lnTo>
                        <a:pt x="604190" y="474800"/>
                      </a:lnTo>
                      <a:lnTo>
                        <a:pt x="563153" y="462448"/>
                      </a:lnTo>
                      <a:lnTo>
                        <a:pt x="490472" y="490116"/>
                      </a:lnTo>
                      <a:lnTo>
                        <a:pt x="466245" y="483693"/>
                      </a:lnTo>
                      <a:lnTo>
                        <a:pt x="441029" y="517290"/>
                      </a:lnTo>
                      <a:lnTo>
                        <a:pt x="396036" y="487151"/>
                      </a:lnTo>
                      <a:lnTo>
                        <a:pt x="4944" y="596835"/>
                      </a:lnTo>
                      <a:lnTo>
                        <a:pt x="0" y="519760"/>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5" name="Freeform 634">
                  <a:extLst>
                    <a:ext uri="{FF2B5EF4-FFF2-40B4-BE49-F238E27FC236}">
                      <a16:creationId xmlns:a16="http://schemas.microsoft.com/office/drawing/2014/main" id="{70863031-4CD4-EADC-2499-28E191CF5771}"/>
                    </a:ext>
                  </a:extLst>
                </p:cNvPr>
                <p:cNvSpPr/>
                <p:nvPr/>
              </p:nvSpPr>
              <p:spPr>
                <a:xfrm>
                  <a:off x="4506764" y="4317500"/>
                  <a:ext cx="726808" cy="439721"/>
                </a:xfrm>
                <a:custGeom>
                  <a:avLst/>
                  <a:gdLst>
                    <a:gd name="connsiteX0" fmla="*/ 560186 w 726808"/>
                    <a:gd name="connsiteY0" fmla="*/ 439721 h 439721"/>
                    <a:gd name="connsiteX1" fmla="*/ 532993 w 726808"/>
                    <a:gd name="connsiteY1" fmla="*/ 413535 h 439721"/>
                    <a:gd name="connsiteX2" fmla="*/ 472673 w 726808"/>
                    <a:gd name="connsiteY2" fmla="*/ 434286 h 439721"/>
                    <a:gd name="connsiteX3" fmla="*/ 427185 w 726808"/>
                    <a:gd name="connsiteY3" fmla="*/ 369563 h 439721"/>
                    <a:gd name="connsiteX4" fmla="*/ 353021 w 726808"/>
                    <a:gd name="connsiteY4" fmla="*/ 364623 h 439721"/>
                    <a:gd name="connsiteX5" fmla="*/ 333739 w 726808"/>
                    <a:gd name="connsiteY5" fmla="*/ 337943 h 439721"/>
                    <a:gd name="connsiteX6" fmla="*/ 271935 w 726808"/>
                    <a:gd name="connsiteY6" fmla="*/ 363634 h 439721"/>
                    <a:gd name="connsiteX7" fmla="*/ 78614 w 726808"/>
                    <a:gd name="connsiteY7" fmla="*/ 333496 h 439721"/>
                    <a:gd name="connsiteX8" fmla="*/ 989 w 726808"/>
                    <a:gd name="connsiteY8" fmla="*/ 319662 h 439721"/>
                    <a:gd name="connsiteX9" fmla="*/ 0 w 726808"/>
                    <a:gd name="connsiteY9" fmla="*/ 134387 h 439721"/>
                    <a:gd name="connsiteX10" fmla="*/ 391092 w 726808"/>
                    <a:gd name="connsiteY10" fmla="*/ 24703 h 439721"/>
                    <a:gd name="connsiteX11" fmla="*/ 436085 w 726808"/>
                    <a:gd name="connsiteY11" fmla="*/ 54842 h 439721"/>
                    <a:gd name="connsiteX12" fmla="*/ 461301 w 726808"/>
                    <a:gd name="connsiteY12" fmla="*/ 21245 h 439721"/>
                    <a:gd name="connsiteX13" fmla="*/ 485528 w 726808"/>
                    <a:gd name="connsiteY13" fmla="*/ 27668 h 439721"/>
                    <a:gd name="connsiteX14" fmla="*/ 558208 w 726808"/>
                    <a:gd name="connsiteY14" fmla="*/ 0 h 439721"/>
                    <a:gd name="connsiteX15" fmla="*/ 599246 w 726808"/>
                    <a:gd name="connsiteY15" fmla="*/ 12352 h 439721"/>
                    <a:gd name="connsiteX16" fmla="*/ 706537 w 726808"/>
                    <a:gd name="connsiteY16" fmla="*/ 4447 h 439721"/>
                    <a:gd name="connsiteX17" fmla="*/ 726808 w 726808"/>
                    <a:gd name="connsiteY17" fmla="*/ 9387 h 439721"/>
                    <a:gd name="connsiteX18" fmla="*/ 726314 w 726808"/>
                    <a:gd name="connsiteY18" fmla="*/ 79545 h 439721"/>
                    <a:gd name="connsiteX19" fmla="*/ 685771 w 726808"/>
                    <a:gd name="connsiteY19" fmla="*/ 130434 h 439721"/>
                    <a:gd name="connsiteX20" fmla="*/ 657589 w 726808"/>
                    <a:gd name="connsiteY20" fmla="*/ 192687 h 439721"/>
                    <a:gd name="connsiteX21" fmla="*/ 678354 w 726808"/>
                    <a:gd name="connsiteY21" fmla="*/ 290512 h 439721"/>
                    <a:gd name="connsiteX22" fmla="*/ 617045 w 726808"/>
                    <a:gd name="connsiteY22" fmla="*/ 380927 h 439721"/>
                    <a:gd name="connsiteX23" fmla="*/ 580458 w 726808"/>
                    <a:gd name="connsiteY23" fmla="*/ 406618 h 439721"/>
                    <a:gd name="connsiteX24" fmla="*/ 560186 w 726808"/>
                    <a:gd name="connsiteY24" fmla="*/ 439721 h 4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6808" h="439721">
                      <a:moveTo>
                        <a:pt x="560186" y="439721"/>
                      </a:moveTo>
                      <a:lnTo>
                        <a:pt x="532993" y="413535"/>
                      </a:lnTo>
                      <a:lnTo>
                        <a:pt x="472673" y="434286"/>
                      </a:lnTo>
                      <a:lnTo>
                        <a:pt x="427185" y="369563"/>
                      </a:lnTo>
                      <a:lnTo>
                        <a:pt x="353021" y="364623"/>
                      </a:lnTo>
                      <a:lnTo>
                        <a:pt x="333739" y="337943"/>
                      </a:lnTo>
                      <a:lnTo>
                        <a:pt x="271935" y="363634"/>
                      </a:lnTo>
                      <a:lnTo>
                        <a:pt x="78614" y="333496"/>
                      </a:lnTo>
                      <a:lnTo>
                        <a:pt x="989" y="319662"/>
                      </a:lnTo>
                      <a:lnTo>
                        <a:pt x="0" y="134387"/>
                      </a:lnTo>
                      <a:lnTo>
                        <a:pt x="391092" y="24703"/>
                      </a:lnTo>
                      <a:lnTo>
                        <a:pt x="436085" y="54842"/>
                      </a:lnTo>
                      <a:lnTo>
                        <a:pt x="461301" y="21245"/>
                      </a:lnTo>
                      <a:lnTo>
                        <a:pt x="485528" y="27668"/>
                      </a:lnTo>
                      <a:lnTo>
                        <a:pt x="558208" y="0"/>
                      </a:lnTo>
                      <a:lnTo>
                        <a:pt x="599246" y="12352"/>
                      </a:lnTo>
                      <a:lnTo>
                        <a:pt x="706537" y="4447"/>
                      </a:lnTo>
                      <a:lnTo>
                        <a:pt x="726808" y="9387"/>
                      </a:lnTo>
                      <a:lnTo>
                        <a:pt x="726314" y="79545"/>
                      </a:lnTo>
                      <a:lnTo>
                        <a:pt x="685771" y="130434"/>
                      </a:lnTo>
                      <a:lnTo>
                        <a:pt x="657589" y="192687"/>
                      </a:lnTo>
                      <a:lnTo>
                        <a:pt x="678354" y="290512"/>
                      </a:lnTo>
                      <a:lnTo>
                        <a:pt x="617045" y="380927"/>
                      </a:lnTo>
                      <a:lnTo>
                        <a:pt x="580458" y="406618"/>
                      </a:lnTo>
                      <a:lnTo>
                        <a:pt x="560186" y="439721"/>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6" name="Freeform 635">
                  <a:extLst>
                    <a:ext uri="{FF2B5EF4-FFF2-40B4-BE49-F238E27FC236}">
                      <a16:creationId xmlns:a16="http://schemas.microsoft.com/office/drawing/2014/main" id="{2FF7BB9B-0E84-BCE0-1B80-4F5992809E81}"/>
                    </a:ext>
                  </a:extLst>
                </p:cNvPr>
                <p:cNvSpPr/>
                <p:nvPr/>
              </p:nvSpPr>
              <p:spPr>
                <a:xfrm>
                  <a:off x="5080300" y="2330851"/>
                  <a:ext cx="1073896" cy="821635"/>
                </a:xfrm>
                <a:custGeom>
                  <a:avLst/>
                  <a:gdLst>
                    <a:gd name="connsiteX0" fmla="*/ 63287 w 1073896"/>
                    <a:gd name="connsiteY0" fmla="*/ 722328 h 821635"/>
                    <a:gd name="connsiteX1" fmla="*/ 0 w 1073896"/>
                    <a:gd name="connsiteY1" fmla="*/ 988 h 821635"/>
                    <a:gd name="connsiteX2" fmla="*/ 484045 w 1073896"/>
                    <a:gd name="connsiteY2" fmla="*/ 0 h 821635"/>
                    <a:gd name="connsiteX3" fmla="*/ 1040770 w 1073896"/>
                    <a:gd name="connsiteY3" fmla="*/ 4447 h 821635"/>
                    <a:gd name="connsiteX4" fmla="*/ 1073896 w 1073896"/>
                    <a:gd name="connsiteY4" fmla="*/ 626479 h 821635"/>
                    <a:gd name="connsiteX5" fmla="*/ 971056 w 1073896"/>
                    <a:gd name="connsiteY5" fmla="*/ 627467 h 821635"/>
                    <a:gd name="connsiteX6" fmla="*/ 940401 w 1073896"/>
                    <a:gd name="connsiteY6" fmla="*/ 821636 h 821635"/>
                    <a:gd name="connsiteX7" fmla="*/ 144867 w 1073896"/>
                    <a:gd name="connsiteY7" fmla="*/ 735174 h 821635"/>
                    <a:gd name="connsiteX8" fmla="*/ 63287 w 1073896"/>
                    <a:gd name="connsiteY8" fmla="*/ 722328 h 8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96" h="821635">
                      <a:moveTo>
                        <a:pt x="63287" y="722328"/>
                      </a:moveTo>
                      <a:lnTo>
                        <a:pt x="0" y="988"/>
                      </a:lnTo>
                      <a:lnTo>
                        <a:pt x="484045" y="0"/>
                      </a:lnTo>
                      <a:lnTo>
                        <a:pt x="1040770" y="4447"/>
                      </a:lnTo>
                      <a:lnTo>
                        <a:pt x="1073896" y="626479"/>
                      </a:lnTo>
                      <a:lnTo>
                        <a:pt x="971056" y="627467"/>
                      </a:lnTo>
                      <a:lnTo>
                        <a:pt x="940401" y="821636"/>
                      </a:lnTo>
                      <a:lnTo>
                        <a:pt x="144867" y="735174"/>
                      </a:lnTo>
                      <a:lnTo>
                        <a:pt x="63287" y="722328"/>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7" name="Freeform 636">
                  <a:extLst>
                    <a:ext uri="{FF2B5EF4-FFF2-40B4-BE49-F238E27FC236}">
                      <a16:creationId xmlns:a16="http://schemas.microsoft.com/office/drawing/2014/main" id="{1CA7FC7C-D3AC-BAC7-7C5C-C5CA354F7DFA}"/>
                    </a:ext>
                  </a:extLst>
                </p:cNvPr>
                <p:cNvSpPr/>
                <p:nvPr/>
              </p:nvSpPr>
              <p:spPr>
                <a:xfrm>
                  <a:off x="4170553" y="2330851"/>
                  <a:ext cx="973033" cy="821141"/>
                </a:xfrm>
                <a:custGeom>
                  <a:avLst/>
                  <a:gdLst>
                    <a:gd name="connsiteX0" fmla="*/ 8900 w 973033"/>
                    <a:gd name="connsiteY0" fmla="*/ 821142 h 821141"/>
                    <a:gd name="connsiteX1" fmla="*/ 0 w 973033"/>
                    <a:gd name="connsiteY1" fmla="*/ 7411 h 821141"/>
                    <a:gd name="connsiteX2" fmla="*/ 856348 w 973033"/>
                    <a:gd name="connsiteY2" fmla="*/ 0 h 821141"/>
                    <a:gd name="connsiteX3" fmla="*/ 909747 w 973033"/>
                    <a:gd name="connsiteY3" fmla="*/ 988 h 821141"/>
                    <a:gd name="connsiteX4" fmla="*/ 973033 w 973033"/>
                    <a:gd name="connsiteY4" fmla="*/ 722328 h 821141"/>
                    <a:gd name="connsiteX5" fmla="*/ 863765 w 973033"/>
                    <a:gd name="connsiteY5" fmla="*/ 809778 h 821141"/>
                    <a:gd name="connsiteX6" fmla="*/ 8900 w 973033"/>
                    <a:gd name="connsiteY6" fmla="*/ 821142 h 82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033" h="821141">
                      <a:moveTo>
                        <a:pt x="8900" y="821142"/>
                      </a:moveTo>
                      <a:lnTo>
                        <a:pt x="0" y="7411"/>
                      </a:lnTo>
                      <a:lnTo>
                        <a:pt x="856348" y="0"/>
                      </a:lnTo>
                      <a:lnTo>
                        <a:pt x="909747" y="988"/>
                      </a:lnTo>
                      <a:lnTo>
                        <a:pt x="973033" y="722328"/>
                      </a:lnTo>
                      <a:lnTo>
                        <a:pt x="863765" y="809778"/>
                      </a:lnTo>
                      <a:lnTo>
                        <a:pt x="8900" y="821142"/>
                      </a:lnTo>
                      <a:close/>
                    </a:path>
                  </a:pathLst>
                </a:custGeom>
                <a:solidFill>
                  <a:srgbClr val="FFBA00"/>
                </a:solidFill>
                <a:ln w="9889" cap="rnd">
                  <a:solidFill>
                    <a:srgbClr val="F9F9F9"/>
                  </a:solidFill>
                  <a:prstDash val="solid"/>
                  <a:round/>
                </a:ln>
              </p:spPr>
              <p:txBody>
                <a:bodyPr rtlCol="0" anchor="ctr"/>
                <a:lstStyle/>
                <a:p>
                  <a:endParaRPr lang="en-US"/>
                </a:p>
              </p:txBody>
            </p:sp>
            <p:sp>
              <p:nvSpPr>
                <p:cNvPr id="638" name="Freeform 637">
                  <a:extLst>
                    <a:ext uri="{FF2B5EF4-FFF2-40B4-BE49-F238E27FC236}">
                      <a16:creationId xmlns:a16="http://schemas.microsoft.com/office/drawing/2014/main" id="{1F33AB99-26EB-8899-DA6D-D6745BFC4DC5}"/>
                    </a:ext>
                  </a:extLst>
                </p:cNvPr>
                <p:cNvSpPr/>
                <p:nvPr/>
              </p:nvSpPr>
              <p:spPr>
                <a:xfrm>
                  <a:off x="6121070" y="2335298"/>
                  <a:ext cx="902330" cy="643277"/>
                </a:xfrm>
                <a:custGeom>
                  <a:avLst/>
                  <a:gdLst>
                    <a:gd name="connsiteX0" fmla="*/ 33126 w 902330"/>
                    <a:gd name="connsiteY0" fmla="*/ 622032 h 643277"/>
                    <a:gd name="connsiteX1" fmla="*/ 0 w 902330"/>
                    <a:gd name="connsiteY1" fmla="*/ 0 h 643277"/>
                    <a:gd name="connsiteX2" fmla="*/ 53398 w 902330"/>
                    <a:gd name="connsiteY2" fmla="*/ 1976 h 643277"/>
                    <a:gd name="connsiteX3" fmla="*/ 884036 w 902330"/>
                    <a:gd name="connsiteY3" fmla="*/ 7411 h 643277"/>
                    <a:gd name="connsiteX4" fmla="*/ 902330 w 902330"/>
                    <a:gd name="connsiteY4" fmla="*/ 643277 h 643277"/>
                    <a:gd name="connsiteX5" fmla="*/ 554747 w 902330"/>
                    <a:gd name="connsiteY5" fmla="*/ 642783 h 643277"/>
                    <a:gd name="connsiteX6" fmla="*/ 34610 w 902330"/>
                    <a:gd name="connsiteY6" fmla="*/ 640807 h 643277"/>
                    <a:gd name="connsiteX7" fmla="*/ 33126 w 902330"/>
                    <a:gd name="connsiteY7" fmla="*/ 622032 h 6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330" h="643277">
                      <a:moveTo>
                        <a:pt x="33126" y="622032"/>
                      </a:moveTo>
                      <a:lnTo>
                        <a:pt x="0" y="0"/>
                      </a:lnTo>
                      <a:lnTo>
                        <a:pt x="53398" y="1976"/>
                      </a:lnTo>
                      <a:lnTo>
                        <a:pt x="884036" y="7411"/>
                      </a:lnTo>
                      <a:lnTo>
                        <a:pt x="902330" y="643277"/>
                      </a:lnTo>
                      <a:lnTo>
                        <a:pt x="554747" y="642783"/>
                      </a:lnTo>
                      <a:lnTo>
                        <a:pt x="34610" y="640807"/>
                      </a:lnTo>
                      <a:lnTo>
                        <a:pt x="33126" y="622032"/>
                      </a:lnTo>
                      <a:close/>
                    </a:path>
                  </a:pathLst>
                </a:custGeom>
                <a:solidFill>
                  <a:srgbClr val="FFBA00"/>
                </a:solidFill>
                <a:ln w="9889" cap="rnd">
                  <a:solidFill>
                    <a:srgbClr val="F9F9F9"/>
                  </a:solidFill>
                  <a:prstDash val="solid"/>
                  <a:round/>
                </a:ln>
              </p:spPr>
              <p:txBody>
                <a:bodyPr rtlCol="0" anchor="ctr"/>
                <a:lstStyle/>
                <a:p>
                  <a:endParaRPr lang="en-US"/>
                </a:p>
              </p:txBody>
            </p:sp>
          </p:grpSp>
          <p:grpSp>
            <p:nvGrpSpPr>
              <p:cNvPr id="495" name="Graphic 1337">
                <a:extLst>
                  <a:ext uri="{FF2B5EF4-FFF2-40B4-BE49-F238E27FC236}">
                    <a16:creationId xmlns:a16="http://schemas.microsoft.com/office/drawing/2014/main" id="{8569045C-DB67-3CDF-AE52-A4F369AE9525}"/>
                  </a:ext>
                </a:extLst>
              </p:cNvPr>
              <p:cNvGrpSpPr/>
              <p:nvPr/>
            </p:nvGrpSpPr>
            <p:grpSpPr>
              <a:xfrm>
                <a:off x="3911826" y="2642764"/>
                <a:ext cx="3689417" cy="1893764"/>
                <a:chOff x="3911826" y="2642764"/>
                <a:chExt cx="3689417" cy="1893764"/>
              </a:xfrm>
              <a:solidFill>
                <a:srgbClr val="FFFFFF"/>
              </a:solidFill>
            </p:grpSpPr>
            <p:sp>
              <p:nvSpPr>
                <p:cNvPr id="496" name="Freeform 495">
                  <a:extLst>
                    <a:ext uri="{FF2B5EF4-FFF2-40B4-BE49-F238E27FC236}">
                      <a16:creationId xmlns:a16="http://schemas.microsoft.com/office/drawing/2014/main" id="{23B3A33B-F6F3-E3F3-9EDE-28D090AB16A0}"/>
                    </a:ext>
                  </a:extLst>
                </p:cNvPr>
                <p:cNvSpPr/>
                <p:nvPr/>
              </p:nvSpPr>
              <p:spPr>
                <a:xfrm>
                  <a:off x="3911826" y="3677343"/>
                  <a:ext cx="39554" cy="55829"/>
                </a:xfrm>
                <a:custGeom>
                  <a:avLst/>
                  <a:gdLst>
                    <a:gd name="connsiteX0" fmla="*/ 30160 w 39554"/>
                    <a:gd name="connsiteY0" fmla="*/ 47431 h 55829"/>
                    <a:gd name="connsiteX1" fmla="*/ 23732 w 39554"/>
                    <a:gd name="connsiteY1" fmla="*/ 47925 h 55829"/>
                    <a:gd name="connsiteX2" fmla="*/ 13844 w 39554"/>
                    <a:gd name="connsiteY2" fmla="*/ 41996 h 55829"/>
                    <a:gd name="connsiteX3" fmla="*/ 10877 w 39554"/>
                    <a:gd name="connsiteY3" fmla="*/ 28656 h 55829"/>
                    <a:gd name="connsiteX4" fmla="*/ 14338 w 39554"/>
                    <a:gd name="connsiteY4" fmla="*/ 14328 h 55829"/>
                    <a:gd name="connsiteX5" fmla="*/ 24227 w 39554"/>
                    <a:gd name="connsiteY5" fmla="*/ 8893 h 55829"/>
                    <a:gd name="connsiteX6" fmla="*/ 30160 w 39554"/>
                    <a:gd name="connsiteY6" fmla="*/ 9387 h 55829"/>
                    <a:gd name="connsiteX7" fmla="*/ 36093 w 39554"/>
                    <a:gd name="connsiteY7" fmla="*/ 10870 h 55829"/>
                    <a:gd name="connsiteX8" fmla="*/ 39060 w 39554"/>
                    <a:gd name="connsiteY8" fmla="*/ 3459 h 55829"/>
                    <a:gd name="connsiteX9" fmla="*/ 31149 w 39554"/>
                    <a:gd name="connsiteY9" fmla="*/ 988 h 55829"/>
                    <a:gd name="connsiteX10" fmla="*/ 24721 w 39554"/>
                    <a:gd name="connsiteY10" fmla="*/ 0 h 55829"/>
                    <a:gd name="connsiteX11" fmla="*/ 6427 w 39554"/>
                    <a:gd name="connsiteY11" fmla="*/ 7905 h 55829"/>
                    <a:gd name="connsiteX12" fmla="*/ 0 w 39554"/>
                    <a:gd name="connsiteY12" fmla="*/ 28162 h 55829"/>
                    <a:gd name="connsiteX13" fmla="*/ 5933 w 39554"/>
                    <a:gd name="connsiteY13" fmla="*/ 47925 h 55829"/>
                    <a:gd name="connsiteX14" fmla="*/ 24227 w 39554"/>
                    <a:gd name="connsiteY14" fmla="*/ 55830 h 55829"/>
                    <a:gd name="connsiteX15" fmla="*/ 32138 w 39554"/>
                    <a:gd name="connsiteY15" fmla="*/ 54842 h 55829"/>
                    <a:gd name="connsiteX16" fmla="*/ 39554 w 39554"/>
                    <a:gd name="connsiteY16" fmla="*/ 52371 h 55829"/>
                    <a:gd name="connsiteX17" fmla="*/ 35599 w 39554"/>
                    <a:gd name="connsiteY17" fmla="*/ 44960 h 55829"/>
                    <a:gd name="connsiteX18" fmla="*/ 30160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0" y="47431"/>
                      </a:moveTo>
                      <a:cubicBezTo>
                        <a:pt x="28182" y="47431"/>
                        <a:pt x="26205" y="47925"/>
                        <a:pt x="23732" y="47925"/>
                      </a:cubicBezTo>
                      <a:cubicBezTo>
                        <a:pt x="19282" y="47925"/>
                        <a:pt x="15822" y="45948"/>
                        <a:pt x="13844" y="41996"/>
                      </a:cubicBezTo>
                      <a:cubicBezTo>
                        <a:pt x="11866" y="38043"/>
                        <a:pt x="10877" y="33597"/>
                        <a:pt x="10877" y="28656"/>
                      </a:cubicBezTo>
                      <a:cubicBezTo>
                        <a:pt x="10877" y="23715"/>
                        <a:pt x="11866" y="17786"/>
                        <a:pt x="14338" y="14328"/>
                      </a:cubicBezTo>
                      <a:cubicBezTo>
                        <a:pt x="16810" y="10870"/>
                        <a:pt x="19777" y="8893"/>
                        <a:pt x="24227" y="8893"/>
                      </a:cubicBezTo>
                      <a:cubicBezTo>
                        <a:pt x="28677" y="8893"/>
                        <a:pt x="28677" y="8893"/>
                        <a:pt x="30160" y="9387"/>
                      </a:cubicBezTo>
                      <a:cubicBezTo>
                        <a:pt x="31643" y="9387"/>
                        <a:pt x="33621" y="10375"/>
                        <a:pt x="36093" y="10870"/>
                      </a:cubicBezTo>
                      <a:lnTo>
                        <a:pt x="39060" y="3459"/>
                      </a:lnTo>
                      <a:cubicBezTo>
                        <a:pt x="36587" y="1976"/>
                        <a:pt x="34115" y="1482"/>
                        <a:pt x="31149" y="988"/>
                      </a:cubicBezTo>
                      <a:cubicBezTo>
                        <a:pt x="28182" y="494"/>
                        <a:pt x="26205" y="0"/>
                        <a:pt x="24721" y="0"/>
                      </a:cubicBezTo>
                      <a:cubicBezTo>
                        <a:pt x="16810" y="0"/>
                        <a:pt x="10877" y="2470"/>
                        <a:pt x="6427" y="7905"/>
                      </a:cubicBezTo>
                      <a:cubicBezTo>
                        <a:pt x="1978" y="13340"/>
                        <a:pt x="0" y="19763"/>
                        <a:pt x="0" y="28162"/>
                      </a:cubicBezTo>
                      <a:cubicBezTo>
                        <a:pt x="0" y="36561"/>
                        <a:pt x="1978" y="42490"/>
                        <a:pt x="5933" y="47925"/>
                      </a:cubicBezTo>
                      <a:cubicBezTo>
                        <a:pt x="9889" y="53359"/>
                        <a:pt x="15822" y="55830"/>
                        <a:pt x="24227" y="55830"/>
                      </a:cubicBezTo>
                      <a:cubicBezTo>
                        <a:pt x="32632" y="55830"/>
                        <a:pt x="29171" y="55830"/>
                        <a:pt x="32138" y="54842"/>
                      </a:cubicBezTo>
                      <a:cubicBezTo>
                        <a:pt x="35104" y="54348"/>
                        <a:pt x="37576" y="53359"/>
                        <a:pt x="39554" y="52371"/>
                      </a:cubicBezTo>
                      <a:lnTo>
                        <a:pt x="35599" y="44960"/>
                      </a:lnTo>
                      <a:cubicBezTo>
                        <a:pt x="34115" y="45454"/>
                        <a:pt x="32138" y="46443"/>
                        <a:pt x="30160" y="46937"/>
                      </a:cubicBezTo>
                      <a:close/>
                    </a:path>
                  </a:pathLst>
                </a:custGeom>
                <a:solidFill>
                  <a:srgbClr val="FFFFFF"/>
                </a:solidFill>
                <a:ln w="4944"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0646D60-B81C-6537-3115-64E7C6CADFAA}"/>
                    </a:ext>
                  </a:extLst>
                </p:cNvPr>
                <p:cNvSpPr/>
                <p:nvPr/>
              </p:nvSpPr>
              <p:spPr>
                <a:xfrm>
                  <a:off x="3961268" y="3679320"/>
                  <a:ext cx="35598" cy="53853"/>
                </a:xfrm>
                <a:custGeom>
                  <a:avLst/>
                  <a:gdLst>
                    <a:gd name="connsiteX0" fmla="*/ 10383 w 35598"/>
                    <a:gd name="connsiteY0" fmla="*/ 45948 h 53853"/>
                    <a:gd name="connsiteX1" fmla="*/ 10383 w 35598"/>
                    <a:gd name="connsiteY1" fmla="*/ 0 h 53853"/>
                    <a:gd name="connsiteX2" fmla="*/ 0 w 35598"/>
                    <a:gd name="connsiteY2" fmla="*/ 0 h 53853"/>
                    <a:gd name="connsiteX3" fmla="*/ 0 w 35598"/>
                    <a:gd name="connsiteY3" fmla="*/ 53853 h 53853"/>
                    <a:gd name="connsiteX4" fmla="*/ 35599 w 35598"/>
                    <a:gd name="connsiteY4" fmla="*/ 53853 h 53853"/>
                    <a:gd name="connsiteX5" fmla="*/ 34115 w 35598"/>
                    <a:gd name="connsiteY5" fmla="*/ 45948 h 53853"/>
                    <a:gd name="connsiteX6" fmla="*/ 10383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10383" y="45948"/>
                      </a:moveTo>
                      <a:lnTo>
                        <a:pt x="10383" y="0"/>
                      </a:lnTo>
                      <a:lnTo>
                        <a:pt x="0" y="0"/>
                      </a:lnTo>
                      <a:lnTo>
                        <a:pt x="0" y="53853"/>
                      </a:lnTo>
                      <a:lnTo>
                        <a:pt x="35599" y="53853"/>
                      </a:lnTo>
                      <a:lnTo>
                        <a:pt x="34115"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770672B1-A510-8F81-61DB-F90F7E965D8F}"/>
                    </a:ext>
                  </a:extLst>
                </p:cNvPr>
                <p:cNvSpPr/>
                <p:nvPr/>
              </p:nvSpPr>
              <p:spPr>
                <a:xfrm>
                  <a:off x="4004284" y="3679319"/>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88CEC1D2-8FE2-7DDD-8801-F5D65E5A195A}"/>
                    </a:ext>
                  </a:extLst>
                </p:cNvPr>
                <p:cNvSpPr/>
                <p:nvPr/>
              </p:nvSpPr>
              <p:spPr>
                <a:xfrm>
                  <a:off x="4028016" y="3679320"/>
                  <a:ext cx="45487" cy="53853"/>
                </a:xfrm>
                <a:custGeom>
                  <a:avLst/>
                  <a:gdLst>
                    <a:gd name="connsiteX0" fmla="*/ 35104 w 45487"/>
                    <a:gd name="connsiteY0" fmla="*/ 36067 h 53853"/>
                    <a:gd name="connsiteX1" fmla="*/ 9889 w 45487"/>
                    <a:gd name="connsiteY1" fmla="*/ 0 h 53853"/>
                    <a:gd name="connsiteX2" fmla="*/ 0 w 45487"/>
                    <a:gd name="connsiteY2" fmla="*/ 0 h 53853"/>
                    <a:gd name="connsiteX3" fmla="*/ 0 w 45487"/>
                    <a:gd name="connsiteY3" fmla="*/ 53853 h 53853"/>
                    <a:gd name="connsiteX4" fmla="*/ 9889 w 45487"/>
                    <a:gd name="connsiteY4" fmla="*/ 53853 h 53853"/>
                    <a:gd name="connsiteX5" fmla="*/ 9889 w 45487"/>
                    <a:gd name="connsiteY5" fmla="*/ 17786 h 53853"/>
                    <a:gd name="connsiteX6" fmla="*/ 35104 w 45487"/>
                    <a:gd name="connsiteY6" fmla="*/ 53853 h 53853"/>
                    <a:gd name="connsiteX7" fmla="*/ 45487 w 45487"/>
                    <a:gd name="connsiteY7" fmla="*/ 53853 h 53853"/>
                    <a:gd name="connsiteX8" fmla="*/ 45487 w 45487"/>
                    <a:gd name="connsiteY8" fmla="*/ 0 h 53853"/>
                    <a:gd name="connsiteX9" fmla="*/ 35104 w 45487"/>
                    <a:gd name="connsiteY9" fmla="*/ 0 h 53853"/>
                    <a:gd name="connsiteX10" fmla="*/ 35104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36067"/>
                      </a:moveTo>
                      <a:lnTo>
                        <a:pt x="9889" y="0"/>
                      </a:lnTo>
                      <a:lnTo>
                        <a:pt x="0" y="0"/>
                      </a:lnTo>
                      <a:lnTo>
                        <a:pt x="0" y="53853"/>
                      </a:lnTo>
                      <a:lnTo>
                        <a:pt x="9889" y="53853"/>
                      </a:lnTo>
                      <a:lnTo>
                        <a:pt x="9889" y="17786"/>
                      </a:lnTo>
                      <a:lnTo>
                        <a:pt x="35104" y="53853"/>
                      </a:lnTo>
                      <a:lnTo>
                        <a:pt x="45487" y="53853"/>
                      </a:lnTo>
                      <a:lnTo>
                        <a:pt x="45487"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29865392-23D1-4376-7850-9B4C79C36859}"/>
                    </a:ext>
                  </a:extLst>
                </p:cNvPr>
                <p:cNvSpPr/>
                <p:nvPr/>
              </p:nvSpPr>
              <p:spPr>
                <a:xfrm>
                  <a:off x="4080425" y="3679320"/>
                  <a:ext cx="44993" cy="53853"/>
                </a:xfrm>
                <a:custGeom>
                  <a:avLst/>
                  <a:gdLst>
                    <a:gd name="connsiteX0" fmla="*/ 0 w 44993"/>
                    <a:gd name="connsiteY0" fmla="*/ 0 h 53853"/>
                    <a:gd name="connsiteX1" fmla="*/ 0 w 44993"/>
                    <a:gd name="connsiteY1" fmla="*/ 7905 h 53853"/>
                    <a:gd name="connsiteX2" fmla="*/ 16316 w 44993"/>
                    <a:gd name="connsiteY2" fmla="*/ 7905 h 53853"/>
                    <a:gd name="connsiteX3" fmla="*/ 16316 w 44993"/>
                    <a:gd name="connsiteY3" fmla="*/ 53853 h 53853"/>
                    <a:gd name="connsiteX4" fmla="*/ 26699 w 44993"/>
                    <a:gd name="connsiteY4" fmla="*/ 53853 h 53853"/>
                    <a:gd name="connsiteX5" fmla="*/ 26699 w 44993"/>
                    <a:gd name="connsiteY5" fmla="*/ 7905 h 53853"/>
                    <a:gd name="connsiteX6" fmla="*/ 44993 w 44993"/>
                    <a:gd name="connsiteY6" fmla="*/ 7905 h 53853"/>
                    <a:gd name="connsiteX7" fmla="*/ 43510 w 44993"/>
                    <a:gd name="connsiteY7" fmla="*/ 0 h 53853"/>
                    <a:gd name="connsiteX8" fmla="*/ 0 w 44993"/>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 h="53853">
                      <a:moveTo>
                        <a:pt x="0" y="0"/>
                      </a:moveTo>
                      <a:lnTo>
                        <a:pt x="0" y="7905"/>
                      </a:lnTo>
                      <a:lnTo>
                        <a:pt x="16316" y="7905"/>
                      </a:lnTo>
                      <a:lnTo>
                        <a:pt x="16316" y="53853"/>
                      </a:lnTo>
                      <a:lnTo>
                        <a:pt x="26699" y="53853"/>
                      </a:lnTo>
                      <a:lnTo>
                        <a:pt x="26699" y="7905"/>
                      </a:lnTo>
                      <a:lnTo>
                        <a:pt x="44993" y="7905"/>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67349489-B780-B182-7008-4C46CB698C06}"/>
                    </a:ext>
                  </a:extLst>
                </p:cNvPr>
                <p:cNvSpPr/>
                <p:nvPr/>
              </p:nvSpPr>
              <p:spPr>
                <a:xfrm>
                  <a:off x="4130363" y="3678331"/>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4 w 49442"/>
                    <a:gd name="connsiteY9" fmla="*/ 42490 h 55829"/>
                    <a:gd name="connsiteX10" fmla="*/ 24721 w 49442"/>
                    <a:gd name="connsiteY10" fmla="*/ 47431 h 55829"/>
                    <a:gd name="connsiteX11" fmla="*/ 14338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4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0"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6" y="0"/>
                        <a:pt x="24721" y="0"/>
                      </a:cubicBezTo>
                      <a:close/>
                      <a:moveTo>
                        <a:pt x="35104" y="42490"/>
                      </a:moveTo>
                      <a:cubicBezTo>
                        <a:pt x="32632" y="45948"/>
                        <a:pt x="29171" y="47431"/>
                        <a:pt x="24721" y="47431"/>
                      </a:cubicBezTo>
                      <a:cubicBezTo>
                        <a:pt x="20271" y="47431"/>
                        <a:pt x="16316" y="45454"/>
                        <a:pt x="14338"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3"/>
                        <a:pt x="37576" y="39525"/>
                        <a:pt x="35104" y="42490"/>
                      </a:cubicBezTo>
                      <a:close/>
                    </a:path>
                  </a:pathLst>
                </a:custGeom>
                <a:solidFill>
                  <a:srgbClr val="FFFFFF"/>
                </a:solidFill>
                <a:ln w="4944"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587EF02D-45C8-A57C-CD8D-6BA06A323CEB}"/>
                    </a:ext>
                  </a:extLst>
                </p:cNvPr>
                <p:cNvSpPr/>
                <p:nvPr/>
              </p:nvSpPr>
              <p:spPr>
                <a:xfrm>
                  <a:off x="4191177" y="3679320"/>
                  <a:ext cx="45487" cy="53853"/>
                </a:xfrm>
                <a:custGeom>
                  <a:avLst/>
                  <a:gdLst>
                    <a:gd name="connsiteX0" fmla="*/ 35104 w 45487"/>
                    <a:gd name="connsiteY0" fmla="*/ 36067 h 53853"/>
                    <a:gd name="connsiteX1" fmla="*/ 10383 w 45487"/>
                    <a:gd name="connsiteY1" fmla="*/ 0 h 53853"/>
                    <a:gd name="connsiteX2" fmla="*/ 0 w 45487"/>
                    <a:gd name="connsiteY2" fmla="*/ 0 h 53853"/>
                    <a:gd name="connsiteX3" fmla="*/ 0 w 45487"/>
                    <a:gd name="connsiteY3" fmla="*/ 53853 h 53853"/>
                    <a:gd name="connsiteX4" fmla="*/ 10383 w 45487"/>
                    <a:gd name="connsiteY4" fmla="*/ 53853 h 53853"/>
                    <a:gd name="connsiteX5" fmla="*/ 10383 w 45487"/>
                    <a:gd name="connsiteY5" fmla="*/ 17786 h 53853"/>
                    <a:gd name="connsiteX6" fmla="*/ 35104 w 45487"/>
                    <a:gd name="connsiteY6" fmla="*/ 53853 h 53853"/>
                    <a:gd name="connsiteX7" fmla="*/ 45487 w 45487"/>
                    <a:gd name="connsiteY7" fmla="*/ 53853 h 53853"/>
                    <a:gd name="connsiteX8" fmla="*/ 45487 w 45487"/>
                    <a:gd name="connsiteY8" fmla="*/ 0 h 53853"/>
                    <a:gd name="connsiteX9" fmla="*/ 35104 w 45487"/>
                    <a:gd name="connsiteY9" fmla="*/ 0 h 53853"/>
                    <a:gd name="connsiteX10" fmla="*/ 35104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36067"/>
                      </a:moveTo>
                      <a:lnTo>
                        <a:pt x="10383" y="0"/>
                      </a:lnTo>
                      <a:lnTo>
                        <a:pt x="0" y="0"/>
                      </a:lnTo>
                      <a:lnTo>
                        <a:pt x="0" y="53853"/>
                      </a:lnTo>
                      <a:lnTo>
                        <a:pt x="10383" y="53853"/>
                      </a:lnTo>
                      <a:lnTo>
                        <a:pt x="10383" y="17786"/>
                      </a:lnTo>
                      <a:lnTo>
                        <a:pt x="35104" y="53853"/>
                      </a:lnTo>
                      <a:lnTo>
                        <a:pt x="45487" y="53853"/>
                      </a:lnTo>
                      <a:lnTo>
                        <a:pt x="45487"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9F3107DC-3164-A25E-DBCC-27701A27CCF4}"/>
                    </a:ext>
                  </a:extLst>
                </p:cNvPr>
                <p:cNvSpPr/>
                <p:nvPr/>
              </p:nvSpPr>
              <p:spPr>
                <a:xfrm>
                  <a:off x="4481406" y="2770234"/>
                  <a:ext cx="44992" cy="53853"/>
                </a:xfrm>
                <a:custGeom>
                  <a:avLst/>
                  <a:gdLst>
                    <a:gd name="connsiteX0" fmla="*/ 0 w 44992"/>
                    <a:gd name="connsiteY0" fmla="*/ 0 h 53853"/>
                    <a:gd name="connsiteX1" fmla="*/ 0 w 44992"/>
                    <a:gd name="connsiteY1" fmla="*/ 7905 h 53853"/>
                    <a:gd name="connsiteX2" fmla="*/ 16316 w 44992"/>
                    <a:gd name="connsiteY2" fmla="*/ 7905 h 53853"/>
                    <a:gd name="connsiteX3" fmla="*/ 16316 w 44992"/>
                    <a:gd name="connsiteY3" fmla="*/ 53854 h 53853"/>
                    <a:gd name="connsiteX4" fmla="*/ 26699 w 44992"/>
                    <a:gd name="connsiteY4" fmla="*/ 53854 h 53853"/>
                    <a:gd name="connsiteX5" fmla="*/ 26699 w 44992"/>
                    <a:gd name="connsiteY5" fmla="*/ 7905 h 53853"/>
                    <a:gd name="connsiteX6" fmla="*/ 44993 w 44992"/>
                    <a:gd name="connsiteY6" fmla="*/ 7905 h 53853"/>
                    <a:gd name="connsiteX7" fmla="*/ 43510 w 44992"/>
                    <a:gd name="connsiteY7" fmla="*/ 0 h 53853"/>
                    <a:gd name="connsiteX8" fmla="*/ 0 w 44992"/>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2" h="53853">
                      <a:moveTo>
                        <a:pt x="0" y="0"/>
                      </a:moveTo>
                      <a:lnTo>
                        <a:pt x="0" y="7905"/>
                      </a:lnTo>
                      <a:lnTo>
                        <a:pt x="16316" y="7905"/>
                      </a:lnTo>
                      <a:lnTo>
                        <a:pt x="16316" y="53854"/>
                      </a:lnTo>
                      <a:lnTo>
                        <a:pt x="26699" y="53854"/>
                      </a:lnTo>
                      <a:lnTo>
                        <a:pt x="26699" y="7905"/>
                      </a:lnTo>
                      <a:lnTo>
                        <a:pt x="44993" y="7905"/>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376A79F9-504D-623B-7C4E-A59275D9CFE6}"/>
                    </a:ext>
                  </a:extLst>
                </p:cNvPr>
                <p:cNvSpPr/>
                <p:nvPr/>
              </p:nvSpPr>
              <p:spPr>
                <a:xfrm>
                  <a:off x="4533815" y="2770234"/>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2F3833ED-08EF-8C01-07A0-48AE7488D328}"/>
                    </a:ext>
                  </a:extLst>
                </p:cNvPr>
                <p:cNvSpPr/>
                <p:nvPr/>
              </p:nvSpPr>
              <p:spPr>
                <a:xfrm>
                  <a:off x="4555076" y="2769245"/>
                  <a:ext cx="49442" cy="55829"/>
                </a:xfrm>
                <a:custGeom>
                  <a:avLst/>
                  <a:gdLst>
                    <a:gd name="connsiteX0" fmla="*/ 49443 w 49442"/>
                    <a:gd name="connsiteY0" fmla="*/ 27668 h 55829"/>
                    <a:gd name="connsiteX1" fmla="*/ 43510 w 49442"/>
                    <a:gd name="connsiteY1" fmla="*/ 7905 h 55829"/>
                    <a:gd name="connsiteX2" fmla="*/ 24721 w 49442"/>
                    <a:gd name="connsiteY2" fmla="*/ 0 h 55829"/>
                    <a:gd name="connsiteX3" fmla="*/ 6427 w 49442"/>
                    <a:gd name="connsiteY3" fmla="*/ 7905 h 55829"/>
                    <a:gd name="connsiteX4" fmla="*/ 0 w 49442"/>
                    <a:gd name="connsiteY4" fmla="*/ 28162 h 55829"/>
                    <a:gd name="connsiteX5" fmla="*/ 5933 w 49442"/>
                    <a:gd name="connsiteY5" fmla="*/ 47925 h 55829"/>
                    <a:gd name="connsiteX6" fmla="*/ 24721 w 49442"/>
                    <a:gd name="connsiteY6" fmla="*/ 55830 h 55829"/>
                    <a:gd name="connsiteX7" fmla="*/ 43015 w 49442"/>
                    <a:gd name="connsiteY7" fmla="*/ 47925 h 55829"/>
                    <a:gd name="connsiteX8" fmla="*/ 49443 w 49442"/>
                    <a:gd name="connsiteY8" fmla="*/ 27668 h 55829"/>
                    <a:gd name="connsiteX9" fmla="*/ 35105 w 49442"/>
                    <a:gd name="connsiteY9" fmla="*/ 42490 h 55829"/>
                    <a:gd name="connsiteX10" fmla="*/ 24721 w 49442"/>
                    <a:gd name="connsiteY10" fmla="*/ 47431 h 55829"/>
                    <a:gd name="connsiteX11" fmla="*/ 14339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5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49443" y="27668"/>
                      </a:moveTo>
                      <a:cubicBezTo>
                        <a:pt x="49443" y="19763"/>
                        <a:pt x="47465" y="13340"/>
                        <a:pt x="43510" y="7905"/>
                      </a:cubicBezTo>
                      <a:cubicBezTo>
                        <a:pt x="39554" y="2470"/>
                        <a:pt x="33127" y="0"/>
                        <a:pt x="24721" y="0"/>
                      </a:cubicBezTo>
                      <a:cubicBezTo>
                        <a:pt x="16811" y="0"/>
                        <a:pt x="10877" y="2964"/>
                        <a:pt x="6427" y="7905"/>
                      </a:cubicBezTo>
                      <a:cubicBezTo>
                        <a:pt x="1978" y="12846"/>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lose/>
                      <a:moveTo>
                        <a:pt x="35105" y="42490"/>
                      </a:moveTo>
                      <a:cubicBezTo>
                        <a:pt x="32632" y="45948"/>
                        <a:pt x="29171" y="47431"/>
                        <a:pt x="24721" y="47431"/>
                      </a:cubicBezTo>
                      <a:cubicBezTo>
                        <a:pt x="20272" y="47431"/>
                        <a:pt x="16316" y="45454"/>
                        <a:pt x="14339"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7577" y="17292"/>
                        <a:pt x="39060" y="22233"/>
                        <a:pt x="39060" y="27668"/>
                      </a:cubicBezTo>
                      <a:cubicBezTo>
                        <a:pt x="39060" y="33103"/>
                        <a:pt x="37577" y="39525"/>
                        <a:pt x="35105" y="42490"/>
                      </a:cubicBezTo>
                      <a:close/>
                    </a:path>
                  </a:pathLst>
                </a:custGeom>
                <a:solidFill>
                  <a:srgbClr val="FFFFFF"/>
                </a:solidFill>
                <a:ln w="4944"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F637B77-61DF-E723-480F-85D62574ED09}"/>
                    </a:ext>
                  </a:extLst>
                </p:cNvPr>
                <p:cNvSpPr/>
                <p:nvPr/>
              </p:nvSpPr>
              <p:spPr>
                <a:xfrm>
                  <a:off x="4612924" y="2768751"/>
                  <a:ext cx="42520" cy="56323"/>
                </a:xfrm>
                <a:custGeom>
                  <a:avLst/>
                  <a:gdLst>
                    <a:gd name="connsiteX0" fmla="*/ 25710 w 42520"/>
                    <a:gd name="connsiteY0" fmla="*/ 56324 h 56323"/>
                    <a:gd name="connsiteX1" fmla="*/ 35104 w 42520"/>
                    <a:gd name="connsiteY1" fmla="*/ 55336 h 56323"/>
                    <a:gd name="connsiteX2" fmla="*/ 42521 w 42520"/>
                    <a:gd name="connsiteY2" fmla="*/ 52371 h 56323"/>
                    <a:gd name="connsiteX3" fmla="*/ 42521 w 42520"/>
                    <a:gd name="connsiteY3" fmla="*/ 25692 h 56323"/>
                    <a:gd name="connsiteX4" fmla="*/ 22744 w 42520"/>
                    <a:gd name="connsiteY4" fmla="*/ 25692 h 56323"/>
                    <a:gd name="connsiteX5" fmla="*/ 21755 w 42520"/>
                    <a:gd name="connsiteY5" fmla="*/ 33597 h 56323"/>
                    <a:gd name="connsiteX6" fmla="*/ 33127 w 42520"/>
                    <a:gd name="connsiteY6" fmla="*/ 33597 h 56323"/>
                    <a:gd name="connsiteX7" fmla="*/ 33127 w 42520"/>
                    <a:gd name="connsiteY7" fmla="*/ 46937 h 56323"/>
                    <a:gd name="connsiteX8" fmla="*/ 29666 w 42520"/>
                    <a:gd name="connsiteY8" fmla="*/ 47431 h 56323"/>
                    <a:gd name="connsiteX9" fmla="*/ 25216 w 42520"/>
                    <a:gd name="connsiteY9" fmla="*/ 47431 h 56323"/>
                    <a:gd name="connsiteX10" fmla="*/ 14339 w 42520"/>
                    <a:gd name="connsiteY10" fmla="*/ 42490 h 56323"/>
                    <a:gd name="connsiteX11" fmla="*/ 10877 w 42520"/>
                    <a:gd name="connsiteY11" fmla="*/ 28656 h 56323"/>
                    <a:gd name="connsiteX12" fmla="*/ 15327 w 42520"/>
                    <a:gd name="connsiteY12" fmla="*/ 13834 h 56323"/>
                    <a:gd name="connsiteX13" fmla="*/ 26699 w 42520"/>
                    <a:gd name="connsiteY13" fmla="*/ 8893 h 56323"/>
                    <a:gd name="connsiteX14" fmla="*/ 32138 w 42520"/>
                    <a:gd name="connsiteY14" fmla="*/ 9387 h 56323"/>
                    <a:gd name="connsiteX15" fmla="*/ 37576 w 42520"/>
                    <a:gd name="connsiteY15" fmla="*/ 10870 h 56323"/>
                    <a:gd name="connsiteX16" fmla="*/ 41037 w 42520"/>
                    <a:gd name="connsiteY16" fmla="*/ 3459 h 56323"/>
                    <a:gd name="connsiteX17" fmla="*/ 33127 w 42520"/>
                    <a:gd name="connsiteY17" fmla="*/ 988 h 56323"/>
                    <a:gd name="connsiteX18" fmla="*/ 26205 w 42520"/>
                    <a:gd name="connsiteY18" fmla="*/ 0 h 56323"/>
                    <a:gd name="connsiteX19" fmla="*/ 6922 w 42520"/>
                    <a:gd name="connsiteY19" fmla="*/ 7905 h 56323"/>
                    <a:gd name="connsiteX20" fmla="*/ 0 w 42520"/>
                    <a:gd name="connsiteY20" fmla="*/ 28162 h 56323"/>
                    <a:gd name="connsiteX21" fmla="*/ 6427 w 42520"/>
                    <a:gd name="connsiteY21" fmla="*/ 47925 h 56323"/>
                    <a:gd name="connsiteX22" fmla="*/ 25216 w 42520"/>
                    <a:gd name="connsiteY22" fmla="*/ 55830 h 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6323">
                      <a:moveTo>
                        <a:pt x="25710" y="56324"/>
                      </a:moveTo>
                      <a:cubicBezTo>
                        <a:pt x="29171" y="56324"/>
                        <a:pt x="32138" y="56324"/>
                        <a:pt x="35104" y="55336"/>
                      </a:cubicBezTo>
                      <a:cubicBezTo>
                        <a:pt x="38071" y="54348"/>
                        <a:pt x="40543" y="53854"/>
                        <a:pt x="42521" y="52371"/>
                      </a:cubicBezTo>
                      <a:lnTo>
                        <a:pt x="42521" y="25692"/>
                      </a:lnTo>
                      <a:lnTo>
                        <a:pt x="22744" y="25692"/>
                      </a:lnTo>
                      <a:lnTo>
                        <a:pt x="21755" y="33597"/>
                      </a:lnTo>
                      <a:lnTo>
                        <a:pt x="33127" y="33597"/>
                      </a:lnTo>
                      <a:lnTo>
                        <a:pt x="33127" y="46937"/>
                      </a:lnTo>
                      <a:cubicBezTo>
                        <a:pt x="32138" y="46937"/>
                        <a:pt x="31149" y="46937"/>
                        <a:pt x="29666" y="47431"/>
                      </a:cubicBezTo>
                      <a:cubicBezTo>
                        <a:pt x="28182" y="47431"/>
                        <a:pt x="26699" y="47431"/>
                        <a:pt x="25216" y="47431"/>
                      </a:cubicBezTo>
                      <a:cubicBezTo>
                        <a:pt x="20271" y="47431"/>
                        <a:pt x="16811" y="45948"/>
                        <a:pt x="14339" y="42490"/>
                      </a:cubicBezTo>
                      <a:cubicBezTo>
                        <a:pt x="11866" y="39031"/>
                        <a:pt x="10877" y="34585"/>
                        <a:pt x="10877" y="28656"/>
                      </a:cubicBezTo>
                      <a:cubicBezTo>
                        <a:pt x="10877" y="22727"/>
                        <a:pt x="12361" y="17292"/>
                        <a:pt x="15327" y="13834"/>
                      </a:cubicBezTo>
                      <a:cubicBezTo>
                        <a:pt x="18294" y="10375"/>
                        <a:pt x="22249" y="8893"/>
                        <a:pt x="26699" y="8893"/>
                      </a:cubicBezTo>
                      <a:cubicBezTo>
                        <a:pt x="31149" y="8893"/>
                        <a:pt x="31149" y="8893"/>
                        <a:pt x="32138" y="9387"/>
                      </a:cubicBezTo>
                      <a:cubicBezTo>
                        <a:pt x="33127" y="9881"/>
                        <a:pt x="35599" y="10375"/>
                        <a:pt x="37576" y="10870"/>
                      </a:cubicBezTo>
                      <a:lnTo>
                        <a:pt x="41037" y="3459"/>
                      </a:lnTo>
                      <a:cubicBezTo>
                        <a:pt x="38565" y="1976"/>
                        <a:pt x="36093" y="1482"/>
                        <a:pt x="33127" y="988"/>
                      </a:cubicBezTo>
                      <a:cubicBezTo>
                        <a:pt x="30160" y="494"/>
                        <a:pt x="28182" y="0"/>
                        <a:pt x="26205" y="0"/>
                      </a:cubicBezTo>
                      <a:cubicBezTo>
                        <a:pt x="18294" y="0"/>
                        <a:pt x="11866" y="2470"/>
                        <a:pt x="6922" y="7905"/>
                      </a:cubicBezTo>
                      <a:cubicBezTo>
                        <a:pt x="1978" y="13340"/>
                        <a:pt x="0" y="19763"/>
                        <a:pt x="0" y="28162"/>
                      </a:cubicBezTo>
                      <a:cubicBezTo>
                        <a:pt x="0" y="36561"/>
                        <a:pt x="1978" y="42490"/>
                        <a:pt x="6427" y="47925"/>
                      </a:cubicBezTo>
                      <a:cubicBezTo>
                        <a:pt x="10383" y="53359"/>
                        <a:pt x="16811" y="55830"/>
                        <a:pt x="25216" y="55830"/>
                      </a:cubicBezTo>
                      <a:close/>
                    </a:path>
                  </a:pathLst>
                </a:custGeom>
                <a:solidFill>
                  <a:srgbClr val="FFFFFF"/>
                </a:solidFill>
                <a:ln w="4944"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B82FC9F8-A785-EFBB-B0E3-762153E8FBE3}"/>
                    </a:ext>
                  </a:extLst>
                </p:cNvPr>
                <p:cNvSpPr/>
                <p:nvPr/>
              </p:nvSpPr>
              <p:spPr>
                <a:xfrm>
                  <a:off x="4661872" y="2770234"/>
                  <a:ext cx="50431" cy="53853"/>
                </a:xfrm>
                <a:custGeom>
                  <a:avLst/>
                  <a:gdLst>
                    <a:gd name="connsiteX0" fmla="*/ 14833 w 50431"/>
                    <a:gd name="connsiteY0" fmla="*/ 41008 h 53853"/>
                    <a:gd name="connsiteX1" fmla="*/ 35104 w 50431"/>
                    <a:gd name="connsiteY1" fmla="*/ 41008 h 53853"/>
                    <a:gd name="connsiteX2" fmla="*/ 40049 w 50431"/>
                    <a:gd name="connsiteY2" fmla="*/ 53854 h 53853"/>
                    <a:gd name="connsiteX3" fmla="*/ 50431 w 50431"/>
                    <a:gd name="connsiteY3" fmla="*/ 52371 h 53853"/>
                    <a:gd name="connsiteX4" fmla="*/ 29666 w 50431"/>
                    <a:gd name="connsiteY4" fmla="*/ 0 h 53853"/>
                    <a:gd name="connsiteX5" fmla="*/ 20766 w 50431"/>
                    <a:gd name="connsiteY5" fmla="*/ 0 h 53853"/>
                    <a:gd name="connsiteX6" fmla="*/ 0 w 50431"/>
                    <a:gd name="connsiteY6" fmla="*/ 53854 h 53853"/>
                    <a:gd name="connsiteX7" fmla="*/ 10383 w 50431"/>
                    <a:gd name="connsiteY7" fmla="*/ 53854 h 53853"/>
                    <a:gd name="connsiteX8" fmla="*/ 15327 w 50431"/>
                    <a:gd name="connsiteY8" fmla="*/ 41008 h 53853"/>
                    <a:gd name="connsiteX9" fmla="*/ 24721 w 50431"/>
                    <a:gd name="connsiteY9" fmla="*/ 14328 h 53853"/>
                    <a:gd name="connsiteX10" fmla="*/ 32138 w 50431"/>
                    <a:gd name="connsiteY10" fmla="*/ 33103 h 53853"/>
                    <a:gd name="connsiteX11" fmla="*/ 17799 w 50431"/>
                    <a:gd name="connsiteY11" fmla="*/ 33103 h 53853"/>
                    <a:gd name="connsiteX12" fmla="*/ 24721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4"/>
                      </a:lnTo>
                      <a:lnTo>
                        <a:pt x="50431" y="52371"/>
                      </a:lnTo>
                      <a:lnTo>
                        <a:pt x="29666" y="0"/>
                      </a:lnTo>
                      <a:lnTo>
                        <a:pt x="20766" y="0"/>
                      </a:lnTo>
                      <a:lnTo>
                        <a:pt x="0" y="53854"/>
                      </a:lnTo>
                      <a:lnTo>
                        <a:pt x="10383" y="53854"/>
                      </a:lnTo>
                      <a:lnTo>
                        <a:pt x="15327" y="41008"/>
                      </a:lnTo>
                      <a:close/>
                      <a:moveTo>
                        <a:pt x="24721" y="14328"/>
                      </a:moveTo>
                      <a:lnTo>
                        <a:pt x="32138" y="33103"/>
                      </a:lnTo>
                      <a:lnTo>
                        <a:pt x="17799" y="33103"/>
                      </a:lnTo>
                      <a:lnTo>
                        <a:pt x="24721" y="14328"/>
                      </a:lnTo>
                      <a:close/>
                    </a:path>
                  </a:pathLst>
                </a:custGeom>
                <a:solidFill>
                  <a:srgbClr val="FFFFFF"/>
                </a:solidFill>
                <a:ln w="4944"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E3AA4989-6A6A-45AC-CC44-8AA61BACF3EF}"/>
                    </a:ext>
                  </a:extLst>
                </p:cNvPr>
                <p:cNvSpPr/>
                <p:nvPr/>
              </p:nvSpPr>
              <p:spPr>
                <a:xfrm>
                  <a:off x="5404502" y="2643752"/>
                  <a:ext cx="41532" cy="53853"/>
                </a:xfrm>
                <a:custGeom>
                  <a:avLst/>
                  <a:gdLst>
                    <a:gd name="connsiteX0" fmla="*/ 36588 w 41532"/>
                    <a:gd name="connsiteY0" fmla="*/ 49407 h 53853"/>
                    <a:gd name="connsiteX1" fmla="*/ 41532 w 41532"/>
                    <a:gd name="connsiteY1" fmla="*/ 37549 h 53853"/>
                    <a:gd name="connsiteX2" fmla="*/ 39060 w 41532"/>
                    <a:gd name="connsiteY2" fmla="*/ 29150 h 53853"/>
                    <a:gd name="connsiteX3" fmla="*/ 33127 w 41532"/>
                    <a:gd name="connsiteY3" fmla="*/ 24209 h 53853"/>
                    <a:gd name="connsiteX4" fmla="*/ 36588 w 41532"/>
                    <a:gd name="connsiteY4" fmla="*/ 20257 h 53853"/>
                    <a:gd name="connsiteX5" fmla="*/ 38071 w 41532"/>
                    <a:gd name="connsiteY5" fmla="*/ 14822 h 53853"/>
                    <a:gd name="connsiteX6" fmla="*/ 33127 w 41532"/>
                    <a:gd name="connsiteY6" fmla="*/ 3458 h 53853"/>
                    <a:gd name="connsiteX7" fmla="*/ 20271 w 41532"/>
                    <a:gd name="connsiteY7" fmla="*/ 0 h 53853"/>
                    <a:gd name="connsiteX8" fmla="*/ 0 w 41532"/>
                    <a:gd name="connsiteY8" fmla="*/ 0 h 53853"/>
                    <a:gd name="connsiteX9" fmla="*/ 0 w 41532"/>
                    <a:gd name="connsiteY9" fmla="*/ 53853 h 53853"/>
                    <a:gd name="connsiteX10" fmla="*/ 22249 w 41532"/>
                    <a:gd name="connsiteY10" fmla="*/ 53853 h 53853"/>
                    <a:gd name="connsiteX11" fmla="*/ 36093 w 41532"/>
                    <a:gd name="connsiteY11" fmla="*/ 49901 h 53853"/>
                    <a:gd name="connsiteX12" fmla="*/ 10878 w 41532"/>
                    <a:gd name="connsiteY12" fmla="*/ 8399 h 53853"/>
                    <a:gd name="connsiteX13" fmla="*/ 19283 w 41532"/>
                    <a:gd name="connsiteY13" fmla="*/ 8399 h 53853"/>
                    <a:gd name="connsiteX14" fmla="*/ 25216 w 41532"/>
                    <a:gd name="connsiteY14" fmla="*/ 9881 h 53853"/>
                    <a:gd name="connsiteX15" fmla="*/ 27194 w 41532"/>
                    <a:gd name="connsiteY15" fmla="*/ 15316 h 53853"/>
                    <a:gd name="connsiteX16" fmla="*/ 24721 w 41532"/>
                    <a:gd name="connsiteY16" fmla="*/ 20257 h 53853"/>
                    <a:gd name="connsiteX17" fmla="*/ 17799 w 41532"/>
                    <a:gd name="connsiteY17" fmla="*/ 21739 h 53853"/>
                    <a:gd name="connsiteX18" fmla="*/ 10383 w 41532"/>
                    <a:gd name="connsiteY18" fmla="*/ 21739 h 53853"/>
                    <a:gd name="connsiteX19" fmla="*/ 10383 w 41532"/>
                    <a:gd name="connsiteY19" fmla="*/ 8399 h 53853"/>
                    <a:gd name="connsiteX20" fmla="*/ 10878 w 41532"/>
                    <a:gd name="connsiteY20" fmla="*/ 45454 h 53853"/>
                    <a:gd name="connsiteX21" fmla="*/ 10878 w 41532"/>
                    <a:gd name="connsiteY21" fmla="*/ 30138 h 53853"/>
                    <a:gd name="connsiteX22" fmla="*/ 22744 w 41532"/>
                    <a:gd name="connsiteY22" fmla="*/ 30138 h 53853"/>
                    <a:gd name="connsiteX23" fmla="*/ 28677 w 41532"/>
                    <a:gd name="connsiteY23" fmla="*/ 32114 h 53853"/>
                    <a:gd name="connsiteX24" fmla="*/ 31149 w 41532"/>
                    <a:gd name="connsiteY24" fmla="*/ 38043 h 53853"/>
                    <a:gd name="connsiteX25" fmla="*/ 28677 w 41532"/>
                    <a:gd name="connsiteY25" fmla="*/ 43478 h 53853"/>
                    <a:gd name="connsiteX26" fmla="*/ 22249 w 41532"/>
                    <a:gd name="connsiteY26" fmla="*/ 45454 h 53853"/>
                    <a:gd name="connsiteX27" fmla="*/ 11372 w 41532"/>
                    <a:gd name="connsiteY27"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532" h="53853">
                      <a:moveTo>
                        <a:pt x="36588" y="49407"/>
                      </a:moveTo>
                      <a:cubicBezTo>
                        <a:pt x="40049" y="46442"/>
                        <a:pt x="41532" y="42984"/>
                        <a:pt x="41532" y="37549"/>
                      </a:cubicBezTo>
                      <a:cubicBezTo>
                        <a:pt x="41532" y="32114"/>
                        <a:pt x="40543" y="31620"/>
                        <a:pt x="39060" y="29150"/>
                      </a:cubicBezTo>
                      <a:cubicBezTo>
                        <a:pt x="37576" y="27174"/>
                        <a:pt x="35599" y="25197"/>
                        <a:pt x="33127" y="24209"/>
                      </a:cubicBezTo>
                      <a:cubicBezTo>
                        <a:pt x="34610" y="23221"/>
                        <a:pt x="35599" y="21739"/>
                        <a:pt x="36588" y="20257"/>
                      </a:cubicBezTo>
                      <a:cubicBezTo>
                        <a:pt x="37576" y="18775"/>
                        <a:pt x="38071" y="16798"/>
                        <a:pt x="38071" y="14822"/>
                      </a:cubicBezTo>
                      <a:cubicBezTo>
                        <a:pt x="38071" y="9387"/>
                        <a:pt x="36588" y="5435"/>
                        <a:pt x="33127" y="3458"/>
                      </a:cubicBezTo>
                      <a:cubicBezTo>
                        <a:pt x="29666" y="988"/>
                        <a:pt x="25711" y="0"/>
                        <a:pt x="20271" y="0"/>
                      </a:cubicBezTo>
                      <a:lnTo>
                        <a:pt x="0" y="0"/>
                      </a:lnTo>
                      <a:lnTo>
                        <a:pt x="0" y="53853"/>
                      </a:lnTo>
                      <a:lnTo>
                        <a:pt x="22249" y="53853"/>
                      </a:lnTo>
                      <a:cubicBezTo>
                        <a:pt x="28183" y="53853"/>
                        <a:pt x="32632" y="52371"/>
                        <a:pt x="36093" y="49901"/>
                      </a:cubicBezTo>
                      <a:close/>
                      <a:moveTo>
                        <a:pt x="10878" y="8399"/>
                      </a:moveTo>
                      <a:lnTo>
                        <a:pt x="19283" y="8399"/>
                      </a:lnTo>
                      <a:cubicBezTo>
                        <a:pt x="21755" y="8399"/>
                        <a:pt x="23733" y="8399"/>
                        <a:pt x="25216" y="9881"/>
                      </a:cubicBezTo>
                      <a:cubicBezTo>
                        <a:pt x="26699" y="10869"/>
                        <a:pt x="27194" y="12352"/>
                        <a:pt x="27194" y="15316"/>
                      </a:cubicBezTo>
                      <a:cubicBezTo>
                        <a:pt x="27194" y="18281"/>
                        <a:pt x="26205" y="19269"/>
                        <a:pt x="24721" y="20257"/>
                      </a:cubicBezTo>
                      <a:cubicBezTo>
                        <a:pt x="23238" y="21245"/>
                        <a:pt x="20766" y="21739"/>
                        <a:pt x="17799" y="21739"/>
                      </a:cubicBezTo>
                      <a:lnTo>
                        <a:pt x="10383" y="21739"/>
                      </a:lnTo>
                      <a:lnTo>
                        <a:pt x="10383" y="8399"/>
                      </a:lnTo>
                      <a:close/>
                      <a:moveTo>
                        <a:pt x="10878" y="45454"/>
                      </a:moveTo>
                      <a:lnTo>
                        <a:pt x="10878" y="30138"/>
                      </a:lnTo>
                      <a:lnTo>
                        <a:pt x="22744" y="30138"/>
                      </a:lnTo>
                      <a:cubicBezTo>
                        <a:pt x="25216" y="30138"/>
                        <a:pt x="27194" y="30632"/>
                        <a:pt x="28677" y="32114"/>
                      </a:cubicBezTo>
                      <a:cubicBezTo>
                        <a:pt x="30160" y="33597"/>
                        <a:pt x="31149" y="35573"/>
                        <a:pt x="31149" y="38043"/>
                      </a:cubicBezTo>
                      <a:cubicBezTo>
                        <a:pt x="31149" y="40514"/>
                        <a:pt x="30160" y="41996"/>
                        <a:pt x="28677" y="43478"/>
                      </a:cubicBezTo>
                      <a:cubicBezTo>
                        <a:pt x="27194" y="44960"/>
                        <a:pt x="24721" y="45454"/>
                        <a:pt x="22249" y="45454"/>
                      </a:cubicBezTo>
                      <a:lnTo>
                        <a:pt x="11372" y="45454"/>
                      </a:lnTo>
                      <a:close/>
                    </a:path>
                  </a:pathLst>
                </a:custGeom>
                <a:solidFill>
                  <a:srgbClr val="FFFFFF"/>
                </a:solidFill>
                <a:ln w="4944"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9EB2512A-2747-3119-2963-9A6941273207}"/>
                    </a:ext>
                  </a:extLst>
                </p:cNvPr>
                <p:cNvSpPr/>
                <p:nvPr/>
              </p:nvSpPr>
              <p:spPr>
                <a:xfrm>
                  <a:off x="5456417" y="2644246"/>
                  <a:ext cx="42520" cy="53853"/>
                </a:xfrm>
                <a:custGeom>
                  <a:avLst/>
                  <a:gdLst>
                    <a:gd name="connsiteX0" fmla="*/ 10383 w 42520"/>
                    <a:gd name="connsiteY0" fmla="*/ 32609 h 53853"/>
                    <a:gd name="connsiteX1" fmla="*/ 16316 w 42520"/>
                    <a:gd name="connsiteY1" fmla="*/ 32609 h 53853"/>
                    <a:gd name="connsiteX2" fmla="*/ 18294 w 42520"/>
                    <a:gd name="connsiteY2" fmla="*/ 32609 h 53853"/>
                    <a:gd name="connsiteX3" fmla="*/ 20271 w 42520"/>
                    <a:gd name="connsiteY3" fmla="*/ 32609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3 h 53853"/>
                    <a:gd name="connsiteX10" fmla="*/ 16811 w 42520"/>
                    <a:gd name="connsiteY10" fmla="*/ 0 h 53853"/>
                    <a:gd name="connsiteX11" fmla="*/ 0 w 42520"/>
                    <a:gd name="connsiteY11" fmla="*/ 0 h 53853"/>
                    <a:gd name="connsiteX12" fmla="*/ 0 w 42520"/>
                    <a:gd name="connsiteY12" fmla="*/ 53854 h 53853"/>
                    <a:gd name="connsiteX13" fmla="*/ 10383 w 42520"/>
                    <a:gd name="connsiteY13" fmla="*/ 53854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8 w 42520"/>
                    <a:gd name="connsiteY21" fmla="*/ 24209 h 53853"/>
                    <a:gd name="connsiteX22" fmla="*/ 10878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9"/>
                      </a:moveTo>
                      <a:lnTo>
                        <a:pt x="16316" y="32609"/>
                      </a:lnTo>
                      <a:cubicBezTo>
                        <a:pt x="16811" y="32609"/>
                        <a:pt x="17799" y="32609"/>
                        <a:pt x="18294" y="32609"/>
                      </a:cubicBezTo>
                      <a:cubicBezTo>
                        <a:pt x="18788" y="32609"/>
                        <a:pt x="19777" y="32609"/>
                        <a:pt x="20271" y="32609"/>
                      </a:cubicBezTo>
                      <a:lnTo>
                        <a:pt x="31643" y="53359"/>
                      </a:lnTo>
                      <a:lnTo>
                        <a:pt x="42521" y="53359"/>
                      </a:lnTo>
                      <a:lnTo>
                        <a:pt x="29171" y="30138"/>
                      </a:lnTo>
                      <a:cubicBezTo>
                        <a:pt x="31643" y="28656"/>
                        <a:pt x="34116" y="27174"/>
                        <a:pt x="35599" y="24703"/>
                      </a:cubicBezTo>
                      <a:cubicBezTo>
                        <a:pt x="37082" y="22233"/>
                        <a:pt x="38071" y="19269"/>
                        <a:pt x="38071" y="16304"/>
                      </a:cubicBezTo>
                      <a:cubicBezTo>
                        <a:pt x="38071" y="10869"/>
                        <a:pt x="36093" y="6423"/>
                        <a:pt x="31643" y="3953"/>
                      </a:cubicBezTo>
                      <a:cubicBezTo>
                        <a:pt x="27688" y="1482"/>
                        <a:pt x="22249" y="0"/>
                        <a:pt x="16811" y="0"/>
                      </a:cubicBezTo>
                      <a:lnTo>
                        <a:pt x="0" y="0"/>
                      </a:lnTo>
                      <a:lnTo>
                        <a:pt x="0" y="53854"/>
                      </a:lnTo>
                      <a:lnTo>
                        <a:pt x="10383" y="53854"/>
                      </a:lnTo>
                      <a:lnTo>
                        <a:pt x="10383" y="33597"/>
                      </a:lnTo>
                      <a:close/>
                      <a:moveTo>
                        <a:pt x="10383" y="7905"/>
                      </a:moveTo>
                      <a:lnTo>
                        <a:pt x="16811" y="7905"/>
                      </a:lnTo>
                      <a:cubicBezTo>
                        <a:pt x="20271" y="7905"/>
                        <a:pt x="22744" y="8399"/>
                        <a:pt x="24721" y="9881"/>
                      </a:cubicBezTo>
                      <a:cubicBezTo>
                        <a:pt x="26699" y="11364"/>
                        <a:pt x="27688" y="13340"/>
                        <a:pt x="27688" y="16304"/>
                      </a:cubicBezTo>
                      <a:cubicBezTo>
                        <a:pt x="27688" y="19269"/>
                        <a:pt x="26699" y="21245"/>
                        <a:pt x="24721" y="22233"/>
                      </a:cubicBezTo>
                      <a:cubicBezTo>
                        <a:pt x="22744" y="23715"/>
                        <a:pt x="20271" y="24209"/>
                        <a:pt x="17305" y="24209"/>
                      </a:cubicBezTo>
                      <a:lnTo>
                        <a:pt x="10878" y="24209"/>
                      </a:lnTo>
                      <a:lnTo>
                        <a:pt x="10878" y="7905"/>
                      </a:lnTo>
                      <a:close/>
                    </a:path>
                  </a:pathLst>
                </a:custGeom>
                <a:solidFill>
                  <a:srgbClr val="FFFFFF"/>
                </a:solidFill>
                <a:ln w="4944"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9A1B9C64-1D60-1911-5DBE-58A7B49EEB4D}"/>
                    </a:ext>
                  </a:extLst>
                </p:cNvPr>
                <p:cNvSpPr/>
                <p:nvPr/>
              </p:nvSpPr>
              <p:spPr>
                <a:xfrm>
                  <a:off x="5499927" y="2643752"/>
                  <a:ext cx="50431" cy="53853"/>
                </a:xfrm>
                <a:custGeom>
                  <a:avLst/>
                  <a:gdLst>
                    <a:gd name="connsiteX0" fmla="*/ 14833 w 50431"/>
                    <a:gd name="connsiteY0" fmla="*/ 41008 h 53853"/>
                    <a:gd name="connsiteX1" fmla="*/ 35104 w 50431"/>
                    <a:gd name="connsiteY1" fmla="*/ 41008 h 53853"/>
                    <a:gd name="connsiteX2" fmla="*/ 40049 w 50431"/>
                    <a:gd name="connsiteY2" fmla="*/ 53853 h 53853"/>
                    <a:gd name="connsiteX3" fmla="*/ 50431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7 w 50431"/>
                    <a:gd name="connsiteY8" fmla="*/ 41008 h 53853"/>
                    <a:gd name="connsiteX9" fmla="*/ 25216 w 50431"/>
                    <a:gd name="connsiteY9" fmla="*/ 13834 h 53853"/>
                    <a:gd name="connsiteX10" fmla="*/ 32632 w 50431"/>
                    <a:gd name="connsiteY10" fmla="*/ 32608 h 53853"/>
                    <a:gd name="connsiteX11" fmla="*/ 18294 w 50431"/>
                    <a:gd name="connsiteY11" fmla="*/ 32608 h 53853"/>
                    <a:gd name="connsiteX12" fmla="*/ 25216 w 50431"/>
                    <a:gd name="connsiteY12" fmla="*/ 1383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3"/>
                      </a:lnTo>
                      <a:lnTo>
                        <a:pt x="50431" y="52371"/>
                      </a:lnTo>
                      <a:lnTo>
                        <a:pt x="29666" y="0"/>
                      </a:lnTo>
                      <a:lnTo>
                        <a:pt x="20766" y="0"/>
                      </a:lnTo>
                      <a:lnTo>
                        <a:pt x="0" y="53853"/>
                      </a:lnTo>
                      <a:lnTo>
                        <a:pt x="10383" y="53853"/>
                      </a:lnTo>
                      <a:lnTo>
                        <a:pt x="15327" y="41008"/>
                      </a:lnTo>
                      <a:close/>
                      <a:moveTo>
                        <a:pt x="25216" y="13834"/>
                      </a:moveTo>
                      <a:lnTo>
                        <a:pt x="32632" y="32608"/>
                      </a:lnTo>
                      <a:lnTo>
                        <a:pt x="18294" y="32608"/>
                      </a:lnTo>
                      <a:lnTo>
                        <a:pt x="25216" y="13834"/>
                      </a:lnTo>
                      <a:close/>
                    </a:path>
                  </a:pathLst>
                </a:custGeom>
                <a:solidFill>
                  <a:srgbClr val="FFFFFF"/>
                </a:solidFill>
                <a:ln w="4944"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663E98EF-78E4-7B08-5EE4-2100A46B13A7}"/>
                    </a:ext>
                  </a:extLst>
                </p:cNvPr>
                <p:cNvSpPr/>
                <p:nvPr/>
              </p:nvSpPr>
              <p:spPr>
                <a:xfrm>
                  <a:off x="5557280" y="2643752"/>
                  <a:ext cx="44498" cy="53853"/>
                </a:xfrm>
                <a:custGeom>
                  <a:avLst/>
                  <a:gdLst>
                    <a:gd name="connsiteX0" fmla="*/ 19777 w 44498"/>
                    <a:gd name="connsiteY0" fmla="*/ 53853 h 53853"/>
                    <a:gd name="connsiteX1" fmla="*/ 38071 w 44498"/>
                    <a:gd name="connsiteY1" fmla="*/ 46442 h 53853"/>
                    <a:gd name="connsiteX2" fmla="*/ 44498 w 44498"/>
                    <a:gd name="connsiteY2" fmla="*/ 26680 h 53853"/>
                    <a:gd name="connsiteX3" fmla="*/ 38566 w 44498"/>
                    <a:gd name="connsiteY3" fmla="*/ 7411 h 53853"/>
                    <a:gd name="connsiteX4" fmla="*/ 19777 w 44498"/>
                    <a:gd name="connsiteY4" fmla="*/ 0 h 53853"/>
                    <a:gd name="connsiteX5" fmla="*/ 0 w 44498"/>
                    <a:gd name="connsiteY5" fmla="*/ 0 h 53853"/>
                    <a:gd name="connsiteX6" fmla="*/ 0 w 44498"/>
                    <a:gd name="connsiteY6" fmla="*/ 53853 h 53853"/>
                    <a:gd name="connsiteX7" fmla="*/ 19777 w 44498"/>
                    <a:gd name="connsiteY7" fmla="*/ 53853 h 53853"/>
                    <a:gd name="connsiteX8" fmla="*/ 19777 w 44498"/>
                    <a:gd name="connsiteY8" fmla="*/ 44960 h 53853"/>
                    <a:gd name="connsiteX9" fmla="*/ 10383 w 44498"/>
                    <a:gd name="connsiteY9" fmla="*/ 44960 h 53853"/>
                    <a:gd name="connsiteX10" fmla="*/ 10383 w 44498"/>
                    <a:gd name="connsiteY10" fmla="*/ 8399 h 53853"/>
                    <a:gd name="connsiteX11" fmla="*/ 20271 w 44498"/>
                    <a:gd name="connsiteY11" fmla="*/ 8399 h 53853"/>
                    <a:gd name="connsiteX12" fmla="*/ 30654 w 44498"/>
                    <a:gd name="connsiteY12" fmla="*/ 13340 h 53853"/>
                    <a:gd name="connsiteX13" fmla="*/ 34116 w 44498"/>
                    <a:gd name="connsiteY13" fmla="*/ 26680 h 53853"/>
                    <a:gd name="connsiteX14" fmla="*/ 30160 w 44498"/>
                    <a:gd name="connsiteY14" fmla="*/ 41008 h 53853"/>
                    <a:gd name="connsiteX15" fmla="*/ 19777 w 44498"/>
                    <a:gd name="connsiteY15"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53853"/>
                      </a:moveTo>
                      <a:cubicBezTo>
                        <a:pt x="27688" y="53853"/>
                        <a:pt x="33621" y="51383"/>
                        <a:pt x="38071" y="46442"/>
                      </a:cubicBezTo>
                      <a:cubicBezTo>
                        <a:pt x="42521" y="41502"/>
                        <a:pt x="44498" y="35079"/>
                        <a:pt x="44498" y="26680"/>
                      </a:cubicBezTo>
                      <a:cubicBezTo>
                        <a:pt x="44498" y="18281"/>
                        <a:pt x="42521" y="12846"/>
                        <a:pt x="38566" y="7411"/>
                      </a:cubicBezTo>
                      <a:cubicBezTo>
                        <a:pt x="34610" y="1976"/>
                        <a:pt x="28182" y="0"/>
                        <a:pt x="19777" y="0"/>
                      </a:cubicBezTo>
                      <a:lnTo>
                        <a:pt x="0" y="0"/>
                      </a:lnTo>
                      <a:lnTo>
                        <a:pt x="0" y="53853"/>
                      </a:lnTo>
                      <a:lnTo>
                        <a:pt x="19777" y="53853"/>
                      </a:lnTo>
                      <a:close/>
                      <a:moveTo>
                        <a:pt x="19777" y="44960"/>
                      </a:moveTo>
                      <a:lnTo>
                        <a:pt x="10383" y="44960"/>
                      </a:lnTo>
                      <a:lnTo>
                        <a:pt x="10383" y="8399"/>
                      </a:lnTo>
                      <a:lnTo>
                        <a:pt x="20271" y="8399"/>
                      </a:lnTo>
                      <a:cubicBezTo>
                        <a:pt x="25216" y="8399"/>
                        <a:pt x="28677" y="9881"/>
                        <a:pt x="30654" y="13340"/>
                      </a:cubicBezTo>
                      <a:cubicBezTo>
                        <a:pt x="32632" y="16304"/>
                        <a:pt x="34116" y="20751"/>
                        <a:pt x="34116" y="26680"/>
                      </a:cubicBezTo>
                      <a:cubicBezTo>
                        <a:pt x="34116" y="32608"/>
                        <a:pt x="32632" y="38043"/>
                        <a:pt x="30160" y="41008"/>
                      </a:cubicBezTo>
                      <a:cubicBezTo>
                        <a:pt x="27688" y="43972"/>
                        <a:pt x="24227" y="45454"/>
                        <a:pt x="19777" y="45454"/>
                      </a:cubicBezTo>
                      <a:close/>
                    </a:path>
                  </a:pathLst>
                </a:custGeom>
                <a:solidFill>
                  <a:srgbClr val="FFFFFF"/>
                </a:solidFill>
                <a:ln w="4944"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45A0FB71-DAB0-9093-EA54-DF8A698EDD2F}"/>
                    </a:ext>
                  </a:extLst>
                </p:cNvPr>
                <p:cNvSpPr/>
                <p:nvPr/>
              </p:nvSpPr>
              <p:spPr>
                <a:xfrm>
                  <a:off x="5613151" y="2643752"/>
                  <a:ext cx="32137" cy="53853"/>
                </a:xfrm>
                <a:custGeom>
                  <a:avLst/>
                  <a:gdLst>
                    <a:gd name="connsiteX0" fmla="*/ 10383 w 32137"/>
                    <a:gd name="connsiteY0" fmla="*/ 31126 h 53853"/>
                    <a:gd name="connsiteX1" fmla="*/ 25216 w 32137"/>
                    <a:gd name="connsiteY1" fmla="*/ 31126 h 53853"/>
                    <a:gd name="connsiteX2" fmla="*/ 23732 w 32137"/>
                    <a:gd name="connsiteY2" fmla="*/ 22727 h 53853"/>
                    <a:gd name="connsiteX3" fmla="*/ 10383 w 32137"/>
                    <a:gd name="connsiteY3" fmla="*/ 22727 h 53853"/>
                    <a:gd name="connsiteX4" fmla="*/ 10383 w 32137"/>
                    <a:gd name="connsiteY4" fmla="*/ 7905 h 53853"/>
                    <a:gd name="connsiteX5" fmla="*/ 32138 w 32137"/>
                    <a:gd name="connsiteY5" fmla="*/ 7905 h 53853"/>
                    <a:gd name="connsiteX6" fmla="*/ 30654 w 32137"/>
                    <a:gd name="connsiteY6" fmla="*/ 0 h 53853"/>
                    <a:gd name="connsiteX7" fmla="*/ 0 w 32137"/>
                    <a:gd name="connsiteY7" fmla="*/ 0 h 53853"/>
                    <a:gd name="connsiteX8" fmla="*/ 0 w 32137"/>
                    <a:gd name="connsiteY8" fmla="*/ 53853 h 53853"/>
                    <a:gd name="connsiteX9" fmla="*/ 10383 w 32137"/>
                    <a:gd name="connsiteY9" fmla="*/ 53853 h 53853"/>
                    <a:gd name="connsiteX10" fmla="*/ 10383 w 32137"/>
                    <a:gd name="connsiteY10" fmla="*/ 31126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37" h="53853">
                      <a:moveTo>
                        <a:pt x="10383" y="31126"/>
                      </a:moveTo>
                      <a:lnTo>
                        <a:pt x="25216" y="31126"/>
                      </a:lnTo>
                      <a:lnTo>
                        <a:pt x="23732" y="22727"/>
                      </a:lnTo>
                      <a:lnTo>
                        <a:pt x="10383" y="22727"/>
                      </a:lnTo>
                      <a:lnTo>
                        <a:pt x="10383" y="7905"/>
                      </a:lnTo>
                      <a:lnTo>
                        <a:pt x="32138" y="7905"/>
                      </a:lnTo>
                      <a:lnTo>
                        <a:pt x="30654" y="0"/>
                      </a:lnTo>
                      <a:lnTo>
                        <a:pt x="0" y="0"/>
                      </a:lnTo>
                      <a:lnTo>
                        <a:pt x="0" y="53853"/>
                      </a:lnTo>
                      <a:lnTo>
                        <a:pt x="10383" y="53853"/>
                      </a:lnTo>
                      <a:lnTo>
                        <a:pt x="10383" y="31126"/>
                      </a:lnTo>
                      <a:close/>
                    </a:path>
                  </a:pathLst>
                </a:custGeom>
                <a:solidFill>
                  <a:srgbClr val="FFFFFF"/>
                </a:solidFill>
                <a:ln w="4944"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53FA6E5B-1D46-D1A3-1282-5D581F839B31}"/>
                    </a:ext>
                  </a:extLst>
                </p:cNvPr>
                <p:cNvSpPr/>
                <p:nvPr/>
              </p:nvSpPr>
              <p:spPr>
                <a:xfrm>
                  <a:off x="5650727" y="2642764"/>
                  <a:ext cx="49442" cy="55829"/>
                </a:xfrm>
                <a:custGeom>
                  <a:avLst/>
                  <a:gdLst>
                    <a:gd name="connsiteX0" fmla="*/ 24721 w 49442"/>
                    <a:gd name="connsiteY0" fmla="*/ 55830 h 55829"/>
                    <a:gd name="connsiteX1" fmla="*/ 43015 w 49442"/>
                    <a:gd name="connsiteY1" fmla="*/ 47925 h 55829"/>
                    <a:gd name="connsiteX2" fmla="*/ 49443 w 49442"/>
                    <a:gd name="connsiteY2" fmla="*/ 27668 h 55829"/>
                    <a:gd name="connsiteX3" fmla="*/ 43509 w 49442"/>
                    <a:gd name="connsiteY3" fmla="*/ 7905 h 55829"/>
                    <a:gd name="connsiteX4" fmla="*/ 24721 w 49442"/>
                    <a:gd name="connsiteY4" fmla="*/ 0 h 55829"/>
                    <a:gd name="connsiteX5" fmla="*/ 6427 w 49442"/>
                    <a:gd name="connsiteY5" fmla="*/ 7905 h 55829"/>
                    <a:gd name="connsiteX6" fmla="*/ 0 w 49442"/>
                    <a:gd name="connsiteY6" fmla="*/ 28162 h 55829"/>
                    <a:gd name="connsiteX7" fmla="*/ 5933 w 49442"/>
                    <a:gd name="connsiteY7" fmla="*/ 47925 h 55829"/>
                    <a:gd name="connsiteX8" fmla="*/ 24721 w 49442"/>
                    <a:gd name="connsiteY8" fmla="*/ 55830 h 55829"/>
                    <a:gd name="connsiteX9" fmla="*/ 14339 w 49442"/>
                    <a:gd name="connsiteY9" fmla="*/ 13834 h 55829"/>
                    <a:gd name="connsiteX10" fmla="*/ 24721 w 49442"/>
                    <a:gd name="connsiteY10" fmla="*/ 8399 h 55829"/>
                    <a:gd name="connsiteX11" fmla="*/ 35104 w 49442"/>
                    <a:gd name="connsiteY11" fmla="*/ 13834 h 55829"/>
                    <a:gd name="connsiteX12" fmla="*/ 38565 w 49442"/>
                    <a:gd name="connsiteY12" fmla="*/ 27668 h 55829"/>
                    <a:gd name="connsiteX13" fmla="*/ 34610 w 49442"/>
                    <a:gd name="connsiteY13" fmla="*/ 42490 h 55829"/>
                    <a:gd name="connsiteX14" fmla="*/ 24227 w 49442"/>
                    <a:gd name="connsiteY14" fmla="*/ 47431 h 55829"/>
                    <a:gd name="connsiteX15" fmla="*/ 13844 w 49442"/>
                    <a:gd name="connsiteY15" fmla="*/ 41996 h 55829"/>
                    <a:gd name="connsiteX16" fmla="*/ 10383 w 49442"/>
                    <a:gd name="connsiteY16" fmla="*/ 28162 h 55829"/>
                    <a:gd name="connsiteX17" fmla="*/ 14339 w 49442"/>
                    <a:gd name="connsiteY17" fmla="*/ 13834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55830"/>
                      </a:moveTo>
                      <a:cubicBezTo>
                        <a:pt x="32632" y="55830"/>
                        <a:pt x="38565" y="52865"/>
                        <a:pt x="43015" y="47925"/>
                      </a:cubicBezTo>
                      <a:cubicBezTo>
                        <a:pt x="47465" y="42984"/>
                        <a:pt x="49443" y="36067"/>
                        <a:pt x="49443" y="27668"/>
                      </a:cubicBezTo>
                      <a:cubicBezTo>
                        <a:pt x="49443" y="19269"/>
                        <a:pt x="47465" y="13340"/>
                        <a:pt x="43509" y="7905"/>
                      </a:cubicBezTo>
                      <a:cubicBezTo>
                        <a:pt x="39554" y="2470"/>
                        <a:pt x="33126" y="0"/>
                        <a:pt x="24721" y="0"/>
                      </a:cubicBezTo>
                      <a:cubicBezTo>
                        <a:pt x="16811" y="0"/>
                        <a:pt x="10877" y="2964"/>
                        <a:pt x="6427" y="7905"/>
                      </a:cubicBezTo>
                      <a:cubicBezTo>
                        <a:pt x="1978" y="13340"/>
                        <a:pt x="0" y="19763"/>
                        <a:pt x="0" y="28162"/>
                      </a:cubicBezTo>
                      <a:cubicBezTo>
                        <a:pt x="0" y="36561"/>
                        <a:pt x="1978" y="42490"/>
                        <a:pt x="5933" y="47925"/>
                      </a:cubicBezTo>
                      <a:cubicBezTo>
                        <a:pt x="9889" y="53359"/>
                        <a:pt x="16316" y="55830"/>
                        <a:pt x="24721" y="55830"/>
                      </a:cubicBezTo>
                      <a:close/>
                      <a:moveTo>
                        <a:pt x="14339" y="13834"/>
                      </a:moveTo>
                      <a:cubicBezTo>
                        <a:pt x="16811" y="10375"/>
                        <a:pt x="20271" y="8399"/>
                        <a:pt x="24721" y="8399"/>
                      </a:cubicBezTo>
                      <a:cubicBezTo>
                        <a:pt x="29171" y="8399"/>
                        <a:pt x="33126" y="10375"/>
                        <a:pt x="35104" y="13834"/>
                      </a:cubicBezTo>
                      <a:cubicBezTo>
                        <a:pt x="37576" y="17292"/>
                        <a:pt x="38565" y="22233"/>
                        <a:pt x="38565" y="27668"/>
                      </a:cubicBezTo>
                      <a:cubicBezTo>
                        <a:pt x="38565" y="33103"/>
                        <a:pt x="37082" y="39525"/>
                        <a:pt x="34610" y="42490"/>
                      </a:cubicBezTo>
                      <a:cubicBezTo>
                        <a:pt x="32138" y="45948"/>
                        <a:pt x="28676" y="47431"/>
                        <a:pt x="24227" y="47431"/>
                      </a:cubicBezTo>
                      <a:cubicBezTo>
                        <a:pt x="19777" y="47431"/>
                        <a:pt x="15821" y="45454"/>
                        <a:pt x="13844" y="41996"/>
                      </a:cubicBezTo>
                      <a:cubicBezTo>
                        <a:pt x="11371" y="38537"/>
                        <a:pt x="10383" y="33597"/>
                        <a:pt x="10383" y="28162"/>
                      </a:cubicBezTo>
                      <a:cubicBezTo>
                        <a:pt x="10383" y="22727"/>
                        <a:pt x="11866" y="17292"/>
                        <a:pt x="14339" y="13834"/>
                      </a:cubicBezTo>
                      <a:close/>
                    </a:path>
                  </a:pathLst>
                </a:custGeom>
                <a:solidFill>
                  <a:srgbClr val="FFFFFF"/>
                </a:solidFill>
                <a:ln w="4944"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3B4EB45A-B993-641C-5510-BC52F0C1DD61}"/>
                    </a:ext>
                  </a:extLst>
                </p:cNvPr>
                <p:cNvSpPr/>
                <p:nvPr/>
              </p:nvSpPr>
              <p:spPr>
                <a:xfrm>
                  <a:off x="5711047" y="2644246"/>
                  <a:ext cx="42520" cy="53853"/>
                </a:xfrm>
                <a:custGeom>
                  <a:avLst/>
                  <a:gdLst>
                    <a:gd name="connsiteX0" fmla="*/ 10383 w 42520"/>
                    <a:gd name="connsiteY0" fmla="*/ 32609 h 53853"/>
                    <a:gd name="connsiteX1" fmla="*/ 16316 w 42520"/>
                    <a:gd name="connsiteY1" fmla="*/ 32609 h 53853"/>
                    <a:gd name="connsiteX2" fmla="*/ 18294 w 42520"/>
                    <a:gd name="connsiteY2" fmla="*/ 32609 h 53853"/>
                    <a:gd name="connsiteX3" fmla="*/ 20271 w 42520"/>
                    <a:gd name="connsiteY3" fmla="*/ 32609 h 53853"/>
                    <a:gd name="connsiteX4" fmla="*/ 31643 w 42520"/>
                    <a:gd name="connsiteY4" fmla="*/ 53359 h 53853"/>
                    <a:gd name="connsiteX5" fmla="*/ 42521 w 42520"/>
                    <a:gd name="connsiteY5" fmla="*/ 53359 h 53853"/>
                    <a:gd name="connsiteX6" fmla="*/ 29171 w 42520"/>
                    <a:gd name="connsiteY6" fmla="*/ 30138 h 53853"/>
                    <a:gd name="connsiteX7" fmla="*/ 35599 w 42520"/>
                    <a:gd name="connsiteY7" fmla="*/ 24703 h 53853"/>
                    <a:gd name="connsiteX8" fmla="*/ 38071 w 42520"/>
                    <a:gd name="connsiteY8" fmla="*/ 16304 h 53853"/>
                    <a:gd name="connsiteX9" fmla="*/ 31643 w 42520"/>
                    <a:gd name="connsiteY9" fmla="*/ 3953 h 53853"/>
                    <a:gd name="connsiteX10" fmla="*/ 16811 w 42520"/>
                    <a:gd name="connsiteY10" fmla="*/ 0 h 53853"/>
                    <a:gd name="connsiteX11" fmla="*/ 0 w 42520"/>
                    <a:gd name="connsiteY11" fmla="*/ 0 h 53853"/>
                    <a:gd name="connsiteX12" fmla="*/ 0 w 42520"/>
                    <a:gd name="connsiteY12" fmla="*/ 53854 h 53853"/>
                    <a:gd name="connsiteX13" fmla="*/ 10383 w 42520"/>
                    <a:gd name="connsiteY13" fmla="*/ 53854 h 53853"/>
                    <a:gd name="connsiteX14" fmla="*/ 10383 w 42520"/>
                    <a:gd name="connsiteY14" fmla="*/ 33597 h 53853"/>
                    <a:gd name="connsiteX15" fmla="*/ 10383 w 42520"/>
                    <a:gd name="connsiteY15" fmla="*/ 7905 h 53853"/>
                    <a:gd name="connsiteX16" fmla="*/ 16811 w 42520"/>
                    <a:gd name="connsiteY16" fmla="*/ 7905 h 53853"/>
                    <a:gd name="connsiteX17" fmla="*/ 24721 w 42520"/>
                    <a:gd name="connsiteY17" fmla="*/ 9881 h 53853"/>
                    <a:gd name="connsiteX18" fmla="*/ 27688 w 42520"/>
                    <a:gd name="connsiteY18" fmla="*/ 16304 h 53853"/>
                    <a:gd name="connsiteX19" fmla="*/ 24721 w 42520"/>
                    <a:gd name="connsiteY19" fmla="*/ 22233 h 53853"/>
                    <a:gd name="connsiteX20" fmla="*/ 17305 w 42520"/>
                    <a:gd name="connsiteY20" fmla="*/ 24209 h 53853"/>
                    <a:gd name="connsiteX21" fmla="*/ 10878 w 42520"/>
                    <a:gd name="connsiteY21" fmla="*/ 24209 h 53853"/>
                    <a:gd name="connsiteX22" fmla="*/ 10878 w 42520"/>
                    <a:gd name="connsiteY22" fmla="*/ 790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3853">
                      <a:moveTo>
                        <a:pt x="10383" y="32609"/>
                      </a:moveTo>
                      <a:lnTo>
                        <a:pt x="16316" y="32609"/>
                      </a:lnTo>
                      <a:cubicBezTo>
                        <a:pt x="16811" y="32609"/>
                        <a:pt x="17799" y="32609"/>
                        <a:pt x="18294" y="32609"/>
                      </a:cubicBezTo>
                      <a:cubicBezTo>
                        <a:pt x="18788" y="32609"/>
                        <a:pt x="19777" y="32609"/>
                        <a:pt x="20271" y="32609"/>
                      </a:cubicBezTo>
                      <a:lnTo>
                        <a:pt x="31643" y="53359"/>
                      </a:lnTo>
                      <a:lnTo>
                        <a:pt x="42521" y="53359"/>
                      </a:lnTo>
                      <a:lnTo>
                        <a:pt x="29171" y="30138"/>
                      </a:lnTo>
                      <a:cubicBezTo>
                        <a:pt x="31643" y="28656"/>
                        <a:pt x="34116" y="27174"/>
                        <a:pt x="35599" y="24703"/>
                      </a:cubicBezTo>
                      <a:cubicBezTo>
                        <a:pt x="37082" y="22233"/>
                        <a:pt x="38071" y="19269"/>
                        <a:pt x="38071" y="16304"/>
                      </a:cubicBezTo>
                      <a:cubicBezTo>
                        <a:pt x="38071" y="10869"/>
                        <a:pt x="36093" y="6423"/>
                        <a:pt x="31643" y="3953"/>
                      </a:cubicBezTo>
                      <a:cubicBezTo>
                        <a:pt x="27688" y="1482"/>
                        <a:pt x="22249" y="0"/>
                        <a:pt x="16811" y="0"/>
                      </a:cubicBezTo>
                      <a:lnTo>
                        <a:pt x="0" y="0"/>
                      </a:lnTo>
                      <a:lnTo>
                        <a:pt x="0" y="53854"/>
                      </a:lnTo>
                      <a:lnTo>
                        <a:pt x="10383" y="53854"/>
                      </a:lnTo>
                      <a:lnTo>
                        <a:pt x="10383" y="33597"/>
                      </a:lnTo>
                      <a:close/>
                      <a:moveTo>
                        <a:pt x="10383" y="7905"/>
                      </a:moveTo>
                      <a:lnTo>
                        <a:pt x="16811" y="7905"/>
                      </a:lnTo>
                      <a:cubicBezTo>
                        <a:pt x="20271" y="7905"/>
                        <a:pt x="22744" y="8399"/>
                        <a:pt x="24721" y="9881"/>
                      </a:cubicBezTo>
                      <a:cubicBezTo>
                        <a:pt x="26699" y="11364"/>
                        <a:pt x="27688" y="13340"/>
                        <a:pt x="27688" y="16304"/>
                      </a:cubicBezTo>
                      <a:cubicBezTo>
                        <a:pt x="27688" y="19269"/>
                        <a:pt x="26699" y="21245"/>
                        <a:pt x="24721" y="22233"/>
                      </a:cubicBezTo>
                      <a:cubicBezTo>
                        <a:pt x="22744" y="23715"/>
                        <a:pt x="20271" y="24209"/>
                        <a:pt x="17305" y="24209"/>
                      </a:cubicBezTo>
                      <a:lnTo>
                        <a:pt x="10878" y="24209"/>
                      </a:lnTo>
                      <a:lnTo>
                        <a:pt x="10878" y="7905"/>
                      </a:lnTo>
                      <a:close/>
                    </a:path>
                  </a:pathLst>
                </a:custGeom>
                <a:solidFill>
                  <a:srgbClr val="FFFFFF"/>
                </a:solidFill>
                <a:ln w="4944"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6A8CC3F0-788E-0B94-B0B0-C86F7C920D56}"/>
                    </a:ext>
                  </a:extLst>
                </p:cNvPr>
                <p:cNvSpPr/>
                <p:nvPr/>
              </p:nvSpPr>
              <p:spPr>
                <a:xfrm>
                  <a:off x="5760984" y="2643752"/>
                  <a:ext cx="44498" cy="53853"/>
                </a:xfrm>
                <a:custGeom>
                  <a:avLst/>
                  <a:gdLst>
                    <a:gd name="connsiteX0" fmla="*/ 19777 w 44498"/>
                    <a:gd name="connsiteY0" fmla="*/ 53853 h 53853"/>
                    <a:gd name="connsiteX1" fmla="*/ 38071 w 44498"/>
                    <a:gd name="connsiteY1" fmla="*/ 46442 h 53853"/>
                    <a:gd name="connsiteX2" fmla="*/ 44498 w 44498"/>
                    <a:gd name="connsiteY2" fmla="*/ 26680 h 53853"/>
                    <a:gd name="connsiteX3" fmla="*/ 38566 w 44498"/>
                    <a:gd name="connsiteY3" fmla="*/ 7411 h 53853"/>
                    <a:gd name="connsiteX4" fmla="*/ 19777 w 44498"/>
                    <a:gd name="connsiteY4" fmla="*/ 0 h 53853"/>
                    <a:gd name="connsiteX5" fmla="*/ 0 w 44498"/>
                    <a:gd name="connsiteY5" fmla="*/ 0 h 53853"/>
                    <a:gd name="connsiteX6" fmla="*/ 0 w 44498"/>
                    <a:gd name="connsiteY6" fmla="*/ 53853 h 53853"/>
                    <a:gd name="connsiteX7" fmla="*/ 19777 w 44498"/>
                    <a:gd name="connsiteY7" fmla="*/ 53853 h 53853"/>
                    <a:gd name="connsiteX8" fmla="*/ 19283 w 44498"/>
                    <a:gd name="connsiteY8" fmla="*/ 44960 h 53853"/>
                    <a:gd name="connsiteX9" fmla="*/ 9889 w 44498"/>
                    <a:gd name="connsiteY9" fmla="*/ 44960 h 53853"/>
                    <a:gd name="connsiteX10" fmla="*/ 9889 w 44498"/>
                    <a:gd name="connsiteY10" fmla="*/ 8399 h 53853"/>
                    <a:gd name="connsiteX11" fmla="*/ 19777 w 44498"/>
                    <a:gd name="connsiteY11" fmla="*/ 8399 h 53853"/>
                    <a:gd name="connsiteX12" fmla="*/ 30161 w 44498"/>
                    <a:gd name="connsiteY12" fmla="*/ 13340 h 53853"/>
                    <a:gd name="connsiteX13" fmla="*/ 33621 w 44498"/>
                    <a:gd name="connsiteY13" fmla="*/ 26680 h 53853"/>
                    <a:gd name="connsiteX14" fmla="*/ 29666 w 44498"/>
                    <a:gd name="connsiteY14" fmla="*/ 41008 h 53853"/>
                    <a:gd name="connsiteX15" fmla="*/ 19283 w 44498"/>
                    <a:gd name="connsiteY15"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53853"/>
                      </a:moveTo>
                      <a:cubicBezTo>
                        <a:pt x="27688" y="53853"/>
                        <a:pt x="33621" y="51383"/>
                        <a:pt x="38071" y="46442"/>
                      </a:cubicBezTo>
                      <a:cubicBezTo>
                        <a:pt x="42521" y="41502"/>
                        <a:pt x="44498" y="35079"/>
                        <a:pt x="44498" y="26680"/>
                      </a:cubicBezTo>
                      <a:cubicBezTo>
                        <a:pt x="44498" y="18281"/>
                        <a:pt x="42521" y="12846"/>
                        <a:pt x="38566" y="7411"/>
                      </a:cubicBezTo>
                      <a:cubicBezTo>
                        <a:pt x="34610" y="1976"/>
                        <a:pt x="28183" y="0"/>
                        <a:pt x="19777" y="0"/>
                      </a:cubicBezTo>
                      <a:lnTo>
                        <a:pt x="0" y="0"/>
                      </a:lnTo>
                      <a:lnTo>
                        <a:pt x="0" y="53853"/>
                      </a:lnTo>
                      <a:lnTo>
                        <a:pt x="19777" y="53853"/>
                      </a:lnTo>
                      <a:close/>
                      <a:moveTo>
                        <a:pt x="19283" y="44960"/>
                      </a:moveTo>
                      <a:lnTo>
                        <a:pt x="9889" y="44960"/>
                      </a:lnTo>
                      <a:lnTo>
                        <a:pt x="9889" y="8399"/>
                      </a:lnTo>
                      <a:lnTo>
                        <a:pt x="19777" y="8399"/>
                      </a:lnTo>
                      <a:cubicBezTo>
                        <a:pt x="24721" y="8399"/>
                        <a:pt x="28183" y="9881"/>
                        <a:pt x="30161" y="13340"/>
                      </a:cubicBezTo>
                      <a:cubicBezTo>
                        <a:pt x="32138" y="16304"/>
                        <a:pt x="33621" y="20751"/>
                        <a:pt x="33621" y="26680"/>
                      </a:cubicBezTo>
                      <a:cubicBezTo>
                        <a:pt x="33621" y="32608"/>
                        <a:pt x="32138" y="38043"/>
                        <a:pt x="29666" y="41008"/>
                      </a:cubicBezTo>
                      <a:cubicBezTo>
                        <a:pt x="27194" y="43972"/>
                        <a:pt x="23733" y="45454"/>
                        <a:pt x="19283" y="45454"/>
                      </a:cubicBezTo>
                      <a:close/>
                    </a:path>
                  </a:pathLst>
                </a:custGeom>
                <a:solidFill>
                  <a:srgbClr val="FFFFFF"/>
                </a:solidFill>
                <a:ln w="4944"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9A3E7590-62F2-EA2C-198C-BAE2999C74F0}"/>
                    </a:ext>
                  </a:extLst>
                </p:cNvPr>
                <p:cNvSpPr/>
                <p:nvPr/>
              </p:nvSpPr>
              <p:spPr>
                <a:xfrm>
                  <a:off x="6263323" y="2647211"/>
                  <a:ext cx="36092" cy="55829"/>
                </a:xfrm>
                <a:custGeom>
                  <a:avLst/>
                  <a:gdLst>
                    <a:gd name="connsiteX0" fmla="*/ 5439 w 36092"/>
                    <a:gd name="connsiteY0" fmla="*/ 25197 h 55829"/>
                    <a:gd name="connsiteX1" fmla="*/ 16316 w 36092"/>
                    <a:gd name="connsiteY1" fmla="*/ 32114 h 55829"/>
                    <a:gd name="connsiteX2" fmla="*/ 23238 w 36092"/>
                    <a:gd name="connsiteY2" fmla="*/ 36067 h 55829"/>
                    <a:gd name="connsiteX3" fmla="*/ 26204 w 36092"/>
                    <a:gd name="connsiteY3" fmla="*/ 41008 h 55829"/>
                    <a:gd name="connsiteX4" fmla="*/ 23732 w 36092"/>
                    <a:gd name="connsiteY4" fmla="*/ 45454 h 55829"/>
                    <a:gd name="connsiteX5" fmla="*/ 16316 w 36092"/>
                    <a:gd name="connsiteY5" fmla="*/ 46937 h 55829"/>
                    <a:gd name="connsiteX6" fmla="*/ 8899 w 36092"/>
                    <a:gd name="connsiteY6" fmla="*/ 45454 h 55829"/>
                    <a:gd name="connsiteX7" fmla="*/ 2472 w 36092"/>
                    <a:gd name="connsiteY7" fmla="*/ 42984 h 55829"/>
                    <a:gd name="connsiteX8" fmla="*/ 0 w 36092"/>
                    <a:gd name="connsiteY8" fmla="*/ 51383 h 55829"/>
                    <a:gd name="connsiteX9" fmla="*/ 6922 w 36092"/>
                    <a:gd name="connsiteY9" fmla="*/ 54348 h 55829"/>
                    <a:gd name="connsiteX10" fmla="*/ 15821 w 36092"/>
                    <a:gd name="connsiteY10" fmla="*/ 55830 h 55829"/>
                    <a:gd name="connsiteX11" fmla="*/ 30654 w 36092"/>
                    <a:gd name="connsiteY11" fmla="*/ 51877 h 55829"/>
                    <a:gd name="connsiteX12" fmla="*/ 36093 w 36092"/>
                    <a:gd name="connsiteY12" fmla="*/ 41502 h 55829"/>
                    <a:gd name="connsiteX13" fmla="*/ 31149 w 36092"/>
                    <a:gd name="connsiteY13" fmla="*/ 30632 h 55829"/>
                    <a:gd name="connsiteX14" fmla="*/ 20271 w 36092"/>
                    <a:gd name="connsiteY14" fmla="*/ 23715 h 55829"/>
                    <a:gd name="connsiteX15" fmla="*/ 13349 w 36092"/>
                    <a:gd name="connsiteY15" fmla="*/ 19763 h 55829"/>
                    <a:gd name="connsiteX16" fmla="*/ 10383 w 36092"/>
                    <a:gd name="connsiteY16" fmla="*/ 14822 h 55829"/>
                    <a:gd name="connsiteX17" fmla="*/ 12855 w 36092"/>
                    <a:gd name="connsiteY17" fmla="*/ 10869 h 55829"/>
                    <a:gd name="connsiteX18" fmla="*/ 18788 w 36092"/>
                    <a:gd name="connsiteY18" fmla="*/ 9387 h 55829"/>
                    <a:gd name="connsiteX19" fmla="*/ 25216 w 36092"/>
                    <a:gd name="connsiteY19" fmla="*/ 10375 h 55829"/>
                    <a:gd name="connsiteX20" fmla="*/ 30654 w 36092"/>
                    <a:gd name="connsiteY20" fmla="*/ 12846 h 55829"/>
                    <a:gd name="connsiteX21" fmla="*/ 34115 w 36092"/>
                    <a:gd name="connsiteY21" fmla="*/ 4447 h 55829"/>
                    <a:gd name="connsiteX22" fmla="*/ 27194 w 36092"/>
                    <a:gd name="connsiteY22" fmla="*/ 1482 h 55829"/>
                    <a:gd name="connsiteX23" fmla="*/ 19282 w 36092"/>
                    <a:gd name="connsiteY23" fmla="*/ 0 h 55829"/>
                    <a:gd name="connsiteX24" fmla="*/ 5439 w 36092"/>
                    <a:gd name="connsiteY24" fmla="*/ 3953 h 55829"/>
                    <a:gd name="connsiteX25" fmla="*/ 494 w 36092"/>
                    <a:gd name="connsiteY25" fmla="*/ 14328 h 55829"/>
                    <a:gd name="connsiteX26" fmla="*/ 5439 w 36092"/>
                    <a:gd name="connsiteY26" fmla="*/ 2519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2" h="55829">
                      <a:moveTo>
                        <a:pt x="5439" y="25197"/>
                      </a:moveTo>
                      <a:cubicBezTo>
                        <a:pt x="8899" y="27668"/>
                        <a:pt x="12361" y="30138"/>
                        <a:pt x="16316" y="32114"/>
                      </a:cubicBezTo>
                      <a:cubicBezTo>
                        <a:pt x="18788" y="33597"/>
                        <a:pt x="21260" y="34585"/>
                        <a:pt x="23238" y="36067"/>
                      </a:cubicBezTo>
                      <a:cubicBezTo>
                        <a:pt x="25216" y="37549"/>
                        <a:pt x="26204" y="39031"/>
                        <a:pt x="26204" y="41008"/>
                      </a:cubicBezTo>
                      <a:cubicBezTo>
                        <a:pt x="26204" y="42984"/>
                        <a:pt x="25216" y="44466"/>
                        <a:pt x="23732" y="45454"/>
                      </a:cubicBezTo>
                      <a:cubicBezTo>
                        <a:pt x="22249" y="46442"/>
                        <a:pt x="19777" y="46937"/>
                        <a:pt x="16316" y="46937"/>
                      </a:cubicBezTo>
                      <a:cubicBezTo>
                        <a:pt x="12855" y="46937"/>
                        <a:pt x="11866" y="46937"/>
                        <a:pt x="8899" y="45454"/>
                      </a:cubicBezTo>
                      <a:cubicBezTo>
                        <a:pt x="6427" y="44466"/>
                        <a:pt x="4449" y="43972"/>
                        <a:pt x="2472" y="42984"/>
                      </a:cubicBezTo>
                      <a:lnTo>
                        <a:pt x="0" y="51383"/>
                      </a:lnTo>
                      <a:cubicBezTo>
                        <a:pt x="989" y="52371"/>
                        <a:pt x="3461" y="53359"/>
                        <a:pt x="6922" y="54348"/>
                      </a:cubicBezTo>
                      <a:cubicBezTo>
                        <a:pt x="10383" y="55336"/>
                        <a:pt x="13349" y="55830"/>
                        <a:pt x="15821" y="55830"/>
                      </a:cubicBezTo>
                      <a:cubicBezTo>
                        <a:pt x="22249" y="55830"/>
                        <a:pt x="27194" y="54348"/>
                        <a:pt x="30654" y="51877"/>
                      </a:cubicBezTo>
                      <a:cubicBezTo>
                        <a:pt x="34115" y="49407"/>
                        <a:pt x="35599" y="45454"/>
                        <a:pt x="36093" y="41502"/>
                      </a:cubicBezTo>
                      <a:cubicBezTo>
                        <a:pt x="36093" y="37055"/>
                        <a:pt x="34610" y="33103"/>
                        <a:pt x="31149" y="30632"/>
                      </a:cubicBezTo>
                      <a:cubicBezTo>
                        <a:pt x="27688" y="28162"/>
                        <a:pt x="23732" y="25692"/>
                        <a:pt x="20271" y="23715"/>
                      </a:cubicBezTo>
                      <a:cubicBezTo>
                        <a:pt x="17305" y="22233"/>
                        <a:pt x="15327" y="20751"/>
                        <a:pt x="13349" y="19763"/>
                      </a:cubicBezTo>
                      <a:cubicBezTo>
                        <a:pt x="11371" y="18775"/>
                        <a:pt x="10383" y="16798"/>
                        <a:pt x="10383" y="14822"/>
                      </a:cubicBezTo>
                      <a:cubicBezTo>
                        <a:pt x="10383" y="12846"/>
                        <a:pt x="11371" y="11364"/>
                        <a:pt x="12855" y="10869"/>
                      </a:cubicBezTo>
                      <a:cubicBezTo>
                        <a:pt x="14338" y="9881"/>
                        <a:pt x="16316" y="9387"/>
                        <a:pt x="18788" y="9387"/>
                      </a:cubicBezTo>
                      <a:cubicBezTo>
                        <a:pt x="21260" y="9387"/>
                        <a:pt x="23238" y="9387"/>
                        <a:pt x="25216" y="10375"/>
                      </a:cubicBezTo>
                      <a:cubicBezTo>
                        <a:pt x="27194" y="10869"/>
                        <a:pt x="28676" y="11858"/>
                        <a:pt x="30654" y="12846"/>
                      </a:cubicBezTo>
                      <a:lnTo>
                        <a:pt x="34115" y="4447"/>
                      </a:lnTo>
                      <a:cubicBezTo>
                        <a:pt x="32138" y="3458"/>
                        <a:pt x="29666" y="2470"/>
                        <a:pt x="27194" y="1482"/>
                      </a:cubicBezTo>
                      <a:cubicBezTo>
                        <a:pt x="24721" y="494"/>
                        <a:pt x="21754" y="0"/>
                        <a:pt x="19282" y="0"/>
                      </a:cubicBezTo>
                      <a:cubicBezTo>
                        <a:pt x="13349" y="0"/>
                        <a:pt x="8899" y="1482"/>
                        <a:pt x="5439" y="3953"/>
                      </a:cubicBezTo>
                      <a:cubicBezTo>
                        <a:pt x="2472" y="6917"/>
                        <a:pt x="494" y="10375"/>
                        <a:pt x="494" y="14328"/>
                      </a:cubicBezTo>
                      <a:cubicBezTo>
                        <a:pt x="494" y="18775"/>
                        <a:pt x="1977" y="22727"/>
                        <a:pt x="5439" y="25197"/>
                      </a:cubicBezTo>
                      <a:close/>
                    </a:path>
                  </a:pathLst>
                </a:custGeom>
                <a:solidFill>
                  <a:srgbClr val="FFFFFF"/>
                </a:solidFill>
                <a:ln w="4944"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D2A177BD-51C2-64AD-E705-A32D3F169EC9}"/>
                    </a:ext>
                  </a:extLst>
                </p:cNvPr>
                <p:cNvSpPr/>
                <p:nvPr/>
              </p:nvSpPr>
              <p:spPr>
                <a:xfrm>
                  <a:off x="6309799" y="2648693"/>
                  <a:ext cx="44004" cy="54347"/>
                </a:xfrm>
                <a:custGeom>
                  <a:avLst/>
                  <a:gdLst>
                    <a:gd name="connsiteX0" fmla="*/ 6428 w 44004"/>
                    <a:gd name="connsiteY0" fmla="*/ 48419 h 54347"/>
                    <a:gd name="connsiteX1" fmla="*/ 22249 w 44004"/>
                    <a:gd name="connsiteY1" fmla="*/ 54348 h 54347"/>
                    <a:gd name="connsiteX2" fmla="*/ 38071 w 44004"/>
                    <a:gd name="connsiteY2" fmla="*/ 48419 h 54347"/>
                    <a:gd name="connsiteX3" fmla="*/ 44004 w 44004"/>
                    <a:gd name="connsiteY3" fmla="*/ 34091 h 54347"/>
                    <a:gd name="connsiteX4" fmla="*/ 44004 w 44004"/>
                    <a:gd name="connsiteY4" fmla="*/ 0 h 54347"/>
                    <a:gd name="connsiteX5" fmla="*/ 33621 w 44004"/>
                    <a:gd name="connsiteY5" fmla="*/ 0 h 54347"/>
                    <a:gd name="connsiteX6" fmla="*/ 33621 w 44004"/>
                    <a:gd name="connsiteY6" fmla="*/ 33597 h 54347"/>
                    <a:gd name="connsiteX7" fmla="*/ 30655 w 44004"/>
                    <a:gd name="connsiteY7" fmla="*/ 43478 h 54347"/>
                    <a:gd name="connsiteX8" fmla="*/ 22249 w 44004"/>
                    <a:gd name="connsiteY8" fmla="*/ 46442 h 54347"/>
                    <a:gd name="connsiteX9" fmla="*/ 13844 w 44004"/>
                    <a:gd name="connsiteY9" fmla="*/ 43478 h 54347"/>
                    <a:gd name="connsiteX10" fmla="*/ 10383 w 44004"/>
                    <a:gd name="connsiteY10" fmla="*/ 33597 h 54347"/>
                    <a:gd name="connsiteX11" fmla="*/ 10383 w 44004"/>
                    <a:gd name="connsiteY11" fmla="*/ 0 h 54347"/>
                    <a:gd name="connsiteX12" fmla="*/ 0 w 44004"/>
                    <a:gd name="connsiteY12" fmla="*/ 0 h 54347"/>
                    <a:gd name="connsiteX13" fmla="*/ 0 w 44004"/>
                    <a:gd name="connsiteY13" fmla="*/ 34091 h 54347"/>
                    <a:gd name="connsiteX14" fmla="*/ 5933 w 44004"/>
                    <a:gd name="connsiteY14" fmla="*/ 48913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04" h="54347">
                      <a:moveTo>
                        <a:pt x="6428" y="48419"/>
                      </a:moveTo>
                      <a:cubicBezTo>
                        <a:pt x="10383" y="52371"/>
                        <a:pt x="15822" y="54348"/>
                        <a:pt x="22249" y="54348"/>
                      </a:cubicBezTo>
                      <a:cubicBezTo>
                        <a:pt x="28677" y="54348"/>
                        <a:pt x="34116" y="52371"/>
                        <a:pt x="38071" y="48419"/>
                      </a:cubicBezTo>
                      <a:cubicBezTo>
                        <a:pt x="42026" y="44466"/>
                        <a:pt x="44004" y="39525"/>
                        <a:pt x="44004" y="34091"/>
                      </a:cubicBezTo>
                      <a:lnTo>
                        <a:pt x="44004" y="0"/>
                      </a:lnTo>
                      <a:lnTo>
                        <a:pt x="33621" y="0"/>
                      </a:lnTo>
                      <a:lnTo>
                        <a:pt x="33621" y="33597"/>
                      </a:lnTo>
                      <a:cubicBezTo>
                        <a:pt x="33621" y="38043"/>
                        <a:pt x="32633" y="41008"/>
                        <a:pt x="30655" y="43478"/>
                      </a:cubicBezTo>
                      <a:cubicBezTo>
                        <a:pt x="28677" y="45948"/>
                        <a:pt x="25711" y="46442"/>
                        <a:pt x="22249" y="46442"/>
                      </a:cubicBezTo>
                      <a:cubicBezTo>
                        <a:pt x="18788" y="46442"/>
                        <a:pt x="15822" y="45454"/>
                        <a:pt x="13844" y="43478"/>
                      </a:cubicBezTo>
                      <a:cubicBezTo>
                        <a:pt x="11866" y="41502"/>
                        <a:pt x="10383" y="38043"/>
                        <a:pt x="10383" y="33597"/>
                      </a:cubicBezTo>
                      <a:lnTo>
                        <a:pt x="10383" y="0"/>
                      </a:lnTo>
                      <a:lnTo>
                        <a:pt x="0" y="0"/>
                      </a:lnTo>
                      <a:lnTo>
                        <a:pt x="0" y="34091"/>
                      </a:lnTo>
                      <a:cubicBezTo>
                        <a:pt x="0" y="40019"/>
                        <a:pt x="1978" y="44960"/>
                        <a:pt x="5933" y="48913"/>
                      </a:cubicBezTo>
                      <a:close/>
                    </a:path>
                  </a:pathLst>
                </a:custGeom>
                <a:solidFill>
                  <a:srgbClr val="FFFFFF"/>
                </a:solidFill>
                <a:ln w="4944"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6EE527AB-220D-79B8-EF64-86421FE73956}"/>
                    </a:ext>
                  </a:extLst>
                </p:cNvPr>
                <p:cNvSpPr/>
                <p:nvPr/>
              </p:nvSpPr>
              <p:spPr>
                <a:xfrm>
                  <a:off x="6363691" y="2647211"/>
                  <a:ext cx="36093" cy="55829"/>
                </a:xfrm>
                <a:custGeom>
                  <a:avLst/>
                  <a:gdLst>
                    <a:gd name="connsiteX0" fmla="*/ 5439 w 36093"/>
                    <a:gd name="connsiteY0" fmla="*/ 25197 h 55829"/>
                    <a:gd name="connsiteX1" fmla="*/ 16316 w 36093"/>
                    <a:gd name="connsiteY1" fmla="*/ 32114 h 55829"/>
                    <a:gd name="connsiteX2" fmla="*/ 23238 w 36093"/>
                    <a:gd name="connsiteY2" fmla="*/ 36067 h 55829"/>
                    <a:gd name="connsiteX3" fmla="*/ 26205 w 36093"/>
                    <a:gd name="connsiteY3" fmla="*/ 41008 h 55829"/>
                    <a:gd name="connsiteX4" fmla="*/ 23733 w 36093"/>
                    <a:gd name="connsiteY4" fmla="*/ 45454 h 55829"/>
                    <a:gd name="connsiteX5" fmla="*/ 16316 w 36093"/>
                    <a:gd name="connsiteY5" fmla="*/ 46937 h 55829"/>
                    <a:gd name="connsiteX6" fmla="*/ 8900 w 36093"/>
                    <a:gd name="connsiteY6" fmla="*/ 45454 h 55829"/>
                    <a:gd name="connsiteX7" fmla="*/ 2472 w 36093"/>
                    <a:gd name="connsiteY7" fmla="*/ 42984 h 55829"/>
                    <a:gd name="connsiteX8" fmla="*/ 0 w 36093"/>
                    <a:gd name="connsiteY8" fmla="*/ 51383 h 55829"/>
                    <a:gd name="connsiteX9" fmla="*/ 6922 w 36093"/>
                    <a:gd name="connsiteY9" fmla="*/ 54348 h 55829"/>
                    <a:gd name="connsiteX10" fmla="*/ 15822 w 36093"/>
                    <a:gd name="connsiteY10" fmla="*/ 55830 h 55829"/>
                    <a:gd name="connsiteX11" fmla="*/ 30655 w 36093"/>
                    <a:gd name="connsiteY11" fmla="*/ 51877 h 55829"/>
                    <a:gd name="connsiteX12" fmla="*/ 36093 w 36093"/>
                    <a:gd name="connsiteY12" fmla="*/ 41502 h 55829"/>
                    <a:gd name="connsiteX13" fmla="*/ 31149 w 36093"/>
                    <a:gd name="connsiteY13" fmla="*/ 30632 h 55829"/>
                    <a:gd name="connsiteX14" fmla="*/ 20271 w 36093"/>
                    <a:gd name="connsiteY14" fmla="*/ 23715 h 55829"/>
                    <a:gd name="connsiteX15" fmla="*/ 13350 w 36093"/>
                    <a:gd name="connsiteY15" fmla="*/ 19763 h 55829"/>
                    <a:gd name="connsiteX16" fmla="*/ 10383 w 36093"/>
                    <a:gd name="connsiteY16" fmla="*/ 14822 h 55829"/>
                    <a:gd name="connsiteX17" fmla="*/ 12855 w 36093"/>
                    <a:gd name="connsiteY17" fmla="*/ 10869 h 55829"/>
                    <a:gd name="connsiteX18" fmla="*/ 18788 w 36093"/>
                    <a:gd name="connsiteY18" fmla="*/ 9387 h 55829"/>
                    <a:gd name="connsiteX19" fmla="*/ 25216 w 36093"/>
                    <a:gd name="connsiteY19" fmla="*/ 10375 h 55829"/>
                    <a:gd name="connsiteX20" fmla="*/ 30655 w 36093"/>
                    <a:gd name="connsiteY20" fmla="*/ 12846 h 55829"/>
                    <a:gd name="connsiteX21" fmla="*/ 34116 w 36093"/>
                    <a:gd name="connsiteY21" fmla="*/ 4447 h 55829"/>
                    <a:gd name="connsiteX22" fmla="*/ 27194 w 36093"/>
                    <a:gd name="connsiteY22" fmla="*/ 1482 h 55829"/>
                    <a:gd name="connsiteX23" fmla="*/ 19283 w 36093"/>
                    <a:gd name="connsiteY23" fmla="*/ 0 h 55829"/>
                    <a:gd name="connsiteX24" fmla="*/ 5439 w 36093"/>
                    <a:gd name="connsiteY24" fmla="*/ 3953 h 55829"/>
                    <a:gd name="connsiteX25" fmla="*/ 494 w 36093"/>
                    <a:gd name="connsiteY25" fmla="*/ 14328 h 55829"/>
                    <a:gd name="connsiteX26" fmla="*/ 5439 w 36093"/>
                    <a:gd name="connsiteY26" fmla="*/ 2519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5439" y="25197"/>
                      </a:moveTo>
                      <a:cubicBezTo>
                        <a:pt x="8900" y="27668"/>
                        <a:pt x="12361" y="30138"/>
                        <a:pt x="16316" y="32114"/>
                      </a:cubicBezTo>
                      <a:cubicBezTo>
                        <a:pt x="18788" y="33597"/>
                        <a:pt x="21261" y="34585"/>
                        <a:pt x="23238" y="36067"/>
                      </a:cubicBezTo>
                      <a:cubicBezTo>
                        <a:pt x="25216" y="37549"/>
                        <a:pt x="26205" y="39031"/>
                        <a:pt x="26205" y="41008"/>
                      </a:cubicBezTo>
                      <a:cubicBezTo>
                        <a:pt x="26205" y="42984"/>
                        <a:pt x="25216" y="44466"/>
                        <a:pt x="23733" y="45454"/>
                      </a:cubicBezTo>
                      <a:cubicBezTo>
                        <a:pt x="22249" y="46442"/>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6"/>
                        <a:pt x="13350" y="55830"/>
                        <a:pt x="15822" y="55830"/>
                      </a:cubicBezTo>
                      <a:cubicBezTo>
                        <a:pt x="22249" y="55830"/>
                        <a:pt x="27194" y="54348"/>
                        <a:pt x="30655" y="51877"/>
                      </a:cubicBezTo>
                      <a:cubicBezTo>
                        <a:pt x="34116" y="49407"/>
                        <a:pt x="35599" y="45454"/>
                        <a:pt x="36093" y="41502"/>
                      </a:cubicBezTo>
                      <a:cubicBezTo>
                        <a:pt x="36093" y="37055"/>
                        <a:pt x="34610" y="33103"/>
                        <a:pt x="31149" y="30632"/>
                      </a:cubicBezTo>
                      <a:cubicBezTo>
                        <a:pt x="27688" y="28162"/>
                        <a:pt x="23733" y="25692"/>
                        <a:pt x="20271" y="23715"/>
                      </a:cubicBezTo>
                      <a:cubicBezTo>
                        <a:pt x="17305" y="22233"/>
                        <a:pt x="15327" y="20751"/>
                        <a:pt x="13350" y="19763"/>
                      </a:cubicBezTo>
                      <a:cubicBezTo>
                        <a:pt x="11372" y="18775"/>
                        <a:pt x="10383" y="16798"/>
                        <a:pt x="10383" y="14822"/>
                      </a:cubicBezTo>
                      <a:cubicBezTo>
                        <a:pt x="10383" y="12846"/>
                        <a:pt x="11372" y="11364"/>
                        <a:pt x="12855" y="10869"/>
                      </a:cubicBezTo>
                      <a:cubicBezTo>
                        <a:pt x="14339" y="9881"/>
                        <a:pt x="16316" y="9387"/>
                        <a:pt x="18788" y="9387"/>
                      </a:cubicBezTo>
                      <a:cubicBezTo>
                        <a:pt x="21261" y="9387"/>
                        <a:pt x="23238" y="9387"/>
                        <a:pt x="25216" y="10375"/>
                      </a:cubicBezTo>
                      <a:cubicBezTo>
                        <a:pt x="27194" y="10869"/>
                        <a:pt x="28677" y="11858"/>
                        <a:pt x="30655" y="12846"/>
                      </a:cubicBezTo>
                      <a:lnTo>
                        <a:pt x="34116" y="4447"/>
                      </a:lnTo>
                      <a:cubicBezTo>
                        <a:pt x="32138" y="3458"/>
                        <a:pt x="29666" y="2470"/>
                        <a:pt x="27194" y="1482"/>
                      </a:cubicBezTo>
                      <a:cubicBezTo>
                        <a:pt x="24721" y="494"/>
                        <a:pt x="21755" y="0"/>
                        <a:pt x="19283" y="0"/>
                      </a:cubicBezTo>
                      <a:cubicBezTo>
                        <a:pt x="13350" y="0"/>
                        <a:pt x="8900" y="1482"/>
                        <a:pt x="5439" y="3953"/>
                      </a:cubicBezTo>
                      <a:cubicBezTo>
                        <a:pt x="2472" y="6917"/>
                        <a:pt x="494" y="10375"/>
                        <a:pt x="494" y="14328"/>
                      </a:cubicBezTo>
                      <a:cubicBezTo>
                        <a:pt x="494" y="18775"/>
                        <a:pt x="1978" y="22727"/>
                        <a:pt x="5439" y="25197"/>
                      </a:cubicBezTo>
                      <a:close/>
                    </a:path>
                  </a:pathLst>
                </a:custGeom>
                <a:solidFill>
                  <a:srgbClr val="FFFFFF"/>
                </a:solidFill>
                <a:ln w="4944"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A768D031-83B5-0869-74A8-B17D9FE4E06D}"/>
                    </a:ext>
                  </a:extLst>
                </p:cNvPr>
                <p:cNvSpPr/>
                <p:nvPr/>
              </p:nvSpPr>
              <p:spPr>
                <a:xfrm>
                  <a:off x="6408684" y="2646716"/>
                  <a:ext cx="49442" cy="57805"/>
                </a:xfrm>
                <a:custGeom>
                  <a:avLst/>
                  <a:gdLst>
                    <a:gd name="connsiteX0" fmla="*/ 24721 w 49442"/>
                    <a:gd name="connsiteY0" fmla="*/ 56324 h 57805"/>
                    <a:gd name="connsiteX1" fmla="*/ 31643 w 49442"/>
                    <a:gd name="connsiteY1" fmla="*/ 55336 h 57805"/>
                    <a:gd name="connsiteX2" fmla="*/ 37577 w 49442"/>
                    <a:gd name="connsiteY2" fmla="*/ 52865 h 57805"/>
                    <a:gd name="connsiteX3" fmla="*/ 43016 w 49442"/>
                    <a:gd name="connsiteY3" fmla="*/ 57806 h 57805"/>
                    <a:gd name="connsiteX4" fmla="*/ 48948 w 49442"/>
                    <a:gd name="connsiteY4" fmla="*/ 52371 h 57805"/>
                    <a:gd name="connsiteX5" fmla="*/ 43510 w 49442"/>
                    <a:gd name="connsiteY5" fmla="*/ 47431 h 57805"/>
                    <a:gd name="connsiteX6" fmla="*/ 47960 w 49442"/>
                    <a:gd name="connsiteY6" fmla="*/ 38537 h 57805"/>
                    <a:gd name="connsiteX7" fmla="*/ 49443 w 49442"/>
                    <a:gd name="connsiteY7" fmla="*/ 27668 h 57805"/>
                    <a:gd name="connsiteX8" fmla="*/ 43510 w 49442"/>
                    <a:gd name="connsiteY8" fmla="*/ 7905 h 57805"/>
                    <a:gd name="connsiteX9" fmla="*/ 24721 w 49442"/>
                    <a:gd name="connsiteY9" fmla="*/ 0 h 57805"/>
                    <a:gd name="connsiteX10" fmla="*/ 6428 w 49442"/>
                    <a:gd name="connsiteY10" fmla="*/ 7905 h 57805"/>
                    <a:gd name="connsiteX11" fmla="*/ 0 w 49442"/>
                    <a:gd name="connsiteY11" fmla="*/ 28162 h 57805"/>
                    <a:gd name="connsiteX12" fmla="*/ 5933 w 49442"/>
                    <a:gd name="connsiteY12" fmla="*/ 47925 h 57805"/>
                    <a:gd name="connsiteX13" fmla="*/ 24721 w 49442"/>
                    <a:gd name="connsiteY13" fmla="*/ 55830 h 57805"/>
                    <a:gd name="connsiteX14" fmla="*/ 14339 w 49442"/>
                    <a:gd name="connsiteY14" fmla="*/ 14328 h 57805"/>
                    <a:gd name="connsiteX15" fmla="*/ 24721 w 49442"/>
                    <a:gd name="connsiteY15" fmla="*/ 8893 h 57805"/>
                    <a:gd name="connsiteX16" fmla="*/ 35105 w 49442"/>
                    <a:gd name="connsiteY16" fmla="*/ 14328 h 57805"/>
                    <a:gd name="connsiteX17" fmla="*/ 38566 w 49442"/>
                    <a:gd name="connsiteY17" fmla="*/ 28162 h 57805"/>
                    <a:gd name="connsiteX18" fmla="*/ 38071 w 49442"/>
                    <a:gd name="connsiteY18" fmla="*/ 35079 h 57805"/>
                    <a:gd name="connsiteX19" fmla="*/ 36093 w 49442"/>
                    <a:gd name="connsiteY19" fmla="*/ 40514 h 57805"/>
                    <a:gd name="connsiteX20" fmla="*/ 30161 w 49442"/>
                    <a:gd name="connsiteY20" fmla="*/ 35079 h 57805"/>
                    <a:gd name="connsiteX21" fmla="*/ 23238 w 49442"/>
                    <a:gd name="connsiteY21" fmla="*/ 40514 h 57805"/>
                    <a:gd name="connsiteX22" fmla="*/ 29666 w 49442"/>
                    <a:gd name="connsiteY22" fmla="*/ 46442 h 57805"/>
                    <a:gd name="connsiteX23" fmla="*/ 26699 w 49442"/>
                    <a:gd name="connsiteY23" fmla="*/ 47431 h 57805"/>
                    <a:gd name="connsiteX24" fmla="*/ 23733 w 49442"/>
                    <a:gd name="connsiteY24" fmla="*/ 47431 h 57805"/>
                    <a:gd name="connsiteX25" fmla="*/ 13350 w 49442"/>
                    <a:gd name="connsiteY25" fmla="*/ 41996 h 57805"/>
                    <a:gd name="connsiteX26" fmla="*/ 9889 w 49442"/>
                    <a:gd name="connsiteY26" fmla="*/ 28162 h 57805"/>
                    <a:gd name="connsiteX27" fmla="*/ 13844 w 49442"/>
                    <a:gd name="connsiteY27" fmla="*/ 13834 h 5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442" h="57805">
                      <a:moveTo>
                        <a:pt x="24721" y="56324"/>
                      </a:moveTo>
                      <a:cubicBezTo>
                        <a:pt x="27194" y="56324"/>
                        <a:pt x="29666" y="56324"/>
                        <a:pt x="31643" y="55336"/>
                      </a:cubicBezTo>
                      <a:cubicBezTo>
                        <a:pt x="33621" y="54842"/>
                        <a:pt x="35599" y="53854"/>
                        <a:pt x="37577" y="52865"/>
                      </a:cubicBezTo>
                      <a:lnTo>
                        <a:pt x="43016" y="57806"/>
                      </a:lnTo>
                      <a:lnTo>
                        <a:pt x="48948" y="52371"/>
                      </a:lnTo>
                      <a:lnTo>
                        <a:pt x="43510" y="47431"/>
                      </a:lnTo>
                      <a:cubicBezTo>
                        <a:pt x="45488" y="44960"/>
                        <a:pt x="46971" y="41996"/>
                        <a:pt x="47960" y="38537"/>
                      </a:cubicBezTo>
                      <a:cubicBezTo>
                        <a:pt x="48948" y="35079"/>
                        <a:pt x="49443" y="31620"/>
                        <a:pt x="49443" y="27668"/>
                      </a:cubicBezTo>
                      <a:cubicBezTo>
                        <a:pt x="49443" y="19763"/>
                        <a:pt x="47466" y="13340"/>
                        <a:pt x="43510" y="7905"/>
                      </a:cubicBezTo>
                      <a:cubicBezTo>
                        <a:pt x="39554" y="2470"/>
                        <a:pt x="33127" y="0"/>
                        <a:pt x="24721" y="0"/>
                      </a:cubicBezTo>
                      <a:cubicBezTo>
                        <a:pt x="16811" y="0"/>
                        <a:pt x="10878" y="2964"/>
                        <a:pt x="6428" y="7905"/>
                      </a:cubicBezTo>
                      <a:cubicBezTo>
                        <a:pt x="1978" y="13340"/>
                        <a:pt x="0" y="19763"/>
                        <a:pt x="0" y="28162"/>
                      </a:cubicBezTo>
                      <a:cubicBezTo>
                        <a:pt x="0" y="36561"/>
                        <a:pt x="1978" y="42490"/>
                        <a:pt x="5933" y="47925"/>
                      </a:cubicBezTo>
                      <a:cubicBezTo>
                        <a:pt x="9889" y="53359"/>
                        <a:pt x="16316" y="55830"/>
                        <a:pt x="24721" y="55830"/>
                      </a:cubicBezTo>
                      <a:close/>
                      <a:moveTo>
                        <a:pt x="14339" y="14328"/>
                      </a:moveTo>
                      <a:cubicBezTo>
                        <a:pt x="16811" y="10869"/>
                        <a:pt x="20272" y="8893"/>
                        <a:pt x="24721" y="8893"/>
                      </a:cubicBezTo>
                      <a:cubicBezTo>
                        <a:pt x="29171" y="8893"/>
                        <a:pt x="33127" y="10869"/>
                        <a:pt x="35105" y="14328"/>
                      </a:cubicBezTo>
                      <a:cubicBezTo>
                        <a:pt x="37577" y="17786"/>
                        <a:pt x="38566" y="22727"/>
                        <a:pt x="38566" y="28162"/>
                      </a:cubicBezTo>
                      <a:cubicBezTo>
                        <a:pt x="38566" y="33597"/>
                        <a:pt x="38566" y="33103"/>
                        <a:pt x="38071" y="35079"/>
                      </a:cubicBezTo>
                      <a:cubicBezTo>
                        <a:pt x="38071" y="37055"/>
                        <a:pt x="37082" y="39031"/>
                        <a:pt x="36093" y="40514"/>
                      </a:cubicBezTo>
                      <a:lnTo>
                        <a:pt x="30161" y="35079"/>
                      </a:lnTo>
                      <a:lnTo>
                        <a:pt x="23238" y="40514"/>
                      </a:lnTo>
                      <a:lnTo>
                        <a:pt x="29666" y="46442"/>
                      </a:lnTo>
                      <a:cubicBezTo>
                        <a:pt x="28677" y="46442"/>
                        <a:pt x="27688" y="46937"/>
                        <a:pt x="26699" y="47431"/>
                      </a:cubicBezTo>
                      <a:cubicBezTo>
                        <a:pt x="25711" y="47431"/>
                        <a:pt x="24721" y="47431"/>
                        <a:pt x="23733" y="47431"/>
                      </a:cubicBezTo>
                      <a:cubicBezTo>
                        <a:pt x="18788" y="47431"/>
                        <a:pt x="15328" y="45454"/>
                        <a:pt x="13350" y="41996"/>
                      </a:cubicBezTo>
                      <a:cubicBezTo>
                        <a:pt x="10878" y="38537"/>
                        <a:pt x="9889" y="33597"/>
                        <a:pt x="9889" y="28162"/>
                      </a:cubicBezTo>
                      <a:cubicBezTo>
                        <a:pt x="9889" y="22727"/>
                        <a:pt x="11372" y="17292"/>
                        <a:pt x="13844" y="13834"/>
                      </a:cubicBezTo>
                      <a:close/>
                    </a:path>
                  </a:pathLst>
                </a:custGeom>
                <a:solidFill>
                  <a:srgbClr val="FFFFFF"/>
                </a:solidFill>
                <a:ln w="4944"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DF43D9D8-D404-E1A9-79E8-1FDD63C1F916}"/>
                    </a:ext>
                  </a:extLst>
                </p:cNvPr>
                <p:cNvSpPr/>
                <p:nvPr/>
              </p:nvSpPr>
              <p:spPr>
                <a:xfrm>
                  <a:off x="6469005" y="2648199"/>
                  <a:ext cx="43509" cy="54841"/>
                </a:xfrm>
                <a:custGeom>
                  <a:avLst/>
                  <a:gdLst>
                    <a:gd name="connsiteX0" fmla="*/ 33621 w 43509"/>
                    <a:gd name="connsiteY0" fmla="*/ 33597 h 54841"/>
                    <a:gd name="connsiteX1" fmla="*/ 30654 w 43509"/>
                    <a:gd name="connsiteY1" fmla="*/ 43478 h 54841"/>
                    <a:gd name="connsiteX2" fmla="*/ 22249 w 43509"/>
                    <a:gd name="connsiteY2" fmla="*/ 46442 h 54841"/>
                    <a:gd name="connsiteX3" fmla="*/ 13844 w 43509"/>
                    <a:gd name="connsiteY3" fmla="*/ 43478 h 54841"/>
                    <a:gd name="connsiteX4" fmla="*/ 10383 w 43509"/>
                    <a:gd name="connsiteY4" fmla="*/ 33597 h 54841"/>
                    <a:gd name="connsiteX5" fmla="*/ 10383 w 43509"/>
                    <a:gd name="connsiteY5" fmla="*/ 0 h 54841"/>
                    <a:gd name="connsiteX6" fmla="*/ 0 w 43509"/>
                    <a:gd name="connsiteY6" fmla="*/ 0 h 54841"/>
                    <a:gd name="connsiteX7" fmla="*/ 0 w 43509"/>
                    <a:gd name="connsiteY7" fmla="*/ 34091 h 54841"/>
                    <a:gd name="connsiteX8" fmla="*/ 5933 w 43509"/>
                    <a:gd name="connsiteY8" fmla="*/ 48913 h 54841"/>
                    <a:gd name="connsiteX9" fmla="*/ 21755 w 43509"/>
                    <a:gd name="connsiteY9" fmla="*/ 54842 h 54841"/>
                    <a:gd name="connsiteX10" fmla="*/ 37576 w 43509"/>
                    <a:gd name="connsiteY10" fmla="*/ 48913 h 54841"/>
                    <a:gd name="connsiteX11" fmla="*/ 43509 w 43509"/>
                    <a:gd name="connsiteY11" fmla="*/ 34585 h 54841"/>
                    <a:gd name="connsiteX12" fmla="*/ 43509 w 43509"/>
                    <a:gd name="connsiteY12" fmla="*/ 494 h 54841"/>
                    <a:gd name="connsiteX13" fmla="*/ 33126 w 43509"/>
                    <a:gd name="connsiteY13" fmla="*/ 494 h 54841"/>
                    <a:gd name="connsiteX14" fmla="*/ 33126 w 43509"/>
                    <a:gd name="connsiteY14" fmla="*/ 34091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33621" y="33597"/>
                      </a:moveTo>
                      <a:cubicBezTo>
                        <a:pt x="33621" y="38043"/>
                        <a:pt x="32632" y="41008"/>
                        <a:pt x="30654" y="43478"/>
                      </a:cubicBezTo>
                      <a:cubicBezTo>
                        <a:pt x="28676" y="45948"/>
                        <a:pt x="25710" y="46442"/>
                        <a:pt x="22249" y="46442"/>
                      </a:cubicBezTo>
                      <a:cubicBezTo>
                        <a:pt x="18788" y="46442"/>
                        <a:pt x="15821" y="45454"/>
                        <a:pt x="13844" y="43478"/>
                      </a:cubicBezTo>
                      <a:cubicBezTo>
                        <a:pt x="11866" y="41502"/>
                        <a:pt x="10383" y="38043"/>
                        <a:pt x="10383" y="33597"/>
                      </a:cubicBezTo>
                      <a:lnTo>
                        <a:pt x="10383" y="0"/>
                      </a:lnTo>
                      <a:lnTo>
                        <a:pt x="0" y="0"/>
                      </a:lnTo>
                      <a:lnTo>
                        <a:pt x="0" y="34091"/>
                      </a:lnTo>
                      <a:cubicBezTo>
                        <a:pt x="0" y="40020"/>
                        <a:pt x="1978" y="44960"/>
                        <a:pt x="5933" y="48913"/>
                      </a:cubicBezTo>
                      <a:cubicBezTo>
                        <a:pt x="9889" y="52865"/>
                        <a:pt x="15327" y="54842"/>
                        <a:pt x="21755" y="54842"/>
                      </a:cubicBezTo>
                      <a:cubicBezTo>
                        <a:pt x="28182" y="54842"/>
                        <a:pt x="33621" y="52865"/>
                        <a:pt x="37576" y="48913"/>
                      </a:cubicBezTo>
                      <a:cubicBezTo>
                        <a:pt x="41532" y="44960"/>
                        <a:pt x="43509" y="40020"/>
                        <a:pt x="43509" y="34585"/>
                      </a:cubicBezTo>
                      <a:lnTo>
                        <a:pt x="43509" y="494"/>
                      </a:lnTo>
                      <a:lnTo>
                        <a:pt x="33126" y="494"/>
                      </a:lnTo>
                      <a:lnTo>
                        <a:pt x="33126" y="34091"/>
                      </a:lnTo>
                      <a:close/>
                    </a:path>
                  </a:pathLst>
                </a:custGeom>
                <a:solidFill>
                  <a:srgbClr val="FFFFFF"/>
                </a:solidFill>
                <a:ln w="4944"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30BB1379-1C59-2849-0CD1-E0F7A7AD9628}"/>
                    </a:ext>
                  </a:extLst>
                </p:cNvPr>
                <p:cNvSpPr/>
                <p:nvPr/>
              </p:nvSpPr>
              <p:spPr>
                <a:xfrm>
                  <a:off x="6525864" y="2648199"/>
                  <a:ext cx="37576" cy="53853"/>
                </a:xfrm>
                <a:custGeom>
                  <a:avLst/>
                  <a:gdLst>
                    <a:gd name="connsiteX0" fmla="*/ 9889 w 37576"/>
                    <a:gd name="connsiteY0" fmla="*/ 45948 h 53853"/>
                    <a:gd name="connsiteX1" fmla="*/ 9889 w 37576"/>
                    <a:gd name="connsiteY1" fmla="*/ 30632 h 53853"/>
                    <a:gd name="connsiteX2" fmla="*/ 26204 w 37576"/>
                    <a:gd name="connsiteY2" fmla="*/ 30632 h 53853"/>
                    <a:gd name="connsiteX3" fmla="*/ 24721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3 h 53853"/>
                    <a:gd name="connsiteX10" fmla="*/ 37576 w 37576"/>
                    <a:gd name="connsiteY10" fmla="*/ 53853 h 53853"/>
                    <a:gd name="connsiteX11" fmla="*/ 36093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0632"/>
                      </a:lnTo>
                      <a:lnTo>
                        <a:pt x="26204" y="30632"/>
                      </a:lnTo>
                      <a:lnTo>
                        <a:pt x="24721" y="22727"/>
                      </a:lnTo>
                      <a:lnTo>
                        <a:pt x="9889" y="22727"/>
                      </a:lnTo>
                      <a:lnTo>
                        <a:pt x="9889" y="8399"/>
                      </a:lnTo>
                      <a:lnTo>
                        <a:pt x="33621" y="8399"/>
                      </a:lnTo>
                      <a:lnTo>
                        <a:pt x="32138" y="0"/>
                      </a:lnTo>
                      <a:lnTo>
                        <a:pt x="0" y="0"/>
                      </a:lnTo>
                      <a:lnTo>
                        <a:pt x="0" y="53853"/>
                      </a:lnTo>
                      <a:lnTo>
                        <a:pt x="37576" y="53853"/>
                      </a:lnTo>
                      <a:lnTo>
                        <a:pt x="36093"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F664E1B0-10B0-9665-E28F-E0CB39A2794F}"/>
                    </a:ext>
                  </a:extLst>
                </p:cNvPr>
                <p:cNvSpPr/>
                <p:nvPr/>
              </p:nvSpPr>
              <p:spPr>
                <a:xfrm>
                  <a:off x="6571845" y="2647705"/>
                  <a:ext cx="41532" cy="54347"/>
                </a:xfrm>
                <a:custGeom>
                  <a:avLst/>
                  <a:gdLst>
                    <a:gd name="connsiteX0" fmla="*/ 31149 w 41532"/>
                    <a:gd name="connsiteY0" fmla="*/ 54348 h 54347"/>
                    <a:gd name="connsiteX1" fmla="*/ 41532 w 41532"/>
                    <a:gd name="connsiteY1" fmla="*/ 54348 h 54347"/>
                    <a:gd name="connsiteX2" fmla="*/ 41532 w 41532"/>
                    <a:gd name="connsiteY2" fmla="*/ 494 h 54347"/>
                    <a:gd name="connsiteX3" fmla="*/ 31149 w 41532"/>
                    <a:gd name="connsiteY3" fmla="*/ 494 h 54347"/>
                    <a:gd name="connsiteX4" fmla="*/ 31149 w 41532"/>
                    <a:gd name="connsiteY4" fmla="*/ 23221 h 54347"/>
                    <a:gd name="connsiteX5" fmla="*/ 9889 w 41532"/>
                    <a:gd name="connsiteY5" fmla="*/ 23221 h 54347"/>
                    <a:gd name="connsiteX6" fmla="*/ 9889 w 41532"/>
                    <a:gd name="connsiteY6" fmla="*/ 0 h 54347"/>
                    <a:gd name="connsiteX7" fmla="*/ 0 w 41532"/>
                    <a:gd name="connsiteY7" fmla="*/ 494 h 54347"/>
                    <a:gd name="connsiteX8" fmla="*/ 0 w 41532"/>
                    <a:gd name="connsiteY8" fmla="*/ 54348 h 54347"/>
                    <a:gd name="connsiteX9" fmla="*/ 9889 w 41532"/>
                    <a:gd name="connsiteY9" fmla="*/ 54348 h 54347"/>
                    <a:gd name="connsiteX10" fmla="*/ 9889 w 41532"/>
                    <a:gd name="connsiteY10" fmla="*/ 31620 h 54347"/>
                    <a:gd name="connsiteX11" fmla="*/ 31149 w 41532"/>
                    <a:gd name="connsiteY11" fmla="*/ 31620 h 54347"/>
                    <a:gd name="connsiteX12" fmla="*/ 31149 w 41532"/>
                    <a:gd name="connsiteY12" fmla="*/ 54348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32" h="54347">
                      <a:moveTo>
                        <a:pt x="31149" y="54348"/>
                      </a:moveTo>
                      <a:lnTo>
                        <a:pt x="41532" y="54348"/>
                      </a:lnTo>
                      <a:lnTo>
                        <a:pt x="41532" y="494"/>
                      </a:lnTo>
                      <a:lnTo>
                        <a:pt x="31149" y="494"/>
                      </a:lnTo>
                      <a:lnTo>
                        <a:pt x="31149" y="23221"/>
                      </a:lnTo>
                      <a:lnTo>
                        <a:pt x="9889" y="23221"/>
                      </a:lnTo>
                      <a:lnTo>
                        <a:pt x="9889" y="0"/>
                      </a:lnTo>
                      <a:lnTo>
                        <a:pt x="0" y="494"/>
                      </a:lnTo>
                      <a:lnTo>
                        <a:pt x="0" y="54348"/>
                      </a:lnTo>
                      <a:lnTo>
                        <a:pt x="9889" y="54348"/>
                      </a:lnTo>
                      <a:lnTo>
                        <a:pt x="9889" y="31620"/>
                      </a:lnTo>
                      <a:lnTo>
                        <a:pt x="31149" y="31620"/>
                      </a:lnTo>
                      <a:lnTo>
                        <a:pt x="31149" y="54348"/>
                      </a:lnTo>
                      <a:close/>
                    </a:path>
                  </a:pathLst>
                </a:custGeom>
                <a:solidFill>
                  <a:srgbClr val="FFFFFF"/>
                </a:solidFill>
                <a:ln w="4944"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B03D39D3-95B1-E3DF-4CBB-492A6FA52B62}"/>
                    </a:ext>
                  </a:extLst>
                </p:cNvPr>
                <p:cNvSpPr/>
                <p:nvPr/>
              </p:nvSpPr>
              <p:spPr>
                <a:xfrm>
                  <a:off x="6620794" y="2648199"/>
                  <a:ext cx="50431" cy="53853"/>
                </a:xfrm>
                <a:custGeom>
                  <a:avLst/>
                  <a:gdLst>
                    <a:gd name="connsiteX0" fmla="*/ 14833 w 50431"/>
                    <a:gd name="connsiteY0" fmla="*/ 41008 h 53853"/>
                    <a:gd name="connsiteX1" fmla="*/ 35104 w 50431"/>
                    <a:gd name="connsiteY1" fmla="*/ 41008 h 53853"/>
                    <a:gd name="connsiteX2" fmla="*/ 40049 w 50431"/>
                    <a:gd name="connsiteY2" fmla="*/ 53853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7 w 50431"/>
                    <a:gd name="connsiteY8" fmla="*/ 41008 h 53853"/>
                    <a:gd name="connsiteX9" fmla="*/ 24721 w 50431"/>
                    <a:gd name="connsiteY9" fmla="*/ 14328 h 53853"/>
                    <a:gd name="connsiteX10" fmla="*/ 32138 w 50431"/>
                    <a:gd name="connsiteY10" fmla="*/ 33103 h 53853"/>
                    <a:gd name="connsiteX11" fmla="*/ 17799 w 50431"/>
                    <a:gd name="connsiteY11" fmla="*/ 33103 h 53853"/>
                    <a:gd name="connsiteX12" fmla="*/ 24721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4" y="41008"/>
                      </a:lnTo>
                      <a:lnTo>
                        <a:pt x="40049" y="53853"/>
                      </a:lnTo>
                      <a:lnTo>
                        <a:pt x="50432" y="52371"/>
                      </a:lnTo>
                      <a:lnTo>
                        <a:pt x="29666" y="0"/>
                      </a:lnTo>
                      <a:lnTo>
                        <a:pt x="20766" y="0"/>
                      </a:lnTo>
                      <a:lnTo>
                        <a:pt x="0" y="53853"/>
                      </a:lnTo>
                      <a:lnTo>
                        <a:pt x="10383" y="53853"/>
                      </a:lnTo>
                      <a:lnTo>
                        <a:pt x="15327" y="41008"/>
                      </a:lnTo>
                      <a:close/>
                      <a:moveTo>
                        <a:pt x="24721" y="14328"/>
                      </a:moveTo>
                      <a:lnTo>
                        <a:pt x="32138" y="33103"/>
                      </a:lnTo>
                      <a:lnTo>
                        <a:pt x="17799" y="33103"/>
                      </a:lnTo>
                      <a:lnTo>
                        <a:pt x="24721" y="14328"/>
                      </a:lnTo>
                      <a:close/>
                    </a:path>
                  </a:pathLst>
                </a:custGeom>
                <a:solidFill>
                  <a:srgbClr val="FFFFFF"/>
                </a:solidFill>
                <a:ln w="4944"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3E747869-906C-758F-C5BC-A992411FF8FD}"/>
                    </a:ext>
                  </a:extLst>
                </p:cNvPr>
                <p:cNvSpPr/>
                <p:nvPr/>
              </p:nvSpPr>
              <p:spPr>
                <a:xfrm>
                  <a:off x="6678147" y="2648199"/>
                  <a:ext cx="45487" cy="53853"/>
                </a:xfrm>
                <a:custGeom>
                  <a:avLst/>
                  <a:gdLst>
                    <a:gd name="connsiteX0" fmla="*/ 9889 w 45487"/>
                    <a:gd name="connsiteY0" fmla="*/ 17786 h 53853"/>
                    <a:gd name="connsiteX1" fmla="*/ 35105 w 45487"/>
                    <a:gd name="connsiteY1" fmla="*/ 53853 h 53853"/>
                    <a:gd name="connsiteX2" fmla="*/ 45488 w 45487"/>
                    <a:gd name="connsiteY2" fmla="*/ 53853 h 53853"/>
                    <a:gd name="connsiteX3" fmla="*/ 45488 w 45487"/>
                    <a:gd name="connsiteY3" fmla="*/ 0 h 53853"/>
                    <a:gd name="connsiteX4" fmla="*/ 35105 w 45487"/>
                    <a:gd name="connsiteY4" fmla="*/ 0 h 53853"/>
                    <a:gd name="connsiteX5" fmla="*/ 35105 w 45487"/>
                    <a:gd name="connsiteY5" fmla="*/ 36067 h 53853"/>
                    <a:gd name="connsiteX6" fmla="*/ 9889 w 45487"/>
                    <a:gd name="connsiteY6" fmla="*/ 0 h 53853"/>
                    <a:gd name="connsiteX7" fmla="*/ 0 w 45487"/>
                    <a:gd name="connsiteY7" fmla="*/ 0 h 53853"/>
                    <a:gd name="connsiteX8" fmla="*/ 0 w 45487"/>
                    <a:gd name="connsiteY8" fmla="*/ 53853 h 53853"/>
                    <a:gd name="connsiteX9" fmla="*/ 9889 w 45487"/>
                    <a:gd name="connsiteY9" fmla="*/ 53853 h 53853"/>
                    <a:gd name="connsiteX10" fmla="*/ 9889 w 45487"/>
                    <a:gd name="connsiteY10" fmla="*/ 17786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9889" y="17786"/>
                      </a:moveTo>
                      <a:lnTo>
                        <a:pt x="35105" y="53853"/>
                      </a:lnTo>
                      <a:lnTo>
                        <a:pt x="45488" y="53853"/>
                      </a:lnTo>
                      <a:lnTo>
                        <a:pt x="45488" y="0"/>
                      </a:lnTo>
                      <a:lnTo>
                        <a:pt x="35105" y="0"/>
                      </a:lnTo>
                      <a:lnTo>
                        <a:pt x="35105" y="36067"/>
                      </a:lnTo>
                      <a:lnTo>
                        <a:pt x="9889" y="0"/>
                      </a:lnTo>
                      <a:lnTo>
                        <a:pt x="0" y="0"/>
                      </a:lnTo>
                      <a:lnTo>
                        <a:pt x="0" y="53853"/>
                      </a:lnTo>
                      <a:lnTo>
                        <a:pt x="9889" y="53853"/>
                      </a:lnTo>
                      <a:lnTo>
                        <a:pt x="9889" y="17786"/>
                      </a:lnTo>
                      <a:close/>
                    </a:path>
                  </a:pathLst>
                </a:custGeom>
                <a:solidFill>
                  <a:srgbClr val="FFFFFF"/>
                </a:solidFill>
                <a:ln w="4944"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B990C2E0-F76F-BE7E-E936-0C002A2A6B1B}"/>
                    </a:ext>
                  </a:extLst>
                </p:cNvPr>
                <p:cNvSpPr/>
                <p:nvPr/>
              </p:nvSpPr>
              <p:spPr>
                <a:xfrm>
                  <a:off x="6736490" y="2648199"/>
                  <a:ext cx="45487" cy="53853"/>
                </a:xfrm>
                <a:custGeom>
                  <a:avLst/>
                  <a:gdLst>
                    <a:gd name="connsiteX0" fmla="*/ 10383 w 45487"/>
                    <a:gd name="connsiteY0" fmla="*/ 17786 h 53853"/>
                    <a:gd name="connsiteX1" fmla="*/ 35599 w 45487"/>
                    <a:gd name="connsiteY1" fmla="*/ 53853 h 53853"/>
                    <a:gd name="connsiteX2" fmla="*/ 45487 w 45487"/>
                    <a:gd name="connsiteY2" fmla="*/ 53853 h 53853"/>
                    <a:gd name="connsiteX3" fmla="*/ 45487 w 45487"/>
                    <a:gd name="connsiteY3" fmla="*/ 0 h 53853"/>
                    <a:gd name="connsiteX4" fmla="*/ 35599 w 45487"/>
                    <a:gd name="connsiteY4" fmla="*/ 0 h 53853"/>
                    <a:gd name="connsiteX5" fmla="*/ 35599 w 45487"/>
                    <a:gd name="connsiteY5" fmla="*/ 36067 h 53853"/>
                    <a:gd name="connsiteX6" fmla="*/ 10383 w 45487"/>
                    <a:gd name="connsiteY6" fmla="*/ 0 h 53853"/>
                    <a:gd name="connsiteX7" fmla="*/ 0 w 45487"/>
                    <a:gd name="connsiteY7" fmla="*/ 0 h 53853"/>
                    <a:gd name="connsiteX8" fmla="*/ 0 w 45487"/>
                    <a:gd name="connsiteY8" fmla="*/ 53853 h 53853"/>
                    <a:gd name="connsiteX9" fmla="*/ 10383 w 45487"/>
                    <a:gd name="connsiteY9" fmla="*/ 53853 h 53853"/>
                    <a:gd name="connsiteX10" fmla="*/ 10383 w 45487"/>
                    <a:gd name="connsiteY10" fmla="*/ 17786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10383" y="17786"/>
                      </a:moveTo>
                      <a:lnTo>
                        <a:pt x="35599" y="53853"/>
                      </a:lnTo>
                      <a:lnTo>
                        <a:pt x="45487" y="53853"/>
                      </a:lnTo>
                      <a:lnTo>
                        <a:pt x="45487" y="0"/>
                      </a:lnTo>
                      <a:lnTo>
                        <a:pt x="35599" y="0"/>
                      </a:lnTo>
                      <a:lnTo>
                        <a:pt x="35599" y="36067"/>
                      </a:lnTo>
                      <a:lnTo>
                        <a:pt x="10383" y="0"/>
                      </a:lnTo>
                      <a:lnTo>
                        <a:pt x="0" y="0"/>
                      </a:lnTo>
                      <a:lnTo>
                        <a:pt x="0" y="53853"/>
                      </a:lnTo>
                      <a:lnTo>
                        <a:pt x="10383" y="53853"/>
                      </a:lnTo>
                      <a:lnTo>
                        <a:pt x="10383" y="17786"/>
                      </a:lnTo>
                      <a:close/>
                    </a:path>
                  </a:pathLst>
                </a:custGeom>
                <a:solidFill>
                  <a:srgbClr val="FFFFFF"/>
                </a:solidFill>
                <a:ln w="4944"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0AAE5044-1E99-80FB-263A-5D9BA074370F}"/>
                    </a:ext>
                  </a:extLst>
                </p:cNvPr>
                <p:cNvSpPr/>
                <p:nvPr/>
              </p:nvSpPr>
              <p:spPr>
                <a:xfrm>
                  <a:off x="6789393" y="2648199"/>
                  <a:ext cx="50431" cy="53853"/>
                </a:xfrm>
                <a:custGeom>
                  <a:avLst/>
                  <a:gdLst>
                    <a:gd name="connsiteX0" fmla="*/ 14833 w 50431"/>
                    <a:gd name="connsiteY0" fmla="*/ 41008 h 53853"/>
                    <a:gd name="connsiteX1" fmla="*/ 35105 w 50431"/>
                    <a:gd name="connsiteY1" fmla="*/ 41008 h 53853"/>
                    <a:gd name="connsiteX2" fmla="*/ 40049 w 50431"/>
                    <a:gd name="connsiteY2" fmla="*/ 53853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8 w 50431"/>
                    <a:gd name="connsiteY8" fmla="*/ 41008 h 53853"/>
                    <a:gd name="connsiteX9" fmla="*/ 24721 w 50431"/>
                    <a:gd name="connsiteY9" fmla="*/ 14328 h 53853"/>
                    <a:gd name="connsiteX10" fmla="*/ 32138 w 50431"/>
                    <a:gd name="connsiteY10" fmla="*/ 33103 h 53853"/>
                    <a:gd name="connsiteX11" fmla="*/ 17800 w 50431"/>
                    <a:gd name="connsiteY11" fmla="*/ 33103 h 53853"/>
                    <a:gd name="connsiteX12" fmla="*/ 24721 w 50431"/>
                    <a:gd name="connsiteY12" fmla="*/ 1432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5" y="41008"/>
                      </a:lnTo>
                      <a:lnTo>
                        <a:pt x="40049" y="53853"/>
                      </a:lnTo>
                      <a:lnTo>
                        <a:pt x="50432" y="52371"/>
                      </a:lnTo>
                      <a:lnTo>
                        <a:pt x="29666" y="0"/>
                      </a:lnTo>
                      <a:lnTo>
                        <a:pt x="20766" y="0"/>
                      </a:lnTo>
                      <a:lnTo>
                        <a:pt x="0" y="53853"/>
                      </a:lnTo>
                      <a:lnTo>
                        <a:pt x="10383" y="53853"/>
                      </a:lnTo>
                      <a:lnTo>
                        <a:pt x="15328" y="41008"/>
                      </a:lnTo>
                      <a:close/>
                      <a:moveTo>
                        <a:pt x="24721" y="14328"/>
                      </a:moveTo>
                      <a:lnTo>
                        <a:pt x="32138" y="33103"/>
                      </a:lnTo>
                      <a:lnTo>
                        <a:pt x="17800" y="33103"/>
                      </a:lnTo>
                      <a:lnTo>
                        <a:pt x="24721" y="14328"/>
                      </a:lnTo>
                      <a:close/>
                    </a:path>
                  </a:pathLst>
                </a:custGeom>
                <a:solidFill>
                  <a:srgbClr val="FFFFFF"/>
                </a:solidFill>
                <a:ln w="4944"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5B5A4564-381A-0898-1BE3-8A20B4084FA0}"/>
                    </a:ext>
                  </a:extLst>
                </p:cNvPr>
                <p:cNvSpPr/>
                <p:nvPr/>
              </p:nvSpPr>
              <p:spPr>
                <a:xfrm>
                  <a:off x="6082857" y="3205508"/>
                  <a:ext cx="81085" cy="53853"/>
                </a:xfrm>
                <a:custGeom>
                  <a:avLst/>
                  <a:gdLst>
                    <a:gd name="connsiteX0" fmla="*/ 81086 w 81085"/>
                    <a:gd name="connsiteY0" fmla="*/ 0 h 53853"/>
                    <a:gd name="connsiteX1" fmla="*/ 70703 w 81085"/>
                    <a:gd name="connsiteY1" fmla="*/ 0 h 53853"/>
                    <a:gd name="connsiteX2" fmla="*/ 58342 w 81085"/>
                    <a:gd name="connsiteY2" fmla="*/ 39525 h 53853"/>
                    <a:gd name="connsiteX3" fmla="*/ 44993 w 81085"/>
                    <a:gd name="connsiteY3" fmla="*/ 0 h 53853"/>
                    <a:gd name="connsiteX4" fmla="*/ 35599 w 81085"/>
                    <a:gd name="connsiteY4" fmla="*/ 0 h 53853"/>
                    <a:gd name="connsiteX5" fmla="*/ 23732 w 81085"/>
                    <a:gd name="connsiteY5" fmla="*/ 39525 h 53853"/>
                    <a:gd name="connsiteX6" fmla="*/ 10383 w 81085"/>
                    <a:gd name="connsiteY6" fmla="*/ 0 h 53853"/>
                    <a:gd name="connsiteX7" fmla="*/ 0 w 81085"/>
                    <a:gd name="connsiteY7" fmla="*/ 1482 h 53853"/>
                    <a:gd name="connsiteX8" fmla="*/ 18788 w 81085"/>
                    <a:gd name="connsiteY8" fmla="*/ 53854 h 53853"/>
                    <a:gd name="connsiteX9" fmla="*/ 28182 w 81085"/>
                    <a:gd name="connsiteY9" fmla="*/ 53854 h 53853"/>
                    <a:gd name="connsiteX10" fmla="*/ 40049 w 81085"/>
                    <a:gd name="connsiteY10" fmla="*/ 15810 h 53853"/>
                    <a:gd name="connsiteX11" fmla="*/ 52904 w 81085"/>
                    <a:gd name="connsiteY11" fmla="*/ 53854 h 53853"/>
                    <a:gd name="connsiteX12" fmla="*/ 62298 w 81085"/>
                    <a:gd name="connsiteY12" fmla="*/ 53854 h 53853"/>
                    <a:gd name="connsiteX13" fmla="*/ 81086 w 81085"/>
                    <a:gd name="connsiteY13"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85" h="53853">
                      <a:moveTo>
                        <a:pt x="81086" y="0"/>
                      </a:moveTo>
                      <a:lnTo>
                        <a:pt x="70703" y="0"/>
                      </a:lnTo>
                      <a:lnTo>
                        <a:pt x="58342" y="39525"/>
                      </a:lnTo>
                      <a:lnTo>
                        <a:pt x="44993" y="0"/>
                      </a:lnTo>
                      <a:lnTo>
                        <a:pt x="35599" y="0"/>
                      </a:lnTo>
                      <a:lnTo>
                        <a:pt x="23732" y="39525"/>
                      </a:lnTo>
                      <a:lnTo>
                        <a:pt x="10383" y="0"/>
                      </a:lnTo>
                      <a:lnTo>
                        <a:pt x="0" y="1482"/>
                      </a:lnTo>
                      <a:lnTo>
                        <a:pt x="18788" y="53854"/>
                      </a:lnTo>
                      <a:lnTo>
                        <a:pt x="28182" y="53854"/>
                      </a:lnTo>
                      <a:lnTo>
                        <a:pt x="40049" y="15810"/>
                      </a:lnTo>
                      <a:lnTo>
                        <a:pt x="52904" y="53854"/>
                      </a:lnTo>
                      <a:lnTo>
                        <a:pt x="62298" y="53854"/>
                      </a:lnTo>
                      <a:lnTo>
                        <a:pt x="81086" y="0"/>
                      </a:lnTo>
                      <a:close/>
                    </a:path>
                  </a:pathLst>
                </a:custGeom>
                <a:solidFill>
                  <a:srgbClr val="FFFFFF"/>
                </a:solidFill>
                <a:ln w="4944"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86063930-20FF-58CA-A893-F81CFB11125D}"/>
                    </a:ext>
                  </a:extLst>
                </p:cNvPr>
                <p:cNvSpPr/>
                <p:nvPr/>
              </p:nvSpPr>
              <p:spPr>
                <a:xfrm>
                  <a:off x="6164932" y="3205508"/>
                  <a:ext cx="46970" cy="53853"/>
                </a:xfrm>
                <a:custGeom>
                  <a:avLst/>
                  <a:gdLst>
                    <a:gd name="connsiteX0" fmla="*/ 17799 w 46970"/>
                    <a:gd name="connsiteY0" fmla="*/ 53854 h 53853"/>
                    <a:gd name="connsiteX1" fmla="*/ 28182 w 46970"/>
                    <a:gd name="connsiteY1" fmla="*/ 53854 h 53853"/>
                    <a:gd name="connsiteX2" fmla="*/ 28182 w 46970"/>
                    <a:gd name="connsiteY2" fmla="*/ 33597 h 53853"/>
                    <a:gd name="connsiteX3" fmla="*/ 46971 w 46970"/>
                    <a:gd name="connsiteY3" fmla="*/ 0 h 53853"/>
                    <a:gd name="connsiteX4" fmla="*/ 36093 w 46970"/>
                    <a:gd name="connsiteY4" fmla="*/ 0 h 53853"/>
                    <a:gd name="connsiteX5" fmla="*/ 22744 w 46970"/>
                    <a:gd name="connsiteY5" fmla="*/ 22727 h 53853"/>
                    <a:gd name="connsiteX6" fmla="*/ 10383 w 46970"/>
                    <a:gd name="connsiteY6" fmla="*/ 0 h 53853"/>
                    <a:gd name="connsiteX7" fmla="*/ 0 w 46970"/>
                    <a:gd name="connsiteY7" fmla="*/ 1482 h 53853"/>
                    <a:gd name="connsiteX8" fmla="*/ 17799 w 46970"/>
                    <a:gd name="connsiteY8" fmla="*/ 33103 h 53853"/>
                    <a:gd name="connsiteX9" fmla="*/ 17799 w 46970"/>
                    <a:gd name="connsiteY9" fmla="*/ 538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17799" y="53854"/>
                      </a:moveTo>
                      <a:lnTo>
                        <a:pt x="28182" y="53854"/>
                      </a:lnTo>
                      <a:lnTo>
                        <a:pt x="28182" y="33597"/>
                      </a:lnTo>
                      <a:lnTo>
                        <a:pt x="46971" y="0"/>
                      </a:lnTo>
                      <a:lnTo>
                        <a:pt x="36093" y="0"/>
                      </a:lnTo>
                      <a:lnTo>
                        <a:pt x="22744" y="22727"/>
                      </a:lnTo>
                      <a:lnTo>
                        <a:pt x="10383" y="0"/>
                      </a:lnTo>
                      <a:lnTo>
                        <a:pt x="0" y="1482"/>
                      </a:lnTo>
                      <a:lnTo>
                        <a:pt x="17799" y="33103"/>
                      </a:lnTo>
                      <a:lnTo>
                        <a:pt x="17799" y="53854"/>
                      </a:lnTo>
                      <a:close/>
                    </a:path>
                  </a:pathLst>
                </a:custGeom>
                <a:solidFill>
                  <a:srgbClr val="FFFFFF"/>
                </a:solidFill>
                <a:ln w="4944"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DA554A9E-2CF4-4DB2-E1BB-F8528D0C506A}"/>
                    </a:ext>
                  </a:extLst>
                </p:cNvPr>
                <p:cNvSpPr/>
                <p:nvPr/>
              </p:nvSpPr>
              <p:spPr>
                <a:xfrm>
                  <a:off x="6216847" y="3204520"/>
                  <a:ext cx="49442" cy="55829"/>
                </a:xfrm>
                <a:custGeom>
                  <a:avLst/>
                  <a:gdLst>
                    <a:gd name="connsiteX0" fmla="*/ 43015 w 49442"/>
                    <a:gd name="connsiteY0" fmla="*/ 47925 h 55829"/>
                    <a:gd name="connsiteX1" fmla="*/ 49443 w 49442"/>
                    <a:gd name="connsiteY1" fmla="*/ 27668 h 55829"/>
                    <a:gd name="connsiteX2" fmla="*/ 43509 w 49442"/>
                    <a:gd name="connsiteY2" fmla="*/ 7905 h 55829"/>
                    <a:gd name="connsiteX3" fmla="*/ 24721 w 49442"/>
                    <a:gd name="connsiteY3" fmla="*/ 0 h 55829"/>
                    <a:gd name="connsiteX4" fmla="*/ 6427 w 49442"/>
                    <a:gd name="connsiteY4" fmla="*/ 7905 h 55829"/>
                    <a:gd name="connsiteX5" fmla="*/ 0 w 49442"/>
                    <a:gd name="connsiteY5" fmla="*/ 28162 h 55829"/>
                    <a:gd name="connsiteX6" fmla="*/ 5933 w 49442"/>
                    <a:gd name="connsiteY6" fmla="*/ 47925 h 55829"/>
                    <a:gd name="connsiteX7" fmla="*/ 24721 w 49442"/>
                    <a:gd name="connsiteY7" fmla="*/ 55830 h 55829"/>
                    <a:gd name="connsiteX8" fmla="*/ 43015 w 49442"/>
                    <a:gd name="connsiteY8" fmla="*/ 47925 h 55829"/>
                    <a:gd name="connsiteX9" fmla="*/ 13844 w 49442"/>
                    <a:gd name="connsiteY9" fmla="*/ 41996 h 55829"/>
                    <a:gd name="connsiteX10" fmla="*/ 10383 w 49442"/>
                    <a:gd name="connsiteY10" fmla="*/ 28162 h 55829"/>
                    <a:gd name="connsiteX11" fmla="*/ 14339 w 49442"/>
                    <a:gd name="connsiteY11" fmla="*/ 13834 h 55829"/>
                    <a:gd name="connsiteX12" fmla="*/ 24721 w 49442"/>
                    <a:gd name="connsiteY12" fmla="*/ 8399 h 55829"/>
                    <a:gd name="connsiteX13" fmla="*/ 35104 w 49442"/>
                    <a:gd name="connsiteY13" fmla="*/ 13834 h 55829"/>
                    <a:gd name="connsiteX14" fmla="*/ 38565 w 49442"/>
                    <a:gd name="connsiteY14" fmla="*/ 27668 h 55829"/>
                    <a:gd name="connsiteX15" fmla="*/ 34610 w 49442"/>
                    <a:gd name="connsiteY15" fmla="*/ 42490 h 55829"/>
                    <a:gd name="connsiteX16" fmla="*/ 24227 w 49442"/>
                    <a:gd name="connsiteY16" fmla="*/ 47431 h 55829"/>
                    <a:gd name="connsiteX17" fmla="*/ 13844 w 49442"/>
                    <a:gd name="connsiteY17" fmla="*/ 41996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43015" y="47925"/>
                      </a:moveTo>
                      <a:cubicBezTo>
                        <a:pt x="47465" y="42984"/>
                        <a:pt x="49443" y="36067"/>
                        <a:pt x="49443" y="27668"/>
                      </a:cubicBezTo>
                      <a:cubicBezTo>
                        <a:pt x="49443" y="19269"/>
                        <a:pt x="47465" y="13340"/>
                        <a:pt x="43509" y="7905"/>
                      </a:cubicBezTo>
                      <a:cubicBezTo>
                        <a:pt x="39554" y="2470"/>
                        <a:pt x="33126" y="0"/>
                        <a:pt x="24721" y="0"/>
                      </a:cubicBezTo>
                      <a:cubicBezTo>
                        <a:pt x="16811"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lose/>
                      <a:moveTo>
                        <a:pt x="13844" y="41996"/>
                      </a:moveTo>
                      <a:cubicBezTo>
                        <a:pt x="11371" y="38537"/>
                        <a:pt x="10383" y="33597"/>
                        <a:pt x="10383" y="28162"/>
                      </a:cubicBezTo>
                      <a:cubicBezTo>
                        <a:pt x="10383" y="22727"/>
                        <a:pt x="11866" y="17292"/>
                        <a:pt x="14339" y="13834"/>
                      </a:cubicBezTo>
                      <a:cubicBezTo>
                        <a:pt x="16811" y="10375"/>
                        <a:pt x="20271" y="8399"/>
                        <a:pt x="24721" y="8399"/>
                      </a:cubicBezTo>
                      <a:cubicBezTo>
                        <a:pt x="29171" y="8399"/>
                        <a:pt x="33126" y="10375"/>
                        <a:pt x="35104" y="13834"/>
                      </a:cubicBezTo>
                      <a:cubicBezTo>
                        <a:pt x="37576" y="17292"/>
                        <a:pt x="38565" y="22233"/>
                        <a:pt x="38565" y="27668"/>
                      </a:cubicBezTo>
                      <a:cubicBezTo>
                        <a:pt x="38565" y="33102"/>
                        <a:pt x="37082" y="39525"/>
                        <a:pt x="34610" y="42490"/>
                      </a:cubicBezTo>
                      <a:cubicBezTo>
                        <a:pt x="32138" y="45948"/>
                        <a:pt x="28676" y="47431"/>
                        <a:pt x="24227" y="47431"/>
                      </a:cubicBezTo>
                      <a:cubicBezTo>
                        <a:pt x="19777" y="47431"/>
                        <a:pt x="15821" y="45454"/>
                        <a:pt x="13844" y="41996"/>
                      </a:cubicBezTo>
                      <a:close/>
                    </a:path>
                  </a:pathLst>
                </a:custGeom>
                <a:solidFill>
                  <a:srgbClr val="FFFFFF"/>
                </a:solidFill>
                <a:ln w="4944"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73E73174-829B-E7C3-8098-629D5B96326B}"/>
                    </a:ext>
                  </a:extLst>
                </p:cNvPr>
                <p:cNvSpPr/>
                <p:nvPr/>
              </p:nvSpPr>
              <p:spPr>
                <a:xfrm>
                  <a:off x="6277661" y="3205508"/>
                  <a:ext cx="47465" cy="53853"/>
                </a:xfrm>
                <a:custGeom>
                  <a:avLst/>
                  <a:gdLst>
                    <a:gd name="connsiteX0" fmla="*/ 24227 w 47465"/>
                    <a:gd name="connsiteY0" fmla="*/ 25198 h 53853"/>
                    <a:gd name="connsiteX1" fmla="*/ 6428 w 47465"/>
                    <a:gd name="connsiteY1" fmla="*/ 0 h 53853"/>
                    <a:gd name="connsiteX2" fmla="*/ 0 w 47465"/>
                    <a:gd name="connsiteY2" fmla="*/ 0 h 53853"/>
                    <a:gd name="connsiteX3" fmla="*/ 0 w 47465"/>
                    <a:gd name="connsiteY3" fmla="*/ 53854 h 53853"/>
                    <a:gd name="connsiteX4" fmla="*/ 9889 w 47465"/>
                    <a:gd name="connsiteY4" fmla="*/ 53854 h 53853"/>
                    <a:gd name="connsiteX5" fmla="*/ 9889 w 47465"/>
                    <a:gd name="connsiteY5" fmla="*/ 21245 h 53853"/>
                    <a:gd name="connsiteX6" fmla="*/ 22744 w 47465"/>
                    <a:gd name="connsiteY6" fmla="*/ 37549 h 53853"/>
                    <a:gd name="connsiteX7" fmla="*/ 26699 w 47465"/>
                    <a:gd name="connsiteY7" fmla="*/ 37055 h 53853"/>
                    <a:gd name="connsiteX8" fmla="*/ 37082 w 47465"/>
                    <a:gd name="connsiteY8" fmla="*/ 23221 h 53853"/>
                    <a:gd name="connsiteX9" fmla="*/ 37082 w 47465"/>
                    <a:gd name="connsiteY9" fmla="*/ 53854 h 53853"/>
                    <a:gd name="connsiteX10" fmla="*/ 47466 w 47465"/>
                    <a:gd name="connsiteY10" fmla="*/ 53854 h 53853"/>
                    <a:gd name="connsiteX11" fmla="*/ 47466 w 47465"/>
                    <a:gd name="connsiteY11" fmla="*/ 0 h 53853"/>
                    <a:gd name="connsiteX12" fmla="*/ 41038 w 47465"/>
                    <a:gd name="connsiteY12" fmla="*/ 0 h 53853"/>
                    <a:gd name="connsiteX13" fmla="*/ 24227 w 47465"/>
                    <a:gd name="connsiteY13" fmla="*/ 2519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5" h="53853">
                      <a:moveTo>
                        <a:pt x="24227" y="25198"/>
                      </a:moveTo>
                      <a:lnTo>
                        <a:pt x="6428" y="0"/>
                      </a:lnTo>
                      <a:lnTo>
                        <a:pt x="0" y="0"/>
                      </a:lnTo>
                      <a:lnTo>
                        <a:pt x="0" y="53854"/>
                      </a:lnTo>
                      <a:lnTo>
                        <a:pt x="9889" y="53854"/>
                      </a:lnTo>
                      <a:lnTo>
                        <a:pt x="9889" y="21245"/>
                      </a:lnTo>
                      <a:lnTo>
                        <a:pt x="22744" y="37549"/>
                      </a:lnTo>
                      <a:lnTo>
                        <a:pt x="26699" y="37055"/>
                      </a:lnTo>
                      <a:lnTo>
                        <a:pt x="37082" y="23221"/>
                      </a:lnTo>
                      <a:lnTo>
                        <a:pt x="37082" y="53854"/>
                      </a:lnTo>
                      <a:lnTo>
                        <a:pt x="47466" y="53854"/>
                      </a:lnTo>
                      <a:lnTo>
                        <a:pt x="47466" y="0"/>
                      </a:lnTo>
                      <a:lnTo>
                        <a:pt x="41038" y="0"/>
                      </a:lnTo>
                      <a:lnTo>
                        <a:pt x="24227" y="25198"/>
                      </a:lnTo>
                      <a:close/>
                    </a:path>
                  </a:pathLst>
                </a:custGeom>
                <a:solidFill>
                  <a:srgbClr val="FFFFFF"/>
                </a:solidFill>
                <a:ln w="4944"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6628CA8C-C37B-DA86-F9ED-E872231AD2CA}"/>
                    </a:ext>
                  </a:extLst>
                </p:cNvPr>
                <p:cNvSpPr/>
                <p:nvPr/>
              </p:nvSpPr>
              <p:spPr>
                <a:xfrm>
                  <a:off x="6337981" y="3205508"/>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6F9C703E-A083-3FE8-8ECD-8DF1104248B3}"/>
                    </a:ext>
                  </a:extLst>
                </p:cNvPr>
                <p:cNvSpPr/>
                <p:nvPr/>
              </p:nvSpPr>
              <p:spPr>
                <a:xfrm>
                  <a:off x="6361714" y="3205508"/>
                  <a:ext cx="45487" cy="53853"/>
                </a:xfrm>
                <a:custGeom>
                  <a:avLst/>
                  <a:gdLst>
                    <a:gd name="connsiteX0" fmla="*/ 45488 w 45487"/>
                    <a:gd name="connsiteY0" fmla="*/ 53854 h 53853"/>
                    <a:gd name="connsiteX1" fmla="*/ 45488 w 45487"/>
                    <a:gd name="connsiteY1" fmla="*/ 0 h 53853"/>
                    <a:gd name="connsiteX2" fmla="*/ 35105 w 45487"/>
                    <a:gd name="connsiteY2" fmla="*/ 0 h 53853"/>
                    <a:gd name="connsiteX3" fmla="*/ 35105 w 45487"/>
                    <a:gd name="connsiteY3" fmla="*/ 36067 h 53853"/>
                    <a:gd name="connsiteX4" fmla="*/ 9889 w 45487"/>
                    <a:gd name="connsiteY4" fmla="*/ 0 h 53853"/>
                    <a:gd name="connsiteX5" fmla="*/ 0 w 45487"/>
                    <a:gd name="connsiteY5" fmla="*/ 0 h 53853"/>
                    <a:gd name="connsiteX6" fmla="*/ 0 w 45487"/>
                    <a:gd name="connsiteY6" fmla="*/ 53854 h 53853"/>
                    <a:gd name="connsiteX7" fmla="*/ 9889 w 45487"/>
                    <a:gd name="connsiteY7" fmla="*/ 53854 h 53853"/>
                    <a:gd name="connsiteX8" fmla="*/ 9889 w 45487"/>
                    <a:gd name="connsiteY8" fmla="*/ 17786 h 53853"/>
                    <a:gd name="connsiteX9" fmla="*/ 35105 w 45487"/>
                    <a:gd name="connsiteY9" fmla="*/ 53854 h 53853"/>
                    <a:gd name="connsiteX10" fmla="*/ 45488 w 45487"/>
                    <a:gd name="connsiteY10" fmla="*/ 538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45488" y="53854"/>
                      </a:moveTo>
                      <a:lnTo>
                        <a:pt x="45488" y="0"/>
                      </a:lnTo>
                      <a:lnTo>
                        <a:pt x="35105" y="0"/>
                      </a:lnTo>
                      <a:lnTo>
                        <a:pt x="35105" y="36067"/>
                      </a:lnTo>
                      <a:lnTo>
                        <a:pt x="9889" y="0"/>
                      </a:lnTo>
                      <a:lnTo>
                        <a:pt x="0" y="0"/>
                      </a:lnTo>
                      <a:lnTo>
                        <a:pt x="0" y="53854"/>
                      </a:lnTo>
                      <a:lnTo>
                        <a:pt x="9889" y="53854"/>
                      </a:lnTo>
                      <a:lnTo>
                        <a:pt x="9889" y="17786"/>
                      </a:lnTo>
                      <a:lnTo>
                        <a:pt x="35105" y="53854"/>
                      </a:lnTo>
                      <a:lnTo>
                        <a:pt x="45488" y="53854"/>
                      </a:lnTo>
                      <a:close/>
                    </a:path>
                  </a:pathLst>
                </a:custGeom>
                <a:solidFill>
                  <a:srgbClr val="FFFFFF"/>
                </a:solidFill>
                <a:ln w="4944" cap="flat">
                  <a:noFill/>
                  <a:prstDash val="solid"/>
                  <a:miter/>
                </a:ln>
              </p:spPr>
              <p:txBody>
                <a:bodyPr rtlCol="0" anchor="ctr"/>
                <a:lstStyle/>
                <a:p>
                  <a:endParaRPr lang="en-US"/>
                </a:p>
              </p:txBody>
            </p:sp>
            <p:sp>
              <p:nvSpPr>
                <p:cNvPr id="533" name="Freeform 532">
                  <a:extLst>
                    <a:ext uri="{FF2B5EF4-FFF2-40B4-BE49-F238E27FC236}">
                      <a16:creationId xmlns:a16="http://schemas.microsoft.com/office/drawing/2014/main" id="{21DF190C-4DB0-EFAE-16A5-83034F307E31}"/>
                    </a:ext>
                  </a:extLst>
                </p:cNvPr>
                <p:cNvSpPr/>
                <p:nvPr/>
              </p:nvSpPr>
              <p:spPr>
                <a:xfrm>
                  <a:off x="6417584" y="3204026"/>
                  <a:ext cx="42520" cy="55829"/>
                </a:xfrm>
                <a:custGeom>
                  <a:avLst/>
                  <a:gdLst>
                    <a:gd name="connsiteX0" fmla="*/ 35104 w 42520"/>
                    <a:gd name="connsiteY0" fmla="*/ 55336 h 55829"/>
                    <a:gd name="connsiteX1" fmla="*/ 42521 w 42520"/>
                    <a:gd name="connsiteY1" fmla="*/ 52371 h 55829"/>
                    <a:gd name="connsiteX2" fmla="*/ 42521 w 42520"/>
                    <a:gd name="connsiteY2" fmla="*/ 25692 h 55829"/>
                    <a:gd name="connsiteX3" fmla="*/ 22744 w 42520"/>
                    <a:gd name="connsiteY3" fmla="*/ 25692 h 55829"/>
                    <a:gd name="connsiteX4" fmla="*/ 21755 w 42520"/>
                    <a:gd name="connsiteY4" fmla="*/ 33597 h 55829"/>
                    <a:gd name="connsiteX5" fmla="*/ 33126 w 42520"/>
                    <a:gd name="connsiteY5" fmla="*/ 33597 h 55829"/>
                    <a:gd name="connsiteX6" fmla="*/ 33126 w 42520"/>
                    <a:gd name="connsiteY6" fmla="*/ 46937 h 55829"/>
                    <a:gd name="connsiteX7" fmla="*/ 29666 w 42520"/>
                    <a:gd name="connsiteY7" fmla="*/ 47431 h 55829"/>
                    <a:gd name="connsiteX8" fmla="*/ 25216 w 42520"/>
                    <a:gd name="connsiteY8" fmla="*/ 47431 h 55829"/>
                    <a:gd name="connsiteX9" fmla="*/ 14339 w 42520"/>
                    <a:gd name="connsiteY9" fmla="*/ 42490 h 55829"/>
                    <a:gd name="connsiteX10" fmla="*/ 10877 w 42520"/>
                    <a:gd name="connsiteY10" fmla="*/ 28656 h 55829"/>
                    <a:gd name="connsiteX11" fmla="*/ 15327 w 42520"/>
                    <a:gd name="connsiteY11" fmla="*/ 13834 h 55829"/>
                    <a:gd name="connsiteX12" fmla="*/ 26699 w 42520"/>
                    <a:gd name="connsiteY12" fmla="*/ 8893 h 55829"/>
                    <a:gd name="connsiteX13" fmla="*/ 32138 w 42520"/>
                    <a:gd name="connsiteY13" fmla="*/ 9387 h 55829"/>
                    <a:gd name="connsiteX14" fmla="*/ 37576 w 42520"/>
                    <a:gd name="connsiteY14" fmla="*/ 10870 h 55829"/>
                    <a:gd name="connsiteX15" fmla="*/ 41038 w 42520"/>
                    <a:gd name="connsiteY15" fmla="*/ 3459 h 55829"/>
                    <a:gd name="connsiteX16" fmla="*/ 33126 w 42520"/>
                    <a:gd name="connsiteY16" fmla="*/ 988 h 55829"/>
                    <a:gd name="connsiteX17" fmla="*/ 26205 w 42520"/>
                    <a:gd name="connsiteY17" fmla="*/ 0 h 55829"/>
                    <a:gd name="connsiteX18" fmla="*/ 6922 w 42520"/>
                    <a:gd name="connsiteY18" fmla="*/ 7905 h 55829"/>
                    <a:gd name="connsiteX19" fmla="*/ 0 w 42520"/>
                    <a:gd name="connsiteY19" fmla="*/ 28162 h 55829"/>
                    <a:gd name="connsiteX20" fmla="*/ 6428 w 42520"/>
                    <a:gd name="connsiteY20" fmla="*/ 47925 h 55829"/>
                    <a:gd name="connsiteX21" fmla="*/ 25216 w 42520"/>
                    <a:gd name="connsiteY21" fmla="*/ 55830 h 55829"/>
                    <a:gd name="connsiteX22" fmla="*/ 34610 w 42520"/>
                    <a:gd name="connsiteY22" fmla="*/ 5484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5829">
                      <a:moveTo>
                        <a:pt x="35104" y="55336"/>
                      </a:moveTo>
                      <a:cubicBezTo>
                        <a:pt x="38071" y="54348"/>
                        <a:pt x="40543" y="53853"/>
                        <a:pt x="42521" y="52371"/>
                      </a:cubicBezTo>
                      <a:lnTo>
                        <a:pt x="42521" y="25692"/>
                      </a:lnTo>
                      <a:lnTo>
                        <a:pt x="22744" y="25692"/>
                      </a:lnTo>
                      <a:lnTo>
                        <a:pt x="21755" y="33597"/>
                      </a:lnTo>
                      <a:lnTo>
                        <a:pt x="33126" y="33597"/>
                      </a:lnTo>
                      <a:lnTo>
                        <a:pt x="33126" y="46937"/>
                      </a:lnTo>
                      <a:cubicBezTo>
                        <a:pt x="32138" y="46937"/>
                        <a:pt x="31149" y="46937"/>
                        <a:pt x="29666" y="47431"/>
                      </a:cubicBezTo>
                      <a:cubicBezTo>
                        <a:pt x="28182" y="47431"/>
                        <a:pt x="26699" y="47431"/>
                        <a:pt x="25216" y="47431"/>
                      </a:cubicBezTo>
                      <a:cubicBezTo>
                        <a:pt x="20766" y="47431"/>
                        <a:pt x="16811" y="45948"/>
                        <a:pt x="14339" y="42490"/>
                      </a:cubicBezTo>
                      <a:cubicBezTo>
                        <a:pt x="11866" y="39031"/>
                        <a:pt x="10877" y="34585"/>
                        <a:pt x="10877" y="28656"/>
                      </a:cubicBezTo>
                      <a:cubicBezTo>
                        <a:pt x="10877" y="22727"/>
                        <a:pt x="12361" y="17292"/>
                        <a:pt x="15327" y="13834"/>
                      </a:cubicBezTo>
                      <a:cubicBezTo>
                        <a:pt x="18294" y="10375"/>
                        <a:pt x="22249" y="8893"/>
                        <a:pt x="26699" y="8893"/>
                      </a:cubicBezTo>
                      <a:cubicBezTo>
                        <a:pt x="31149" y="8893"/>
                        <a:pt x="31149" y="8893"/>
                        <a:pt x="32138" y="9387"/>
                      </a:cubicBezTo>
                      <a:cubicBezTo>
                        <a:pt x="33621" y="9387"/>
                        <a:pt x="35599" y="10375"/>
                        <a:pt x="37576" y="10870"/>
                      </a:cubicBezTo>
                      <a:lnTo>
                        <a:pt x="41038" y="3459"/>
                      </a:lnTo>
                      <a:cubicBezTo>
                        <a:pt x="38566" y="1976"/>
                        <a:pt x="36093" y="1482"/>
                        <a:pt x="33126" y="988"/>
                      </a:cubicBezTo>
                      <a:cubicBezTo>
                        <a:pt x="30160" y="494"/>
                        <a:pt x="28182" y="0"/>
                        <a:pt x="26205" y="0"/>
                      </a:cubicBezTo>
                      <a:cubicBezTo>
                        <a:pt x="18294" y="0"/>
                        <a:pt x="11866" y="2470"/>
                        <a:pt x="6922" y="7905"/>
                      </a:cubicBezTo>
                      <a:cubicBezTo>
                        <a:pt x="1978" y="13340"/>
                        <a:pt x="0" y="19763"/>
                        <a:pt x="0" y="28162"/>
                      </a:cubicBezTo>
                      <a:cubicBezTo>
                        <a:pt x="0" y="36561"/>
                        <a:pt x="1978" y="42490"/>
                        <a:pt x="6428" y="47925"/>
                      </a:cubicBezTo>
                      <a:cubicBezTo>
                        <a:pt x="10383" y="53359"/>
                        <a:pt x="16811" y="55830"/>
                        <a:pt x="25216" y="55830"/>
                      </a:cubicBezTo>
                      <a:cubicBezTo>
                        <a:pt x="33621" y="55830"/>
                        <a:pt x="31643" y="55830"/>
                        <a:pt x="34610" y="54842"/>
                      </a:cubicBezTo>
                      <a:close/>
                    </a:path>
                  </a:pathLst>
                </a:custGeom>
                <a:solidFill>
                  <a:srgbClr val="FFFFFF"/>
                </a:solidFill>
                <a:ln w="4944"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003516B3-A99E-C4D6-CC7D-3FE6FDDED182}"/>
                    </a:ext>
                  </a:extLst>
                </p:cNvPr>
                <p:cNvSpPr/>
                <p:nvPr/>
              </p:nvSpPr>
              <p:spPr>
                <a:xfrm>
                  <a:off x="7063306" y="2905114"/>
                  <a:ext cx="80591" cy="53853"/>
                </a:xfrm>
                <a:custGeom>
                  <a:avLst/>
                  <a:gdLst>
                    <a:gd name="connsiteX0" fmla="*/ 57848 w 80591"/>
                    <a:gd name="connsiteY0" fmla="*/ 39031 h 53853"/>
                    <a:gd name="connsiteX1" fmla="*/ 44993 w 80591"/>
                    <a:gd name="connsiteY1" fmla="*/ 0 h 53853"/>
                    <a:gd name="connsiteX2" fmla="*/ 35599 w 80591"/>
                    <a:gd name="connsiteY2" fmla="*/ 0 h 53853"/>
                    <a:gd name="connsiteX3" fmla="*/ 23238 w 80591"/>
                    <a:gd name="connsiteY3" fmla="*/ 39031 h 53853"/>
                    <a:gd name="connsiteX4" fmla="*/ 9889 w 80591"/>
                    <a:gd name="connsiteY4" fmla="*/ 0 h 53853"/>
                    <a:gd name="connsiteX5" fmla="*/ 0 w 80591"/>
                    <a:gd name="connsiteY5" fmla="*/ 1482 h 53853"/>
                    <a:gd name="connsiteX6" fmla="*/ 18788 w 80591"/>
                    <a:gd name="connsiteY6" fmla="*/ 53853 h 53853"/>
                    <a:gd name="connsiteX7" fmla="*/ 27688 w 80591"/>
                    <a:gd name="connsiteY7" fmla="*/ 53853 h 53853"/>
                    <a:gd name="connsiteX8" fmla="*/ 40049 w 80591"/>
                    <a:gd name="connsiteY8" fmla="*/ 15316 h 53853"/>
                    <a:gd name="connsiteX9" fmla="*/ 52904 w 80591"/>
                    <a:gd name="connsiteY9" fmla="*/ 53853 h 53853"/>
                    <a:gd name="connsiteX10" fmla="*/ 61803 w 80591"/>
                    <a:gd name="connsiteY10" fmla="*/ 53853 h 53853"/>
                    <a:gd name="connsiteX11" fmla="*/ 80592 w 80591"/>
                    <a:gd name="connsiteY11" fmla="*/ 0 h 53853"/>
                    <a:gd name="connsiteX12" fmla="*/ 70209 w 80591"/>
                    <a:gd name="connsiteY12" fmla="*/ 0 h 53853"/>
                    <a:gd name="connsiteX13" fmla="*/ 57848 w 80591"/>
                    <a:gd name="connsiteY13" fmla="*/ 39031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591" h="53853">
                      <a:moveTo>
                        <a:pt x="57848" y="39031"/>
                      </a:moveTo>
                      <a:lnTo>
                        <a:pt x="44993" y="0"/>
                      </a:lnTo>
                      <a:lnTo>
                        <a:pt x="35599" y="0"/>
                      </a:lnTo>
                      <a:lnTo>
                        <a:pt x="23238" y="39031"/>
                      </a:lnTo>
                      <a:lnTo>
                        <a:pt x="9889" y="0"/>
                      </a:lnTo>
                      <a:lnTo>
                        <a:pt x="0" y="1482"/>
                      </a:lnTo>
                      <a:lnTo>
                        <a:pt x="18788" y="53853"/>
                      </a:lnTo>
                      <a:lnTo>
                        <a:pt x="27688" y="53853"/>
                      </a:lnTo>
                      <a:lnTo>
                        <a:pt x="40049" y="15316"/>
                      </a:lnTo>
                      <a:lnTo>
                        <a:pt x="52904" y="53853"/>
                      </a:lnTo>
                      <a:lnTo>
                        <a:pt x="61803" y="53853"/>
                      </a:lnTo>
                      <a:lnTo>
                        <a:pt x="80592" y="0"/>
                      </a:lnTo>
                      <a:lnTo>
                        <a:pt x="70209" y="0"/>
                      </a:lnTo>
                      <a:lnTo>
                        <a:pt x="57848" y="39031"/>
                      </a:lnTo>
                      <a:close/>
                    </a:path>
                  </a:pathLst>
                </a:custGeom>
                <a:solidFill>
                  <a:srgbClr val="FFFFFF"/>
                </a:solidFill>
                <a:ln w="4944"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280D4316-978E-B792-D5B4-CA6AE109DDA2}"/>
                    </a:ext>
                  </a:extLst>
                </p:cNvPr>
                <p:cNvSpPr/>
                <p:nvPr/>
              </p:nvSpPr>
              <p:spPr>
                <a:xfrm>
                  <a:off x="7145381" y="2905114"/>
                  <a:ext cx="50431" cy="53853"/>
                </a:xfrm>
                <a:custGeom>
                  <a:avLst/>
                  <a:gdLst>
                    <a:gd name="connsiteX0" fmla="*/ 14833 w 50431"/>
                    <a:gd name="connsiteY0" fmla="*/ 41008 h 53853"/>
                    <a:gd name="connsiteX1" fmla="*/ 35105 w 50431"/>
                    <a:gd name="connsiteY1" fmla="*/ 41008 h 53853"/>
                    <a:gd name="connsiteX2" fmla="*/ 40049 w 50431"/>
                    <a:gd name="connsiteY2" fmla="*/ 53853 h 53853"/>
                    <a:gd name="connsiteX3" fmla="*/ 50432 w 50431"/>
                    <a:gd name="connsiteY3" fmla="*/ 52371 h 53853"/>
                    <a:gd name="connsiteX4" fmla="*/ 29666 w 50431"/>
                    <a:gd name="connsiteY4" fmla="*/ 0 h 53853"/>
                    <a:gd name="connsiteX5" fmla="*/ 20766 w 50431"/>
                    <a:gd name="connsiteY5" fmla="*/ 0 h 53853"/>
                    <a:gd name="connsiteX6" fmla="*/ 0 w 50431"/>
                    <a:gd name="connsiteY6" fmla="*/ 53853 h 53853"/>
                    <a:gd name="connsiteX7" fmla="*/ 10383 w 50431"/>
                    <a:gd name="connsiteY7" fmla="*/ 53853 h 53853"/>
                    <a:gd name="connsiteX8" fmla="*/ 15328 w 50431"/>
                    <a:gd name="connsiteY8" fmla="*/ 41008 h 53853"/>
                    <a:gd name="connsiteX9" fmla="*/ 24721 w 50431"/>
                    <a:gd name="connsiteY9" fmla="*/ 13834 h 53853"/>
                    <a:gd name="connsiteX10" fmla="*/ 32138 w 50431"/>
                    <a:gd name="connsiteY10" fmla="*/ 32609 h 53853"/>
                    <a:gd name="connsiteX11" fmla="*/ 17800 w 50431"/>
                    <a:gd name="connsiteY11" fmla="*/ 32609 h 53853"/>
                    <a:gd name="connsiteX12" fmla="*/ 24721 w 50431"/>
                    <a:gd name="connsiteY12" fmla="*/ 1383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3853">
                      <a:moveTo>
                        <a:pt x="14833" y="41008"/>
                      </a:moveTo>
                      <a:lnTo>
                        <a:pt x="35105" y="41008"/>
                      </a:lnTo>
                      <a:lnTo>
                        <a:pt x="40049" y="53853"/>
                      </a:lnTo>
                      <a:lnTo>
                        <a:pt x="50432" y="52371"/>
                      </a:lnTo>
                      <a:lnTo>
                        <a:pt x="29666" y="0"/>
                      </a:lnTo>
                      <a:lnTo>
                        <a:pt x="20766" y="0"/>
                      </a:lnTo>
                      <a:lnTo>
                        <a:pt x="0" y="53853"/>
                      </a:lnTo>
                      <a:lnTo>
                        <a:pt x="10383" y="53853"/>
                      </a:lnTo>
                      <a:lnTo>
                        <a:pt x="15328" y="41008"/>
                      </a:lnTo>
                      <a:close/>
                      <a:moveTo>
                        <a:pt x="24721" y="13834"/>
                      </a:moveTo>
                      <a:lnTo>
                        <a:pt x="32138" y="32609"/>
                      </a:lnTo>
                      <a:lnTo>
                        <a:pt x="17800" y="32609"/>
                      </a:lnTo>
                      <a:lnTo>
                        <a:pt x="24721" y="13834"/>
                      </a:lnTo>
                      <a:close/>
                    </a:path>
                  </a:pathLst>
                </a:custGeom>
                <a:solidFill>
                  <a:srgbClr val="FFFFFF"/>
                </a:solidFill>
                <a:ln w="4944"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55900E11-8DF2-3B31-DE68-B6FB1E6AC5E0}"/>
                    </a:ext>
                  </a:extLst>
                </p:cNvPr>
                <p:cNvSpPr/>
                <p:nvPr/>
              </p:nvSpPr>
              <p:spPr>
                <a:xfrm>
                  <a:off x="7196307" y="2905114"/>
                  <a:ext cx="46970" cy="53853"/>
                </a:xfrm>
                <a:custGeom>
                  <a:avLst/>
                  <a:gdLst>
                    <a:gd name="connsiteX0" fmla="*/ 18294 w 46970"/>
                    <a:gd name="connsiteY0" fmla="*/ 53853 h 53853"/>
                    <a:gd name="connsiteX1" fmla="*/ 28677 w 46970"/>
                    <a:gd name="connsiteY1" fmla="*/ 53853 h 53853"/>
                    <a:gd name="connsiteX2" fmla="*/ 28677 w 46970"/>
                    <a:gd name="connsiteY2" fmla="*/ 33103 h 53853"/>
                    <a:gd name="connsiteX3" fmla="*/ 46971 w 46970"/>
                    <a:gd name="connsiteY3" fmla="*/ 0 h 53853"/>
                    <a:gd name="connsiteX4" fmla="*/ 36093 w 46970"/>
                    <a:gd name="connsiteY4" fmla="*/ 0 h 53853"/>
                    <a:gd name="connsiteX5" fmla="*/ 23238 w 46970"/>
                    <a:gd name="connsiteY5" fmla="*/ 22233 h 53853"/>
                    <a:gd name="connsiteX6" fmla="*/ 10877 w 46970"/>
                    <a:gd name="connsiteY6" fmla="*/ 0 h 53853"/>
                    <a:gd name="connsiteX7" fmla="*/ 0 w 46970"/>
                    <a:gd name="connsiteY7" fmla="*/ 1482 h 53853"/>
                    <a:gd name="connsiteX8" fmla="*/ 18294 w 46970"/>
                    <a:gd name="connsiteY8" fmla="*/ 32609 h 53853"/>
                    <a:gd name="connsiteX9" fmla="*/ 18294 w 46970"/>
                    <a:gd name="connsiteY9" fmla="*/ 5385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18294" y="53853"/>
                      </a:moveTo>
                      <a:lnTo>
                        <a:pt x="28677" y="53853"/>
                      </a:lnTo>
                      <a:lnTo>
                        <a:pt x="28677" y="33103"/>
                      </a:lnTo>
                      <a:lnTo>
                        <a:pt x="46971" y="0"/>
                      </a:lnTo>
                      <a:lnTo>
                        <a:pt x="36093" y="0"/>
                      </a:lnTo>
                      <a:lnTo>
                        <a:pt x="23238" y="22233"/>
                      </a:lnTo>
                      <a:lnTo>
                        <a:pt x="10877" y="0"/>
                      </a:lnTo>
                      <a:lnTo>
                        <a:pt x="0" y="1482"/>
                      </a:lnTo>
                      <a:lnTo>
                        <a:pt x="18294" y="32609"/>
                      </a:lnTo>
                      <a:lnTo>
                        <a:pt x="18294" y="53853"/>
                      </a:lnTo>
                      <a:close/>
                    </a:path>
                  </a:pathLst>
                </a:custGeom>
                <a:solidFill>
                  <a:srgbClr val="FFFFFF"/>
                </a:solidFill>
                <a:ln w="4944"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7741E685-D5FD-5C09-5BE7-9CB74A899A5F}"/>
                    </a:ext>
                  </a:extLst>
                </p:cNvPr>
                <p:cNvSpPr/>
                <p:nvPr/>
              </p:nvSpPr>
              <p:spPr>
                <a:xfrm>
                  <a:off x="7250694" y="2905114"/>
                  <a:ext cx="44992" cy="53853"/>
                </a:xfrm>
                <a:custGeom>
                  <a:avLst/>
                  <a:gdLst>
                    <a:gd name="connsiteX0" fmla="*/ 44993 w 44992"/>
                    <a:gd name="connsiteY0" fmla="*/ 53853 h 53853"/>
                    <a:gd name="connsiteX1" fmla="*/ 44993 w 44992"/>
                    <a:gd name="connsiteY1" fmla="*/ 0 h 53853"/>
                    <a:gd name="connsiteX2" fmla="*/ 35104 w 44992"/>
                    <a:gd name="connsiteY2" fmla="*/ 0 h 53853"/>
                    <a:gd name="connsiteX3" fmla="*/ 35104 w 44992"/>
                    <a:gd name="connsiteY3" fmla="*/ 36067 h 53853"/>
                    <a:gd name="connsiteX4" fmla="*/ 9889 w 44992"/>
                    <a:gd name="connsiteY4" fmla="*/ 0 h 53853"/>
                    <a:gd name="connsiteX5" fmla="*/ 0 w 44992"/>
                    <a:gd name="connsiteY5" fmla="*/ 0 h 53853"/>
                    <a:gd name="connsiteX6" fmla="*/ 0 w 44992"/>
                    <a:gd name="connsiteY6" fmla="*/ 53853 h 53853"/>
                    <a:gd name="connsiteX7" fmla="*/ 9889 w 44992"/>
                    <a:gd name="connsiteY7" fmla="*/ 53853 h 53853"/>
                    <a:gd name="connsiteX8" fmla="*/ 9889 w 44992"/>
                    <a:gd name="connsiteY8" fmla="*/ 17786 h 53853"/>
                    <a:gd name="connsiteX9" fmla="*/ 35104 w 44992"/>
                    <a:gd name="connsiteY9" fmla="*/ 53853 h 53853"/>
                    <a:gd name="connsiteX10" fmla="*/ 44993 w 44992"/>
                    <a:gd name="connsiteY10" fmla="*/ 5385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44993" y="53853"/>
                      </a:moveTo>
                      <a:lnTo>
                        <a:pt x="44993" y="0"/>
                      </a:lnTo>
                      <a:lnTo>
                        <a:pt x="35104" y="0"/>
                      </a:lnTo>
                      <a:lnTo>
                        <a:pt x="35104" y="36067"/>
                      </a:lnTo>
                      <a:lnTo>
                        <a:pt x="9889" y="0"/>
                      </a:lnTo>
                      <a:lnTo>
                        <a:pt x="0" y="0"/>
                      </a:lnTo>
                      <a:lnTo>
                        <a:pt x="0" y="53853"/>
                      </a:lnTo>
                      <a:lnTo>
                        <a:pt x="9889" y="53853"/>
                      </a:lnTo>
                      <a:lnTo>
                        <a:pt x="9889" y="17786"/>
                      </a:lnTo>
                      <a:lnTo>
                        <a:pt x="35104" y="53853"/>
                      </a:lnTo>
                      <a:lnTo>
                        <a:pt x="44993" y="53853"/>
                      </a:lnTo>
                      <a:close/>
                    </a:path>
                  </a:pathLst>
                </a:custGeom>
                <a:solidFill>
                  <a:srgbClr val="FFFFFF"/>
                </a:solidFill>
                <a:ln w="4944"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CCAF9BE5-A7AD-31C0-5679-03DAA546C1E2}"/>
                    </a:ext>
                  </a:extLst>
                </p:cNvPr>
                <p:cNvSpPr/>
                <p:nvPr/>
              </p:nvSpPr>
              <p:spPr>
                <a:xfrm>
                  <a:off x="7309037" y="2905114"/>
                  <a:ext cx="38070" cy="53853"/>
                </a:xfrm>
                <a:custGeom>
                  <a:avLst/>
                  <a:gdLst>
                    <a:gd name="connsiteX0" fmla="*/ 10383 w 38070"/>
                    <a:gd name="connsiteY0" fmla="*/ 45948 h 53853"/>
                    <a:gd name="connsiteX1" fmla="*/ 10383 w 38070"/>
                    <a:gd name="connsiteY1" fmla="*/ 30632 h 53853"/>
                    <a:gd name="connsiteX2" fmla="*/ 26204 w 38070"/>
                    <a:gd name="connsiteY2" fmla="*/ 30632 h 53853"/>
                    <a:gd name="connsiteX3" fmla="*/ 24721 w 38070"/>
                    <a:gd name="connsiteY3" fmla="*/ 22727 h 53853"/>
                    <a:gd name="connsiteX4" fmla="*/ 10383 w 38070"/>
                    <a:gd name="connsiteY4" fmla="*/ 22727 h 53853"/>
                    <a:gd name="connsiteX5" fmla="*/ 10383 w 38070"/>
                    <a:gd name="connsiteY5" fmla="*/ 7905 h 53853"/>
                    <a:gd name="connsiteX6" fmla="*/ 34115 w 38070"/>
                    <a:gd name="connsiteY6" fmla="*/ 7905 h 53853"/>
                    <a:gd name="connsiteX7" fmla="*/ 32138 w 38070"/>
                    <a:gd name="connsiteY7" fmla="*/ 0 h 53853"/>
                    <a:gd name="connsiteX8" fmla="*/ 0 w 38070"/>
                    <a:gd name="connsiteY8" fmla="*/ 0 h 53853"/>
                    <a:gd name="connsiteX9" fmla="*/ 0 w 38070"/>
                    <a:gd name="connsiteY9" fmla="*/ 53853 h 53853"/>
                    <a:gd name="connsiteX10" fmla="*/ 38071 w 38070"/>
                    <a:gd name="connsiteY10" fmla="*/ 53853 h 53853"/>
                    <a:gd name="connsiteX11" fmla="*/ 36093 w 38070"/>
                    <a:gd name="connsiteY11" fmla="*/ 45948 h 53853"/>
                    <a:gd name="connsiteX12" fmla="*/ 10383 w 38070"/>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53853">
                      <a:moveTo>
                        <a:pt x="10383" y="45948"/>
                      </a:moveTo>
                      <a:lnTo>
                        <a:pt x="10383" y="30632"/>
                      </a:lnTo>
                      <a:lnTo>
                        <a:pt x="26204" y="30632"/>
                      </a:lnTo>
                      <a:lnTo>
                        <a:pt x="24721" y="22727"/>
                      </a:lnTo>
                      <a:lnTo>
                        <a:pt x="10383" y="22727"/>
                      </a:lnTo>
                      <a:lnTo>
                        <a:pt x="10383" y="7905"/>
                      </a:lnTo>
                      <a:lnTo>
                        <a:pt x="34115" y="7905"/>
                      </a:lnTo>
                      <a:lnTo>
                        <a:pt x="32138" y="0"/>
                      </a:lnTo>
                      <a:lnTo>
                        <a:pt x="0" y="0"/>
                      </a:lnTo>
                      <a:lnTo>
                        <a:pt x="0" y="53853"/>
                      </a:lnTo>
                      <a:lnTo>
                        <a:pt x="38071" y="53853"/>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539" name="Freeform 538">
                  <a:extLst>
                    <a:ext uri="{FF2B5EF4-FFF2-40B4-BE49-F238E27FC236}">
                      <a16:creationId xmlns:a16="http://schemas.microsoft.com/office/drawing/2014/main" id="{06F6FA2F-4F1B-5BE4-F856-1312EC67D5AE}"/>
                    </a:ext>
                  </a:extLst>
                </p:cNvPr>
                <p:cNvSpPr/>
                <p:nvPr/>
              </p:nvSpPr>
              <p:spPr>
                <a:xfrm>
                  <a:off x="6600028" y="3337918"/>
                  <a:ext cx="26699" cy="40019"/>
                </a:xfrm>
                <a:custGeom>
                  <a:avLst/>
                  <a:gdLst>
                    <a:gd name="connsiteX0" fmla="*/ 7911 w 26699"/>
                    <a:gd name="connsiteY0" fmla="*/ 34091 h 40019"/>
                    <a:gd name="connsiteX1" fmla="*/ 7911 w 26699"/>
                    <a:gd name="connsiteY1" fmla="*/ 0 h 40019"/>
                    <a:gd name="connsiteX2" fmla="*/ 0 w 26699"/>
                    <a:gd name="connsiteY2" fmla="*/ 0 h 40019"/>
                    <a:gd name="connsiteX3" fmla="*/ 0 w 26699"/>
                    <a:gd name="connsiteY3" fmla="*/ 40020 h 40019"/>
                    <a:gd name="connsiteX4" fmla="*/ 26699 w 26699"/>
                    <a:gd name="connsiteY4" fmla="*/ 40020 h 40019"/>
                    <a:gd name="connsiteX5" fmla="*/ 25710 w 26699"/>
                    <a:gd name="connsiteY5" fmla="*/ 34091 h 40019"/>
                    <a:gd name="connsiteX6" fmla="*/ 7911 w 26699"/>
                    <a:gd name="connsiteY6" fmla="*/ 34091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99" h="40019">
                      <a:moveTo>
                        <a:pt x="7911" y="34091"/>
                      </a:moveTo>
                      <a:lnTo>
                        <a:pt x="7911" y="0"/>
                      </a:lnTo>
                      <a:lnTo>
                        <a:pt x="0" y="0"/>
                      </a:lnTo>
                      <a:lnTo>
                        <a:pt x="0" y="40020"/>
                      </a:lnTo>
                      <a:lnTo>
                        <a:pt x="26699" y="40020"/>
                      </a:lnTo>
                      <a:lnTo>
                        <a:pt x="25710" y="34091"/>
                      </a:lnTo>
                      <a:lnTo>
                        <a:pt x="7911" y="34091"/>
                      </a:lnTo>
                      <a:close/>
                    </a:path>
                  </a:pathLst>
                </a:custGeom>
                <a:solidFill>
                  <a:srgbClr val="FFFFFF"/>
                </a:solidFill>
                <a:ln w="4944" cap="flat">
                  <a:noFill/>
                  <a:prstDash val="solid"/>
                  <a:miter/>
                </a:ln>
              </p:spPr>
              <p:txBody>
                <a:bodyPr rtlCol="0" anchor="ctr"/>
                <a:lstStyle/>
                <a:p>
                  <a:endParaRPr lang="en-US"/>
                </a:p>
              </p:txBody>
            </p:sp>
            <p:sp>
              <p:nvSpPr>
                <p:cNvPr id="540" name="Freeform 539">
                  <a:extLst>
                    <a:ext uri="{FF2B5EF4-FFF2-40B4-BE49-F238E27FC236}">
                      <a16:creationId xmlns:a16="http://schemas.microsoft.com/office/drawing/2014/main" id="{2C195D5D-3793-27EB-C367-D6F0EDC450D5}"/>
                    </a:ext>
                  </a:extLst>
                </p:cNvPr>
                <p:cNvSpPr/>
                <p:nvPr/>
              </p:nvSpPr>
              <p:spPr>
                <a:xfrm>
                  <a:off x="6627716" y="3337918"/>
                  <a:ext cx="38070" cy="40513"/>
                </a:xfrm>
                <a:custGeom>
                  <a:avLst/>
                  <a:gdLst>
                    <a:gd name="connsiteX0" fmla="*/ 15821 w 38070"/>
                    <a:gd name="connsiteY0" fmla="*/ 0 h 40513"/>
                    <a:gd name="connsiteX1" fmla="*/ 0 w 38070"/>
                    <a:gd name="connsiteY1" fmla="*/ 40514 h 40513"/>
                    <a:gd name="connsiteX2" fmla="*/ 7911 w 38070"/>
                    <a:gd name="connsiteY2" fmla="*/ 40514 h 40513"/>
                    <a:gd name="connsiteX3" fmla="*/ 11372 w 38070"/>
                    <a:gd name="connsiteY3" fmla="*/ 31126 h 40513"/>
                    <a:gd name="connsiteX4" fmla="*/ 26699 w 38070"/>
                    <a:gd name="connsiteY4" fmla="*/ 31126 h 40513"/>
                    <a:gd name="connsiteX5" fmla="*/ 30160 w 38070"/>
                    <a:gd name="connsiteY5" fmla="*/ 40514 h 40513"/>
                    <a:gd name="connsiteX6" fmla="*/ 38071 w 38070"/>
                    <a:gd name="connsiteY6" fmla="*/ 39525 h 40513"/>
                    <a:gd name="connsiteX7" fmla="*/ 22249 w 38070"/>
                    <a:gd name="connsiteY7" fmla="*/ 494 h 40513"/>
                    <a:gd name="connsiteX8" fmla="*/ 15821 w 38070"/>
                    <a:gd name="connsiteY8" fmla="*/ 494 h 40513"/>
                    <a:gd name="connsiteX9" fmla="*/ 13349 w 38070"/>
                    <a:gd name="connsiteY9" fmla="*/ 24703 h 40513"/>
                    <a:gd name="connsiteX10" fmla="*/ 18788 w 38070"/>
                    <a:gd name="connsiteY10" fmla="*/ 10869 h 40513"/>
                    <a:gd name="connsiteX11" fmla="*/ 24227 w 38070"/>
                    <a:gd name="connsiteY11" fmla="*/ 24703 h 40513"/>
                    <a:gd name="connsiteX12" fmla="*/ 13349 w 38070"/>
                    <a:gd name="connsiteY12" fmla="*/ 24703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40513">
                      <a:moveTo>
                        <a:pt x="15821" y="0"/>
                      </a:moveTo>
                      <a:lnTo>
                        <a:pt x="0" y="40514"/>
                      </a:lnTo>
                      <a:lnTo>
                        <a:pt x="7911" y="40514"/>
                      </a:lnTo>
                      <a:lnTo>
                        <a:pt x="11372" y="31126"/>
                      </a:lnTo>
                      <a:lnTo>
                        <a:pt x="26699" y="31126"/>
                      </a:lnTo>
                      <a:lnTo>
                        <a:pt x="30160" y="40514"/>
                      </a:lnTo>
                      <a:lnTo>
                        <a:pt x="38071" y="39525"/>
                      </a:lnTo>
                      <a:lnTo>
                        <a:pt x="22249" y="494"/>
                      </a:lnTo>
                      <a:lnTo>
                        <a:pt x="15821" y="494"/>
                      </a:lnTo>
                      <a:close/>
                      <a:moveTo>
                        <a:pt x="13349" y="24703"/>
                      </a:moveTo>
                      <a:lnTo>
                        <a:pt x="18788" y="10869"/>
                      </a:lnTo>
                      <a:lnTo>
                        <a:pt x="24227" y="24703"/>
                      </a:lnTo>
                      <a:lnTo>
                        <a:pt x="13349" y="24703"/>
                      </a:lnTo>
                      <a:close/>
                    </a:path>
                  </a:pathLst>
                </a:custGeom>
                <a:solidFill>
                  <a:srgbClr val="FFFFFF"/>
                </a:solidFill>
                <a:ln w="4944"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49BDE92B-7E01-A16E-487C-B6B8EB1504AC}"/>
                    </a:ext>
                  </a:extLst>
                </p:cNvPr>
                <p:cNvSpPr/>
                <p:nvPr/>
              </p:nvSpPr>
              <p:spPr>
                <a:xfrm>
                  <a:off x="6669742" y="3335942"/>
                  <a:ext cx="29665" cy="41995"/>
                </a:xfrm>
                <a:custGeom>
                  <a:avLst/>
                  <a:gdLst>
                    <a:gd name="connsiteX0" fmla="*/ 22249 w 29665"/>
                    <a:gd name="connsiteY0" fmla="*/ 36067 h 41995"/>
                    <a:gd name="connsiteX1" fmla="*/ 17305 w 29665"/>
                    <a:gd name="connsiteY1" fmla="*/ 36561 h 41995"/>
                    <a:gd name="connsiteX2" fmla="*/ 9889 w 29665"/>
                    <a:gd name="connsiteY2" fmla="*/ 32114 h 41995"/>
                    <a:gd name="connsiteX3" fmla="*/ 7911 w 29665"/>
                    <a:gd name="connsiteY3" fmla="*/ 21739 h 41995"/>
                    <a:gd name="connsiteX4" fmla="*/ 10383 w 29665"/>
                    <a:gd name="connsiteY4" fmla="*/ 10869 h 41995"/>
                    <a:gd name="connsiteX5" fmla="*/ 17799 w 29665"/>
                    <a:gd name="connsiteY5" fmla="*/ 6917 h 41995"/>
                    <a:gd name="connsiteX6" fmla="*/ 22249 w 29665"/>
                    <a:gd name="connsiteY6" fmla="*/ 6917 h 41995"/>
                    <a:gd name="connsiteX7" fmla="*/ 26699 w 29665"/>
                    <a:gd name="connsiteY7" fmla="*/ 7905 h 41995"/>
                    <a:gd name="connsiteX8" fmla="*/ 29171 w 29665"/>
                    <a:gd name="connsiteY8" fmla="*/ 2470 h 41995"/>
                    <a:gd name="connsiteX9" fmla="*/ 23238 w 29665"/>
                    <a:gd name="connsiteY9" fmla="*/ 494 h 41995"/>
                    <a:gd name="connsiteX10" fmla="*/ 18294 w 29665"/>
                    <a:gd name="connsiteY10" fmla="*/ 0 h 41995"/>
                    <a:gd name="connsiteX11" fmla="*/ 4944 w 29665"/>
                    <a:gd name="connsiteY11" fmla="*/ 5929 h 41995"/>
                    <a:gd name="connsiteX12" fmla="*/ 0 w 29665"/>
                    <a:gd name="connsiteY12" fmla="*/ 21245 h 41995"/>
                    <a:gd name="connsiteX13" fmla="*/ 4450 w 29665"/>
                    <a:gd name="connsiteY13" fmla="*/ 36067 h 41995"/>
                    <a:gd name="connsiteX14" fmla="*/ 18294 w 29665"/>
                    <a:gd name="connsiteY14" fmla="*/ 41996 h 41995"/>
                    <a:gd name="connsiteX15" fmla="*/ 24227 w 29665"/>
                    <a:gd name="connsiteY15" fmla="*/ 41502 h 41995"/>
                    <a:gd name="connsiteX16" fmla="*/ 29666 w 29665"/>
                    <a:gd name="connsiteY16" fmla="*/ 39525 h 41995"/>
                    <a:gd name="connsiteX17" fmla="*/ 26699 w 29665"/>
                    <a:gd name="connsiteY17" fmla="*/ 33597 h 41995"/>
                    <a:gd name="connsiteX18" fmla="*/ 22744 w 29665"/>
                    <a:gd name="connsiteY18" fmla="*/ 35079 h 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65" h="41995">
                      <a:moveTo>
                        <a:pt x="22249" y="36067"/>
                      </a:moveTo>
                      <a:cubicBezTo>
                        <a:pt x="20766" y="36067"/>
                        <a:pt x="19283" y="36561"/>
                        <a:pt x="17305" y="36561"/>
                      </a:cubicBezTo>
                      <a:cubicBezTo>
                        <a:pt x="13844" y="36561"/>
                        <a:pt x="11372" y="35079"/>
                        <a:pt x="9889" y="32114"/>
                      </a:cubicBezTo>
                      <a:cubicBezTo>
                        <a:pt x="8405" y="29150"/>
                        <a:pt x="7911" y="25691"/>
                        <a:pt x="7911" y="21739"/>
                      </a:cubicBezTo>
                      <a:cubicBezTo>
                        <a:pt x="7911" y="17786"/>
                        <a:pt x="8900" y="13834"/>
                        <a:pt x="10383" y="10869"/>
                      </a:cubicBezTo>
                      <a:cubicBezTo>
                        <a:pt x="12361" y="8399"/>
                        <a:pt x="14833" y="6917"/>
                        <a:pt x="17799" y="6917"/>
                      </a:cubicBezTo>
                      <a:cubicBezTo>
                        <a:pt x="20766" y="6917"/>
                        <a:pt x="20766" y="6917"/>
                        <a:pt x="22249" y="6917"/>
                      </a:cubicBezTo>
                      <a:cubicBezTo>
                        <a:pt x="23238" y="6917"/>
                        <a:pt x="24721" y="7411"/>
                        <a:pt x="26699" y="7905"/>
                      </a:cubicBezTo>
                      <a:lnTo>
                        <a:pt x="29171" y="2470"/>
                      </a:lnTo>
                      <a:cubicBezTo>
                        <a:pt x="27194" y="1482"/>
                        <a:pt x="25710" y="988"/>
                        <a:pt x="23238" y="494"/>
                      </a:cubicBezTo>
                      <a:cubicBezTo>
                        <a:pt x="21261" y="494"/>
                        <a:pt x="19283" y="0"/>
                        <a:pt x="18294" y="0"/>
                      </a:cubicBezTo>
                      <a:cubicBezTo>
                        <a:pt x="12361" y="0"/>
                        <a:pt x="7911" y="1976"/>
                        <a:pt x="4944" y="5929"/>
                      </a:cubicBezTo>
                      <a:cubicBezTo>
                        <a:pt x="1978" y="9881"/>
                        <a:pt x="0" y="14822"/>
                        <a:pt x="0" y="21245"/>
                      </a:cubicBezTo>
                      <a:cubicBezTo>
                        <a:pt x="0" y="27668"/>
                        <a:pt x="1484" y="32114"/>
                        <a:pt x="4450" y="36067"/>
                      </a:cubicBezTo>
                      <a:cubicBezTo>
                        <a:pt x="7416" y="40019"/>
                        <a:pt x="11866" y="41996"/>
                        <a:pt x="18294" y="41996"/>
                      </a:cubicBezTo>
                      <a:cubicBezTo>
                        <a:pt x="24721" y="41996"/>
                        <a:pt x="21755" y="41996"/>
                        <a:pt x="24227" y="41502"/>
                      </a:cubicBezTo>
                      <a:cubicBezTo>
                        <a:pt x="26205" y="41502"/>
                        <a:pt x="28182" y="40514"/>
                        <a:pt x="29666" y="39525"/>
                      </a:cubicBezTo>
                      <a:lnTo>
                        <a:pt x="26699" y="33597"/>
                      </a:lnTo>
                      <a:cubicBezTo>
                        <a:pt x="25710" y="34091"/>
                        <a:pt x="24227" y="34585"/>
                        <a:pt x="22744" y="35079"/>
                      </a:cubicBezTo>
                      <a:close/>
                    </a:path>
                  </a:pathLst>
                </a:custGeom>
                <a:solidFill>
                  <a:srgbClr val="FFFFFF"/>
                </a:solidFill>
                <a:ln w="4944"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6DA0CD2B-A0B3-D9B3-F029-E71B33CA6D59}"/>
                    </a:ext>
                  </a:extLst>
                </p:cNvPr>
                <p:cNvSpPr/>
                <p:nvPr/>
              </p:nvSpPr>
              <p:spPr>
                <a:xfrm>
                  <a:off x="6705341" y="3336930"/>
                  <a:ext cx="33621" cy="41007"/>
                </a:xfrm>
                <a:custGeom>
                  <a:avLst/>
                  <a:gdLst>
                    <a:gd name="connsiteX0" fmla="*/ 28677 w 33621"/>
                    <a:gd name="connsiteY0" fmla="*/ 4447 h 41007"/>
                    <a:gd name="connsiteX1" fmla="*/ 22744 w 33621"/>
                    <a:gd name="connsiteY1" fmla="*/ 0 h 41007"/>
                    <a:gd name="connsiteX2" fmla="*/ 7911 w 33621"/>
                    <a:gd name="connsiteY2" fmla="*/ 17786 h 41007"/>
                    <a:gd name="connsiteX3" fmla="*/ 7911 w 33621"/>
                    <a:gd name="connsiteY3" fmla="*/ 988 h 41007"/>
                    <a:gd name="connsiteX4" fmla="*/ 0 w 33621"/>
                    <a:gd name="connsiteY4" fmla="*/ 988 h 41007"/>
                    <a:gd name="connsiteX5" fmla="*/ 0 w 33621"/>
                    <a:gd name="connsiteY5" fmla="*/ 41008 h 41007"/>
                    <a:gd name="connsiteX6" fmla="*/ 7911 w 33621"/>
                    <a:gd name="connsiteY6" fmla="*/ 41008 h 41007"/>
                    <a:gd name="connsiteX7" fmla="*/ 7911 w 33621"/>
                    <a:gd name="connsiteY7" fmla="*/ 28656 h 41007"/>
                    <a:gd name="connsiteX8" fmla="*/ 11372 w 33621"/>
                    <a:gd name="connsiteY8" fmla="*/ 24209 h 41007"/>
                    <a:gd name="connsiteX9" fmla="*/ 23733 w 33621"/>
                    <a:gd name="connsiteY9" fmla="*/ 41008 h 41007"/>
                    <a:gd name="connsiteX10" fmla="*/ 33621 w 33621"/>
                    <a:gd name="connsiteY10" fmla="*/ 41008 h 41007"/>
                    <a:gd name="connsiteX11" fmla="*/ 16811 w 33621"/>
                    <a:gd name="connsiteY11" fmla="*/ 18281 h 41007"/>
                    <a:gd name="connsiteX12" fmla="*/ 28677 w 33621"/>
                    <a:gd name="connsiteY12" fmla="*/ 4447 h 4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21" h="41007">
                      <a:moveTo>
                        <a:pt x="28677" y="4447"/>
                      </a:moveTo>
                      <a:lnTo>
                        <a:pt x="22744" y="0"/>
                      </a:lnTo>
                      <a:lnTo>
                        <a:pt x="7911" y="17786"/>
                      </a:lnTo>
                      <a:lnTo>
                        <a:pt x="7911" y="988"/>
                      </a:lnTo>
                      <a:lnTo>
                        <a:pt x="0" y="988"/>
                      </a:lnTo>
                      <a:lnTo>
                        <a:pt x="0" y="41008"/>
                      </a:lnTo>
                      <a:lnTo>
                        <a:pt x="7911" y="41008"/>
                      </a:lnTo>
                      <a:lnTo>
                        <a:pt x="7911" y="28656"/>
                      </a:lnTo>
                      <a:lnTo>
                        <a:pt x="11372" y="24209"/>
                      </a:lnTo>
                      <a:lnTo>
                        <a:pt x="23733" y="41008"/>
                      </a:lnTo>
                      <a:lnTo>
                        <a:pt x="33621" y="41008"/>
                      </a:lnTo>
                      <a:lnTo>
                        <a:pt x="16811" y="18281"/>
                      </a:lnTo>
                      <a:lnTo>
                        <a:pt x="28677" y="4447"/>
                      </a:lnTo>
                      <a:close/>
                    </a:path>
                  </a:pathLst>
                </a:custGeom>
                <a:solidFill>
                  <a:srgbClr val="FFFFFF"/>
                </a:solidFill>
                <a:ln w="4944"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7D219244-1833-663A-6D6F-E780642D785C}"/>
                    </a:ext>
                  </a:extLst>
                </p:cNvPr>
                <p:cNvSpPr/>
                <p:nvPr/>
              </p:nvSpPr>
              <p:spPr>
                <a:xfrm>
                  <a:off x="6738962" y="3337918"/>
                  <a:ext cx="38070" cy="40513"/>
                </a:xfrm>
                <a:custGeom>
                  <a:avLst/>
                  <a:gdLst>
                    <a:gd name="connsiteX0" fmla="*/ 15821 w 38070"/>
                    <a:gd name="connsiteY0" fmla="*/ 0 h 40513"/>
                    <a:gd name="connsiteX1" fmla="*/ 0 w 38070"/>
                    <a:gd name="connsiteY1" fmla="*/ 40514 h 40513"/>
                    <a:gd name="connsiteX2" fmla="*/ 7911 w 38070"/>
                    <a:gd name="connsiteY2" fmla="*/ 40514 h 40513"/>
                    <a:gd name="connsiteX3" fmla="*/ 11372 w 38070"/>
                    <a:gd name="connsiteY3" fmla="*/ 31126 h 40513"/>
                    <a:gd name="connsiteX4" fmla="*/ 26699 w 38070"/>
                    <a:gd name="connsiteY4" fmla="*/ 31126 h 40513"/>
                    <a:gd name="connsiteX5" fmla="*/ 30160 w 38070"/>
                    <a:gd name="connsiteY5" fmla="*/ 40514 h 40513"/>
                    <a:gd name="connsiteX6" fmla="*/ 38071 w 38070"/>
                    <a:gd name="connsiteY6" fmla="*/ 39525 h 40513"/>
                    <a:gd name="connsiteX7" fmla="*/ 22249 w 38070"/>
                    <a:gd name="connsiteY7" fmla="*/ 494 h 40513"/>
                    <a:gd name="connsiteX8" fmla="*/ 15821 w 38070"/>
                    <a:gd name="connsiteY8" fmla="*/ 494 h 40513"/>
                    <a:gd name="connsiteX9" fmla="*/ 13844 w 38070"/>
                    <a:gd name="connsiteY9" fmla="*/ 24703 h 40513"/>
                    <a:gd name="connsiteX10" fmla="*/ 19283 w 38070"/>
                    <a:gd name="connsiteY10" fmla="*/ 10869 h 40513"/>
                    <a:gd name="connsiteX11" fmla="*/ 24721 w 38070"/>
                    <a:gd name="connsiteY11" fmla="*/ 24703 h 40513"/>
                    <a:gd name="connsiteX12" fmla="*/ 13844 w 38070"/>
                    <a:gd name="connsiteY12" fmla="*/ 24703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40513">
                      <a:moveTo>
                        <a:pt x="15821" y="0"/>
                      </a:moveTo>
                      <a:lnTo>
                        <a:pt x="0" y="40514"/>
                      </a:lnTo>
                      <a:lnTo>
                        <a:pt x="7911" y="40514"/>
                      </a:lnTo>
                      <a:lnTo>
                        <a:pt x="11372" y="31126"/>
                      </a:lnTo>
                      <a:lnTo>
                        <a:pt x="26699" y="31126"/>
                      </a:lnTo>
                      <a:lnTo>
                        <a:pt x="30160" y="40514"/>
                      </a:lnTo>
                      <a:lnTo>
                        <a:pt x="38071" y="39525"/>
                      </a:lnTo>
                      <a:lnTo>
                        <a:pt x="22249" y="494"/>
                      </a:lnTo>
                      <a:lnTo>
                        <a:pt x="15821" y="494"/>
                      </a:lnTo>
                      <a:close/>
                      <a:moveTo>
                        <a:pt x="13844" y="24703"/>
                      </a:moveTo>
                      <a:lnTo>
                        <a:pt x="19283" y="10869"/>
                      </a:lnTo>
                      <a:lnTo>
                        <a:pt x="24721" y="24703"/>
                      </a:lnTo>
                      <a:lnTo>
                        <a:pt x="13844" y="24703"/>
                      </a:lnTo>
                      <a:close/>
                    </a:path>
                  </a:pathLst>
                </a:custGeom>
                <a:solidFill>
                  <a:srgbClr val="FFFFFF"/>
                </a:solidFill>
                <a:ln w="4944"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C282643C-3231-79D6-8150-B1C6C06B22E6}"/>
                    </a:ext>
                  </a:extLst>
                </p:cNvPr>
                <p:cNvSpPr/>
                <p:nvPr/>
              </p:nvSpPr>
              <p:spPr>
                <a:xfrm>
                  <a:off x="6778022" y="3337918"/>
                  <a:ext cx="60319" cy="40019"/>
                </a:xfrm>
                <a:custGeom>
                  <a:avLst/>
                  <a:gdLst>
                    <a:gd name="connsiteX0" fmla="*/ 43509 w 60319"/>
                    <a:gd name="connsiteY0" fmla="*/ 29150 h 40019"/>
                    <a:gd name="connsiteX1" fmla="*/ 33621 w 60319"/>
                    <a:gd name="connsiteY1" fmla="*/ 0 h 40019"/>
                    <a:gd name="connsiteX2" fmla="*/ 26699 w 60319"/>
                    <a:gd name="connsiteY2" fmla="*/ 0 h 40019"/>
                    <a:gd name="connsiteX3" fmla="*/ 17305 w 60319"/>
                    <a:gd name="connsiteY3" fmla="*/ 29150 h 40019"/>
                    <a:gd name="connsiteX4" fmla="*/ 7416 w 60319"/>
                    <a:gd name="connsiteY4" fmla="*/ 0 h 40019"/>
                    <a:gd name="connsiteX5" fmla="*/ 0 w 60319"/>
                    <a:gd name="connsiteY5" fmla="*/ 988 h 40019"/>
                    <a:gd name="connsiteX6" fmla="*/ 13844 w 60319"/>
                    <a:gd name="connsiteY6" fmla="*/ 40020 h 40019"/>
                    <a:gd name="connsiteX7" fmla="*/ 20766 w 60319"/>
                    <a:gd name="connsiteY7" fmla="*/ 40020 h 40019"/>
                    <a:gd name="connsiteX8" fmla="*/ 30160 w 60319"/>
                    <a:gd name="connsiteY8" fmla="*/ 11364 h 40019"/>
                    <a:gd name="connsiteX9" fmla="*/ 39554 w 60319"/>
                    <a:gd name="connsiteY9" fmla="*/ 40020 h 40019"/>
                    <a:gd name="connsiteX10" fmla="*/ 46476 w 60319"/>
                    <a:gd name="connsiteY10" fmla="*/ 40020 h 40019"/>
                    <a:gd name="connsiteX11" fmla="*/ 60320 w 60319"/>
                    <a:gd name="connsiteY11" fmla="*/ 0 h 40019"/>
                    <a:gd name="connsiteX12" fmla="*/ 52904 w 60319"/>
                    <a:gd name="connsiteY12" fmla="*/ 0 h 40019"/>
                    <a:gd name="connsiteX13" fmla="*/ 43509 w 60319"/>
                    <a:gd name="connsiteY13" fmla="*/ 2915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9" h="40019">
                      <a:moveTo>
                        <a:pt x="43509" y="29150"/>
                      </a:moveTo>
                      <a:lnTo>
                        <a:pt x="33621" y="0"/>
                      </a:lnTo>
                      <a:lnTo>
                        <a:pt x="26699" y="0"/>
                      </a:lnTo>
                      <a:lnTo>
                        <a:pt x="17305" y="29150"/>
                      </a:lnTo>
                      <a:lnTo>
                        <a:pt x="7416" y="0"/>
                      </a:lnTo>
                      <a:lnTo>
                        <a:pt x="0" y="988"/>
                      </a:lnTo>
                      <a:lnTo>
                        <a:pt x="13844" y="40020"/>
                      </a:lnTo>
                      <a:lnTo>
                        <a:pt x="20766" y="40020"/>
                      </a:lnTo>
                      <a:lnTo>
                        <a:pt x="30160" y="11364"/>
                      </a:lnTo>
                      <a:lnTo>
                        <a:pt x="39554" y="40020"/>
                      </a:lnTo>
                      <a:lnTo>
                        <a:pt x="46476" y="40020"/>
                      </a:lnTo>
                      <a:lnTo>
                        <a:pt x="60320" y="0"/>
                      </a:lnTo>
                      <a:lnTo>
                        <a:pt x="52904" y="0"/>
                      </a:lnTo>
                      <a:lnTo>
                        <a:pt x="43509" y="29150"/>
                      </a:lnTo>
                      <a:close/>
                    </a:path>
                  </a:pathLst>
                </a:custGeom>
                <a:solidFill>
                  <a:srgbClr val="FFFFFF"/>
                </a:solidFill>
                <a:ln w="4944"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D7A9D714-3B5A-9DA7-CDBC-5C9155A8D105}"/>
                    </a:ext>
                  </a:extLst>
                </p:cNvPr>
                <p:cNvSpPr/>
                <p:nvPr/>
              </p:nvSpPr>
              <p:spPr>
                <a:xfrm>
                  <a:off x="6839331" y="3337918"/>
                  <a:ext cx="38070" cy="40513"/>
                </a:xfrm>
                <a:custGeom>
                  <a:avLst/>
                  <a:gdLst>
                    <a:gd name="connsiteX0" fmla="*/ 15821 w 38070"/>
                    <a:gd name="connsiteY0" fmla="*/ 0 h 40513"/>
                    <a:gd name="connsiteX1" fmla="*/ 0 w 38070"/>
                    <a:gd name="connsiteY1" fmla="*/ 40514 h 40513"/>
                    <a:gd name="connsiteX2" fmla="*/ 7911 w 38070"/>
                    <a:gd name="connsiteY2" fmla="*/ 40514 h 40513"/>
                    <a:gd name="connsiteX3" fmla="*/ 11371 w 38070"/>
                    <a:gd name="connsiteY3" fmla="*/ 31126 h 40513"/>
                    <a:gd name="connsiteX4" fmla="*/ 26699 w 38070"/>
                    <a:gd name="connsiteY4" fmla="*/ 31126 h 40513"/>
                    <a:gd name="connsiteX5" fmla="*/ 30160 w 38070"/>
                    <a:gd name="connsiteY5" fmla="*/ 40514 h 40513"/>
                    <a:gd name="connsiteX6" fmla="*/ 38071 w 38070"/>
                    <a:gd name="connsiteY6" fmla="*/ 39525 h 40513"/>
                    <a:gd name="connsiteX7" fmla="*/ 22249 w 38070"/>
                    <a:gd name="connsiteY7" fmla="*/ 494 h 40513"/>
                    <a:gd name="connsiteX8" fmla="*/ 15821 w 38070"/>
                    <a:gd name="connsiteY8" fmla="*/ 494 h 40513"/>
                    <a:gd name="connsiteX9" fmla="*/ 13349 w 38070"/>
                    <a:gd name="connsiteY9" fmla="*/ 24703 h 40513"/>
                    <a:gd name="connsiteX10" fmla="*/ 18788 w 38070"/>
                    <a:gd name="connsiteY10" fmla="*/ 10869 h 40513"/>
                    <a:gd name="connsiteX11" fmla="*/ 24226 w 38070"/>
                    <a:gd name="connsiteY11" fmla="*/ 24703 h 40513"/>
                    <a:gd name="connsiteX12" fmla="*/ 13349 w 38070"/>
                    <a:gd name="connsiteY12" fmla="*/ 24703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40513">
                      <a:moveTo>
                        <a:pt x="15821" y="0"/>
                      </a:moveTo>
                      <a:lnTo>
                        <a:pt x="0" y="40514"/>
                      </a:lnTo>
                      <a:lnTo>
                        <a:pt x="7911" y="40514"/>
                      </a:lnTo>
                      <a:lnTo>
                        <a:pt x="11371" y="31126"/>
                      </a:lnTo>
                      <a:lnTo>
                        <a:pt x="26699" y="31126"/>
                      </a:lnTo>
                      <a:lnTo>
                        <a:pt x="30160" y="40514"/>
                      </a:lnTo>
                      <a:lnTo>
                        <a:pt x="38071" y="39525"/>
                      </a:lnTo>
                      <a:lnTo>
                        <a:pt x="22249" y="494"/>
                      </a:lnTo>
                      <a:lnTo>
                        <a:pt x="15821" y="494"/>
                      </a:lnTo>
                      <a:close/>
                      <a:moveTo>
                        <a:pt x="13349" y="24703"/>
                      </a:moveTo>
                      <a:lnTo>
                        <a:pt x="18788" y="10869"/>
                      </a:lnTo>
                      <a:lnTo>
                        <a:pt x="24226" y="24703"/>
                      </a:lnTo>
                      <a:lnTo>
                        <a:pt x="13349" y="24703"/>
                      </a:lnTo>
                      <a:close/>
                    </a:path>
                  </a:pathLst>
                </a:custGeom>
                <a:solidFill>
                  <a:srgbClr val="FFFFFF"/>
                </a:solidFill>
                <a:ln w="4944" cap="flat">
                  <a:noFill/>
                  <a:prstDash val="solid"/>
                  <a:miter/>
                </a:ln>
              </p:spPr>
              <p:txBody>
                <a:bodyPr rtlCol="0" anchor="ctr"/>
                <a:lstStyle/>
                <a:p>
                  <a:endParaRPr lang="en-US"/>
                </a:p>
              </p:txBody>
            </p:sp>
            <p:sp>
              <p:nvSpPr>
                <p:cNvPr id="546" name="Freeform 545">
                  <a:extLst>
                    <a:ext uri="{FF2B5EF4-FFF2-40B4-BE49-F238E27FC236}">
                      <a16:creationId xmlns:a16="http://schemas.microsoft.com/office/drawing/2014/main" id="{C145DA36-56A3-7BB6-0434-6273E9B78479}"/>
                    </a:ext>
                  </a:extLst>
                </p:cNvPr>
                <p:cNvSpPr/>
                <p:nvPr/>
              </p:nvSpPr>
              <p:spPr>
                <a:xfrm>
                  <a:off x="6882346" y="3337918"/>
                  <a:ext cx="34115" cy="40019"/>
                </a:xfrm>
                <a:custGeom>
                  <a:avLst/>
                  <a:gdLst>
                    <a:gd name="connsiteX0" fmla="*/ 26699 w 34115"/>
                    <a:gd name="connsiteY0" fmla="*/ 26680 h 40019"/>
                    <a:gd name="connsiteX1" fmla="*/ 7911 w 34115"/>
                    <a:gd name="connsiteY1" fmla="*/ 0 h 40019"/>
                    <a:gd name="connsiteX2" fmla="*/ 0 w 34115"/>
                    <a:gd name="connsiteY2" fmla="*/ 0 h 40019"/>
                    <a:gd name="connsiteX3" fmla="*/ 0 w 34115"/>
                    <a:gd name="connsiteY3" fmla="*/ 40020 h 40019"/>
                    <a:gd name="connsiteX4" fmla="*/ 7911 w 34115"/>
                    <a:gd name="connsiteY4" fmla="*/ 40020 h 40019"/>
                    <a:gd name="connsiteX5" fmla="*/ 7911 w 34115"/>
                    <a:gd name="connsiteY5" fmla="*/ 13340 h 40019"/>
                    <a:gd name="connsiteX6" fmla="*/ 26699 w 34115"/>
                    <a:gd name="connsiteY6" fmla="*/ 40020 h 40019"/>
                    <a:gd name="connsiteX7" fmla="*/ 34116 w 34115"/>
                    <a:gd name="connsiteY7" fmla="*/ 40020 h 40019"/>
                    <a:gd name="connsiteX8" fmla="*/ 34116 w 34115"/>
                    <a:gd name="connsiteY8" fmla="*/ 0 h 40019"/>
                    <a:gd name="connsiteX9" fmla="*/ 26699 w 34115"/>
                    <a:gd name="connsiteY9" fmla="*/ 0 h 40019"/>
                    <a:gd name="connsiteX10" fmla="*/ 26699 w 34115"/>
                    <a:gd name="connsiteY10" fmla="*/ 2668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15" h="40019">
                      <a:moveTo>
                        <a:pt x="26699" y="26680"/>
                      </a:moveTo>
                      <a:lnTo>
                        <a:pt x="7911" y="0"/>
                      </a:lnTo>
                      <a:lnTo>
                        <a:pt x="0" y="0"/>
                      </a:lnTo>
                      <a:lnTo>
                        <a:pt x="0" y="40020"/>
                      </a:lnTo>
                      <a:lnTo>
                        <a:pt x="7911" y="40020"/>
                      </a:lnTo>
                      <a:lnTo>
                        <a:pt x="7911" y="13340"/>
                      </a:lnTo>
                      <a:lnTo>
                        <a:pt x="26699" y="40020"/>
                      </a:lnTo>
                      <a:lnTo>
                        <a:pt x="34116" y="40020"/>
                      </a:lnTo>
                      <a:lnTo>
                        <a:pt x="34116" y="0"/>
                      </a:lnTo>
                      <a:lnTo>
                        <a:pt x="26699" y="0"/>
                      </a:lnTo>
                      <a:lnTo>
                        <a:pt x="26699" y="26680"/>
                      </a:lnTo>
                      <a:close/>
                    </a:path>
                  </a:pathLst>
                </a:custGeom>
                <a:solidFill>
                  <a:srgbClr val="FFFFFF"/>
                </a:solidFill>
                <a:ln w="4944" cap="flat">
                  <a:noFill/>
                  <a:prstDash val="solid"/>
                  <a:miter/>
                </a:ln>
              </p:spPr>
              <p:txBody>
                <a:bodyPr rtlCol="0" anchor="ctr"/>
                <a:lstStyle/>
                <a:p>
                  <a:endParaRPr lang="en-US"/>
                </a:p>
              </p:txBody>
            </p:sp>
            <p:sp>
              <p:nvSpPr>
                <p:cNvPr id="547" name="Freeform 546">
                  <a:extLst>
                    <a:ext uri="{FF2B5EF4-FFF2-40B4-BE49-F238E27FC236}">
                      <a16:creationId xmlns:a16="http://schemas.microsoft.com/office/drawing/2014/main" id="{DB154726-9686-5B6B-DDD3-A1EA22B7E129}"/>
                    </a:ext>
                  </a:extLst>
                </p:cNvPr>
                <p:cNvSpPr/>
                <p:nvPr/>
              </p:nvSpPr>
              <p:spPr>
                <a:xfrm>
                  <a:off x="6926350" y="3337918"/>
                  <a:ext cx="34115" cy="40019"/>
                </a:xfrm>
                <a:custGeom>
                  <a:avLst/>
                  <a:gdLst>
                    <a:gd name="connsiteX0" fmla="*/ 26699 w 34115"/>
                    <a:gd name="connsiteY0" fmla="*/ 26680 h 40019"/>
                    <a:gd name="connsiteX1" fmla="*/ 7911 w 34115"/>
                    <a:gd name="connsiteY1" fmla="*/ 0 h 40019"/>
                    <a:gd name="connsiteX2" fmla="*/ 0 w 34115"/>
                    <a:gd name="connsiteY2" fmla="*/ 0 h 40019"/>
                    <a:gd name="connsiteX3" fmla="*/ 0 w 34115"/>
                    <a:gd name="connsiteY3" fmla="*/ 40020 h 40019"/>
                    <a:gd name="connsiteX4" fmla="*/ 7911 w 34115"/>
                    <a:gd name="connsiteY4" fmla="*/ 40020 h 40019"/>
                    <a:gd name="connsiteX5" fmla="*/ 7911 w 34115"/>
                    <a:gd name="connsiteY5" fmla="*/ 13340 h 40019"/>
                    <a:gd name="connsiteX6" fmla="*/ 26699 w 34115"/>
                    <a:gd name="connsiteY6" fmla="*/ 40020 h 40019"/>
                    <a:gd name="connsiteX7" fmla="*/ 34116 w 34115"/>
                    <a:gd name="connsiteY7" fmla="*/ 40020 h 40019"/>
                    <a:gd name="connsiteX8" fmla="*/ 34116 w 34115"/>
                    <a:gd name="connsiteY8" fmla="*/ 0 h 40019"/>
                    <a:gd name="connsiteX9" fmla="*/ 26699 w 34115"/>
                    <a:gd name="connsiteY9" fmla="*/ 0 h 40019"/>
                    <a:gd name="connsiteX10" fmla="*/ 26699 w 34115"/>
                    <a:gd name="connsiteY10" fmla="*/ 2668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15" h="40019">
                      <a:moveTo>
                        <a:pt x="26699" y="26680"/>
                      </a:moveTo>
                      <a:lnTo>
                        <a:pt x="7911" y="0"/>
                      </a:lnTo>
                      <a:lnTo>
                        <a:pt x="0" y="0"/>
                      </a:lnTo>
                      <a:lnTo>
                        <a:pt x="0" y="40020"/>
                      </a:lnTo>
                      <a:lnTo>
                        <a:pt x="7911" y="40020"/>
                      </a:lnTo>
                      <a:lnTo>
                        <a:pt x="7911" y="13340"/>
                      </a:lnTo>
                      <a:lnTo>
                        <a:pt x="26699" y="40020"/>
                      </a:lnTo>
                      <a:lnTo>
                        <a:pt x="34116" y="40020"/>
                      </a:lnTo>
                      <a:lnTo>
                        <a:pt x="34116" y="0"/>
                      </a:lnTo>
                      <a:lnTo>
                        <a:pt x="26699" y="0"/>
                      </a:lnTo>
                      <a:lnTo>
                        <a:pt x="26699" y="26680"/>
                      </a:lnTo>
                      <a:close/>
                    </a:path>
                  </a:pathLst>
                </a:custGeom>
                <a:solidFill>
                  <a:srgbClr val="FFFFFF"/>
                </a:solidFill>
                <a:ln w="4944" cap="flat">
                  <a:noFill/>
                  <a:prstDash val="solid"/>
                  <a:miter/>
                </a:ln>
              </p:spPr>
              <p:txBody>
                <a:bodyPr rtlCol="0" anchor="ctr"/>
                <a:lstStyle/>
                <a:p>
                  <a:endParaRPr lang="en-US"/>
                </a:p>
              </p:txBody>
            </p:sp>
            <p:sp>
              <p:nvSpPr>
                <p:cNvPr id="548" name="Freeform 547">
                  <a:extLst>
                    <a:ext uri="{FF2B5EF4-FFF2-40B4-BE49-F238E27FC236}">
                      <a16:creationId xmlns:a16="http://schemas.microsoft.com/office/drawing/2014/main" id="{ADE6B359-5FEF-6DFC-CFAB-2D8BCC4C6EDF}"/>
                    </a:ext>
                  </a:extLst>
                </p:cNvPr>
                <p:cNvSpPr/>
                <p:nvPr/>
              </p:nvSpPr>
              <p:spPr>
                <a:xfrm>
                  <a:off x="6965904" y="3337918"/>
                  <a:ext cx="38070" cy="40513"/>
                </a:xfrm>
                <a:custGeom>
                  <a:avLst/>
                  <a:gdLst>
                    <a:gd name="connsiteX0" fmla="*/ 26699 w 38070"/>
                    <a:gd name="connsiteY0" fmla="*/ 30632 h 40513"/>
                    <a:gd name="connsiteX1" fmla="*/ 30160 w 38070"/>
                    <a:gd name="connsiteY1" fmla="*/ 40020 h 40513"/>
                    <a:gd name="connsiteX2" fmla="*/ 38071 w 38070"/>
                    <a:gd name="connsiteY2" fmla="*/ 39031 h 40513"/>
                    <a:gd name="connsiteX3" fmla="*/ 22249 w 38070"/>
                    <a:gd name="connsiteY3" fmla="*/ 0 h 40513"/>
                    <a:gd name="connsiteX4" fmla="*/ 15821 w 38070"/>
                    <a:gd name="connsiteY4" fmla="*/ 0 h 40513"/>
                    <a:gd name="connsiteX5" fmla="*/ 0 w 38070"/>
                    <a:gd name="connsiteY5" fmla="*/ 40514 h 40513"/>
                    <a:gd name="connsiteX6" fmla="*/ 7911 w 38070"/>
                    <a:gd name="connsiteY6" fmla="*/ 40514 h 40513"/>
                    <a:gd name="connsiteX7" fmla="*/ 11371 w 38070"/>
                    <a:gd name="connsiteY7" fmla="*/ 31126 h 40513"/>
                    <a:gd name="connsiteX8" fmla="*/ 26699 w 38070"/>
                    <a:gd name="connsiteY8" fmla="*/ 31126 h 40513"/>
                    <a:gd name="connsiteX9" fmla="*/ 18788 w 38070"/>
                    <a:gd name="connsiteY9" fmla="*/ 10375 h 40513"/>
                    <a:gd name="connsiteX10" fmla="*/ 24227 w 38070"/>
                    <a:gd name="connsiteY10" fmla="*/ 24209 h 40513"/>
                    <a:gd name="connsiteX11" fmla="*/ 13349 w 38070"/>
                    <a:gd name="connsiteY11" fmla="*/ 24209 h 40513"/>
                    <a:gd name="connsiteX12" fmla="*/ 18788 w 38070"/>
                    <a:gd name="connsiteY12" fmla="*/ 10375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40513">
                      <a:moveTo>
                        <a:pt x="26699" y="30632"/>
                      </a:moveTo>
                      <a:lnTo>
                        <a:pt x="30160" y="40020"/>
                      </a:lnTo>
                      <a:lnTo>
                        <a:pt x="38071" y="39031"/>
                      </a:lnTo>
                      <a:lnTo>
                        <a:pt x="22249" y="0"/>
                      </a:lnTo>
                      <a:lnTo>
                        <a:pt x="15821" y="0"/>
                      </a:lnTo>
                      <a:lnTo>
                        <a:pt x="0" y="40514"/>
                      </a:lnTo>
                      <a:lnTo>
                        <a:pt x="7911" y="40514"/>
                      </a:lnTo>
                      <a:lnTo>
                        <a:pt x="11371" y="31126"/>
                      </a:lnTo>
                      <a:lnTo>
                        <a:pt x="26699" y="31126"/>
                      </a:lnTo>
                      <a:close/>
                      <a:moveTo>
                        <a:pt x="18788" y="10375"/>
                      </a:moveTo>
                      <a:lnTo>
                        <a:pt x="24227" y="24209"/>
                      </a:lnTo>
                      <a:lnTo>
                        <a:pt x="13349" y="24209"/>
                      </a:lnTo>
                      <a:lnTo>
                        <a:pt x="18788" y="10375"/>
                      </a:lnTo>
                      <a:close/>
                    </a:path>
                  </a:pathLst>
                </a:custGeom>
                <a:solidFill>
                  <a:srgbClr val="FFFFFF"/>
                </a:solidFill>
                <a:ln w="4944" cap="flat">
                  <a:noFill/>
                  <a:prstDash val="solid"/>
                  <a:miter/>
                </a:ln>
              </p:spPr>
              <p:txBody>
                <a:bodyPr rtlCol="0" anchor="ctr"/>
                <a:lstStyle/>
                <a:p>
                  <a:endParaRPr lang="en-US"/>
                </a:p>
              </p:txBody>
            </p:sp>
            <p:sp>
              <p:nvSpPr>
                <p:cNvPr id="549" name="Freeform 548">
                  <a:extLst>
                    <a:ext uri="{FF2B5EF4-FFF2-40B4-BE49-F238E27FC236}">
                      <a16:creationId xmlns:a16="http://schemas.microsoft.com/office/drawing/2014/main" id="{25074F42-B5D7-F3F7-FA00-42FA9C9D8346}"/>
                    </a:ext>
                  </a:extLst>
                </p:cNvPr>
                <p:cNvSpPr/>
                <p:nvPr/>
              </p:nvSpPr>
              <p:spPr>
                <a:xfrm>
                  <a:off x="7442038" y="3486139"/>
                  <a:ext cx="38565" cy="53853"/>
                </a:xfrm>
                <a:custGeom>
                  <a:avLst/>
                  <a:gdLst>
                    <a:gd name="connsiteX0" fmla="*/ 31643 w 38565"/>
                    <a:gd name="connsiteY0" fmla="*/ 3952 h 53853"/>
                    <a:gd name="connsiteX1" fmla="*/ 16811 w 38565"/>
                    <a:gd name="connsiteY1" fmla="*/ 0 h 53853"/>
                    <a:gd name="connsiteX2" fmla="*/ 0 w 38565"/>
                    <a:gd name="connsiteY2" fmla="*/ 0 h 53853"/>
                    <a:gd name="connsiteX3" fmla="*/ 0 w 38565"/>
                    <a:gd name="connsiteY3" fmla="*/ 53853 h 53853"/>
                    <a:gd name="connsiteX4" fmla="*/ 10383 w 38565"/>
                    <a:gd name="connsiteY4" fmla="*/ 53853 h 53853"/>
                    <a:gd name="connsiteX5" fmla="*/ 10383 w 38565"/>
                    <a:gd name="connsiteY5" fmla="*/ 35079 h 53853"/>
                    <a:gd name="connsiteX6" fmla="*/ 16316 w 38565"/>
                    <a:gd name="connsiteY6" fmla="*/ 35079 h 53853"/>
                    <a:gd name="connsiteX7" fmla="*/ 31643 w 38565"/>
                    <a:gd name="connsiteY7" fmla="*/ 30632 h 53853"/>
                    <a:gd name="connsiteX8" fmla="*/ 38566 w 38565"/>
                    <a:gd name="connsiteY8" fmla="*/ 17292 h 53853"/>
                    <a:gd name="connsiteX9" fmla="*/ 32138 w 38565"/>
                    <a:gd name="connsiteY9" fmla="*/ 3952 h 53853"/>
                    <a:gd name="connsiteX10" fmla="*/ 23733 w 38565"/>
                    <a:gd name="connsiteY10" fmla="*/ 24209 h 53853"/>
                    <a:gd name="connsiteX11" fmla="*/ 16316 w 38565"/>
                    <a:gd name="connsiteY11" fmla="*/ 26186 h 53853"/>
                    <a:gd name="connsiteX12" fmla="*/ 9889 w 38565"/>
                    <a:gd name="connsiteY12" fmla="*/ 26186 h 53853"/>
                    <a:gd name="connsiteX13" fmla="*/ 9889 w 38565"/>
                    <a:gd name="connsiteY13" fmla="*/ 8399 h 53853"/>
                    <a:gd name="connsiteX14" fmla="*/ 16316 w 38565"/>
                    <a:gd name="connsiteY14" fmla="*/ 8399 h 53853"/>
                    <a:gd name="connsiteX15" fmla="*/ 24227 w 38565"/>
                    <a:gd name="connsiteY15" fmla="*/ 10375 h 53853"/>
                    <a:gd name="connsiteX16" fmla="*/ 27194 w 38565"/>
                    <a:gd name="connsiteY16" fmla="*/ 17786 h 53853"/>
                    <a:gd name="connsiteX17" fmla="*/ 24227 w 38565"/>
                    <a:gd name="connsiteY17" fmla="*/ 2420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65" h="53853">
                      <a:moveTo>
                        <a:pt x="31643" y="3952"/>
                      </a:moveTo>
                      <a:cubicBezTo>
                        <a:pt x="27688" y="1482"/>
                        <a:pt x="22249" y="0"/>
                        <a:pt x="16811" y="0"/>
                      </a:cubicBezTo>
                      <a:lnTo>
                        <a:pt x="0" y="0"/>
                      </a:lnTo>
                      <a:lnTo>
                        <a:pt x="0" y="53853"/>
                      </a:lnTo>
                      <a:lnTo>
                        <a:pt x="10383" y="53853"/>
                      </a:lnTo>
                      <a:lnTo>
                        <a:pt x="10383" y="35079"/>
                      </a:lnTo>
                      <a:lnTo>
                        <a:pt x="16316" y="35079"/>
                      </a:lnTo>
                      <a:cubicBezTo>
                        <a:pt x="22249" y="35079"/>
                        <a:pt x="27194" y="33597"/>
                        <a:pt x="31643" y="30632"/>
                      </a:cubicBezTo>
                      <a:cubicBezTo>
                        <a:pt x="36093" y="27668"/>
                        <a:pt x="38566" y="23221"/>
                        <a:pt x="38566" y="17292"/>
                      </a:cubicBezTo>
                      <a:cubicBezTo>
                        <a:pt x="38566" y="11364"/>
                        <a:pt x="36588" y="6917"/>
                        <a:pt x="32138" y="3952"/>
                      </a:cubicBezTo>
                      <a:close/>
                      <a:moveTo>
                        <a:pt x="23733" y="24209"/>
                      </a:moveTo>
                      <a:cubicBezTo>
                        <a:pt x="21755" y="25691"/>
                        <a:pt x="19283" y="26186"/>
                        <a:pt x="16316" y="26186"/>
                      </a:cubicBezTo>
                      <a:lnTo>
                        <a:pt x="9889" y="26186"/>
                      </a:lnTo>
                      <a:lnTo>
                        <a:pt x="9889" y="8399"/>
                      </a:lnTo>
                      <a:lnTo>
                        <a:pt x="16316" y="8399"/>
                      </a:lnTo>
                      <a:cubicBezTo>
                        <a:pt x="19777" y="8399"/>
                        <a:pt x="22249" y="8893"/>
                        <a:pt x="24227" y="10375"/>
                      </a:cubicBezTo>
                      <a:cubicBezTo>
                        <a:pt x="26205" y="11858"/>
                        <a:pt x="27194" y="14328"/>
                        <a:pt x="27194" y="17786"/>
                      </a:cubicBezTo>
                      <a:cubicBezTo>
                        <a:pt x="27194" y="20751"/>
                        <a:pt x="25711" y="23221"/>
                        <a:pt x="24227" y="24209"/>
                      </a:cubicBezTo>
                      <a:close/>
                    </a:path>
                  </a:pathLst>
                </a:custGeom>
                <a:solidFill>
                  <a:srgbClr val="FFFFFF"/>
                </a:solidFill>
                <a:ln w="4944"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F9BD1DDE-9411-D65C-4372-138D2CF97C2D}"/>
                    </a:ext>
                  </a:extLst>
                </p:cNvPr>
                <p:cNvSpPr/>
                <p:nvPr/>
              </p:nvSpPr>
              <p:spPr>
                <a:xfrm>
                  <a:off x="7489997" y="3486139"/>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EB0EAD4E-D337-E84A-33DC-D3B247E124AB}"/>
                    </a:ext>
                  </a:extLst>
                </p:cNvPr>
                <p:cNvSpPr/>
                <p:nvPr/>
              </p:nvSpPr>
              <p:spPr>
                <a:xfrm>
                  <a:off x="7512247" y="3484656"/>
                  <a:ext cx="44498" cy="55335"/>
                </a:xfrm>
                <a:custGeom>
                  <a:avLst/>
                  <a:gdLst>
                    <a:gd name="connsiteX0" fmla="*/ 38071 w 44498"/>
                    <a:gd name="connsiteY0" fmla="*/ 5929 h 55335"/>
                    <a:gd name="connsiteX1" fmla="*/ 30654 w 44498"/>
                    <a:gd name="connsiteY1" fmla="*/ 0 h 55335"/>
                    <a:gd name="connsiteX2" fmla="*/ 10383 w 44498"/>
                    <a:gd name="connsiteY2" fmla="*/ 23715 h 55335"/>
                    <a:gd name="connsiteX3" fmla="*/ 10383 w 44498"/>
                    <a:gd name="connsiteY3" fmla="*/ 1482 h 55335"/>
                    <a:gd name="connsiteX4" fmla="*/ 0 w 44498"/>
                    <a:gd name="connsiteY4" fmla="*/ 1482 h 55335"/>
                    <a:gd name="connsiteX5" fmla="*/ 0 w 44498"/>
                    <a:gd name="connsiteY5" fmla="*/ 55336 h 55335"/>
                    <a:gd name="connsiteX6" fmla="*/ 10383 w 44498"/>
                    <a:gd name="connsiteY6" fmla="*/ 55336 h 55335"/>
                    <a:gd name="connsiteX7" fmla="*/ 10383 w 44498"/>
                    <a:gd name="connsiteY7" fmla="*/ 38043 h 55335"/>
                    <a:gd name="connsiteX8" fmla="*/ 15327 w 44498"/>
                    <a:gd name="connsiteY8" fmla="*/ 32114 h 55335"/>
                    <a:gd name="connsiteX9" fmla="*/ 32138 w 44498"/>
                    <a:gd name="connsiteY9" fmla="*/ 55336 h 55335"/>
                    <a:gd name="connsiteX10" fmla="*/ 44498 w 44498"/>
                    <a:gd name="connsiteY10" fmla="*/ 55336 h 55335"/>
                    <a:gd name="connsiteX11" fmla="*/ 22249 w 44498"/>
                    <a:gd name="connsiteY11" fmla="*/ 24703 h 55335"/>
                    <a:gd name="connsiteX12" fmla="*/ 38071 w 44498"/>
                    <a:gd name="connsiteY12" fmla="*/ 5929 h 5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98" h="55335">
                      <a:moveTo>
                        <a:pt x="38071" y="5929"/>
                      </a:moveTo>
                      <a:lnTo>
                        <a:pt x="30654" y="0"/>
                      </a:lnTo>
                      <a:lnTo>
                        <a:pt x="10383" y="23715"/>
                      </a:lnTo>
                      <a:lnTo>
                        <a:pt x="10383" y="1482"/>
                      </a:lnTo>
                      <a:lnTo>
                        <a:pt x="0" y="1482"/>
                      </a:lnTo>
                      <a:lnTo>
                        <a:pt x="0" y="55336"/>
                      </a:lnTo>
                      <a:lnTo>
                        <a:pt x="10383" y="55336"/>
                      </a:lnTo>
                      <a:lnTo>
                        <a:pt x="10383" y="38043"/>
                      </a:lnTo>
                      <a:lnTo>
                        <a:pt x="15327" y="32114"/>
                      </a:lnTo>
                      <a:lnTo>
                        <a:pt x="32138" y="55336"/>
                      </a:lnTo>
                      <a:lnTo>
                        <a:pt x="44498" y="55336"/>
                      </a:lnTo>
                      <a:lnTo>
                        <a:pt x="22249" y="24703"/>
                      </a:lnTo>
                      <a:lnTo>
                        <a:pt x="38071" y="5929"/>
                      </a:lnTo>
                      <a:close/>
                    </a:path>
                  </a:pathLst>
                </a:custGeom>
                <a:solidFill>
                  <a:srgbClr val="FFFFFF"/>
                </a:solidFill>
                <a:ln w="4944"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8F029921-A79E-0144-4526-B4912F3A899D}"/>
                    </a:ext>
                  </a:extLst>
                </p:cNvPr>
                <p:cNvSpPr/>
                <p:nvPr/>
              </p:nvSpPr>
              <p:spPr>
                <a:xfrm>
                  <a:off x="7563667" y="3486139"/>
                  <a:ext cx="37576" cy="53853"/>
                </a:xfrm>
                <a:custGeom>
                  <a:avLst/>
                  <a:gdLst>
                    <a:gd name="connsiteX0" fmla="*/ 36093 w 37576"/>
                    <a:gd name="connsiteY0" fmla="*/ 45454 h 53853"/>
                    <a:gd name="connsiteX1" fmla="*/ 9889 w 37576"/>
                    <a:gd name="connsiteY1" fmla="*/ 45454 h 53853"/>
                    <a:gd name="connsiteX2" fmla="*/ 9889 w 37576"/>
                    <a:gd name="connsiteY2" fmla="*/ 30632 h 53853"/>
                    <a:gd name="connsiteX3" fmla="*/ 26204 w 37576"/>
                    <a:gd name="connsiteY3" fmla="*/ 30632 h 53853"/>
                    <a:gd name="connsiteX4" fmla="*/ 24226 w 37576"/>
                    <a:gd name="connsiteY4" fmla="*/ 22233 h 53853"/>
                    <a:gd name="connsiteX5" fmla="*/ 9889 w 37576"/>
                    <a:gd name="connsiteY5" fmla="*/ 22233 h 53853"/>
                    <a:gd name="connsiteX6" fmla="*/ 9889 w 37576"/>
                    <a:gd name="connsiteY6" fmla="*/ 7905 h 53853"/>
                    <a:gd name="connsiteX7" fmla="*/ 33621 w 37576"/>
                    <a:gd name="connsiteY7" fmla="*/ 7905 h 53853"/>
                    <a:gd name="connsiteX8" fmla="*/ 32138 w 37576"/>
                    <a:gd name="connsiteY8" fmla="*/ 0 h 53853"/>
                    <a:gd name="connsiteX9" fmla="*/ 0 w 37576"/>
                    <a:gd name="connsiteY9" fmla="*/ 0 h 53853"/>
                    <a:gd name="connsiteX10" fmla="*/ 0 w 37576"/>
                    <a:gd name="connsiteY10" fmla="*/ 53853 h 53853"/>
                    <a:gd name="connsiteX11" fmla="*/ 37576 w 37576"/>
                    <a:gd name="connsiteY11" fmla="*/ 53853 h 53853"/>
                    <a:gd name="connsiteX12" fmla="*/ 36093 w 37576"/>
                    <a:gd name="connsiteY12"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36093" y="45454"/>
                      </a:moveTo>
                      <a:lnTo>
                        <a:pt x="9889" y="45454"/>
                      </a:lnTo>
                      <a:lnTo>
                        <a:pt x="9889" y="30632"/>
                      </a:lnTo>
                      <a:lnTo>
                        <a:pt x="26204" y="30632"/>
                      </a:lnTo>
                      <a:lnTo>
                        <a:pt x="24226" y="22233"/>
                      </a:lnTo>
                      <a:lnTo>
                        <a:pt x="9889" y="22233"/>
                      </a:lnTo>
                      <a:lnTo>
                        <a:pt x="9889" y="7905"/>
                      </a:lnTo>
                      <a:lnTo>
                        <a:pt x="33621" y="7905"/>
                      </a:lnTo>
                      <a:lnTo>
                        <a:pt x="32138" y="0"/>
                      </a:lnTo>
                      <a:lnTo>
                        <a:pt x="0" y="0"/>
                      </a:lnTo>
                      <a:lnTo>
                        <a:pt x="0" y="53853"/>
                      </a:lnTo>
                      <a:lnTo>
                        <a:pt x="37576" y="53853"/>
                      </a:lnTo>
                      <a:lnTo>
                        <a:pt x="36093" y="45454"/>
                      </a:lnTo>
                      <a:close/>
                    </a:path>
                  </a:pathLst>
                </a:custGeom>
                <a:solidFill>
                  <a:srgbClr val="FFFFFF"/>
                </a:solidFill>
                <a:ln w="4944"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15A22F70-8CA2-CB01-2613-AB161F832B73}"/>
                    </a:ext>
                  </a:extLst>
                </p:cNvPr>
                <p:cNvSpPr/>
                <p:nvPr/>
              </p:nvSpPr>
              <p:spPr>
                <a:xfrm>
                  <a:off x="6976781" y="3958962"/>
                  <a:ext cx="47464" cy="53853"/>
                </a:xfrm>
                <a:custGeom>
                  <a:avLst/>
                  <a:gdLst>
                    <a:gd name="connsiteX0" fmla="*/ 24721 w 47464"/>
                    <a:gd name="connsiteY0" fmla="*/ 25198 h 53853"/>
                    <a:gd name="connsiteX1" fmla="*/ 6428 w 47464"/>
                    <a:gd name="connsiteY1" fmla="*/ 0 h 53853"/>
                    <a:gd name="connsiteX2" fmla="*/ 0 w 47464"/>
                    <a:gd name="connsiteY2" fmla="*/ 0 h 53853"/>
                    <a:gd name="connsiteX3" fmla="*/ 0 w 47464"/>
                    <a:gd name="connsiteY3" fmla="*/ 53854 h 53853"/>
                    <a:gd name="connsiteX4" fmla="*/ 10383 w 47464"/>
                    <a:gd name="connsiteY4" fmla="*/ 53854 h 53853"/>
                    <a:gd name="connsiteX5" fmla="*/ 10383 w 47464"/>
                    <a:gd name="connsiteY5" fmla="*/ 21245 h 53853"/>
                    <a:gd name="connsiteX6" fmla="*/ 23238 w 47464"/>
                    <a:gd name="connsiteY6" fmla="*/ 37549 h 53853"/>
                    <a:gd name="connsiteX7" fmla="*/ 27194 w 47464"/>
                    <a:gd name="connsiteY7" fmla="*/ 37055 h 53853"/>
                    <a:gd name="connsiteX8" fmla="*/ 37082 w 47464"/>
                    <a:gd name="connsiteY8" fmla="*/ 22727 h 53853"/>
                    <a:gd name="connsiteX9" fmla="*/ 37082 w 47464"/>
                    <a:gd name="connsiteY9" fmla="*/ 53854 h 53853"/>
                    <a:gd name="connsiteX10" fmla="*/ 47465 w 47464"/>
                    <a:gd name="connsiteY10" fmla="*/ 53854 h 53853"/>
                    <a:gd name="connsiteX11" fmla="*/ 47465 w 47464"/>
                    <a:gd name="connsiteY11" fmla="*/ 0 h 53853"/>
                    <a:gd name="connsiteX12" fmla="*/ 41532 w 47464"/>
                    <a:gd name="connsiteY12" fmla="*/ 0 h 53853"/>
                    <a:gd name="connsiteX13" fmla="*/ 24721 w 47464"/>
                    <a:gd name="connsiteY13" fmla="*/ 2519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4" h="53853">
                      <a:moveTo>
                        <a:pt x="24721" y="25198"/>
                      </a:moveTo>
                      <a:lnTo>
                        <a:pt x="6428" y="0"/>
                      </a:lnTo>
                      <a:lnTo>
                        <a:pt x="0" y="0"/>
                      </a:lnTo>
                      <a:lnTo>
                        <a:pt x="0" y="53854"/>
                      </a:lnTo>
                      <a:lnTo>
                        <a:pt x="10383" y="53854"/>
                      </a:lnTo>
                      <a:lnTo>
                        <a:pt x="10383" y="21245"/>
                      </a:lnTo>
                      <a:lnTo>
                        <a:pt x="23238" y="37549"/>
                      </a:lnTo>
                      <a:lnTo>
                        <a:pt x="27194" y="37055"/>
                      </a:lnTo>
                      <a:lnTo>
                        <a:pt x="37082" y="22727"/>
                      </a:lnTo>
                      <a:lnTo>
                        <a:pt x="37082" y="53854"/>
                      </a:lnTo>
                      <a:lnTo>
                        <a:pt x="47465" y="53854"/>
                      </a:lnTo>
                      <a:lnTo>
                        <a:pt x="47465" y="0"/>
                      </a:lnTo>
                      <a:lnTo>
                        <a:pt x="41532" y="0"/>
                      </a:lnTo>
                      <a:lnTo>
                        <a:pt x="24721" y="25198"/>
                      </a:lnTo>
                      <a:close/>
                    </a:path>
                  </a:pathLst>
                </a:custGeom>
                <a:solidFill>
                  <a:srgbClr val="FFFFFF"/>
                </a:solidFill>
                <a:ln w="4944"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252EEC19-A42D-6F26-EC61-BC4306818506}"/>
                    </a:ext>
                  </a:extLst>
                </p:cNvPr>
                <p:cNvSpPr/>
                <p:nvPr/>
              </p:nvSpPr>
              <p:spPr>
                <a:xfrm>
                  <a:off x="7035618" y="3957974"/>
                  <a:ext cx="49442" cy="55829"/>
                </a:xfrm>
                <a:custGeom>
                  <a:avLst/>
                  <a:gdLst>
                    <a:gd name="connsiteX0" fmla="*/ 24721 w 49442"/>
                    <a:gd name="connsiteY0" fmla="*/ 0 h 55829"/>
                    <a:gd name="connsiteX1" fmla="*/ 6428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4610 w 49442"/>
                    <a:gd name="connsiteY9" fmla="*/ 42490 h 55829"/>
                    <a:gd name="connsiteX10" fmla="*/ 24227 w 49442"/>
                    <a:gd name="connsiteY10" fmla="*/ 47431 h 55829"/>
                    <a:gd name="connsiteX11" fmla="*/ 13844 w 49442"/>
                    <a:gd name="connsiteY11" fmla="*/ 41996 h 55829"/>
                    <a:gd name="connsiteX12" fmla="*/ 10383 w 49442"/>
                    <a:gd name="connsiteY12" fmla="*/ 28162 h 55829"/>
                    <a:gd name="connsiteX13" fmla="*/ 14339 w 49442"/>
                    <a:gd name="connsiteY13" fmla="*/ 13834 h 55829"/>
                    <a:gd name="connsiteX14" fmla="*/ 24721 w 49442"/>
                    <a:gd name="connsiteY14" fmla="*/ 8399 h 55829"/>
                    <a:gd name="connsiteX15" fmla="*/ 35104 w 49442"/>
                    <a:gd name="connsiteY15" fmla="*/ 13834 h 55829"/>
                    <a:gd name="connsiteX16" fmla="*/ 38566 w 49442"/>
                    <a:gd name="connsiteY16" fmla="*/ 27668 h 55829"/>
                    <a:gd name="connsiteX17" fmla="*/ 34610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8" y="7905"/>
                      </a:cubicBezTo>
                      <a:cubicBezTo>
                        <a:pt x="1978" y="13340"/>
                        <a:pt x="0" y="19763"/>
                        <a:pt x="0" y="28162"/>
                      </a:cubicBezTo>
                      <a:cubicBezTo>
                        <a:pt x="0" y="36561"/>
                        <a:pt x="1978" y="42490"/>
                        <a:pt x="5933" y="47925"/>
                      </a:cubicBezTo>
                      <a:cubicBezTo>
                        <a:pt x="9889" y="53359"/>
                        <a:pt x="16316" y="55830"/>
                        <a:pt x="24721" y="55830"/>
                      </a:cubicBezTo>
                      <a:cubicBezTo>
                        <a:pt x="32632" y="55830"/>
                        <a:pt x="38566" y="52865"/>
                        <a:pt x="43015" y="47925"/>
                      </a:cubicBezTo>
                      <a:cubicBezTo>
                        <a:pt x="47465" y="42984"/>
                        <a:pt x="49443" y="36067"/>
                        <a:pt x="49443" y="27668"/>
                      </a:cubicBezTo>
                      <a:cubicBezTo>
                        <a:pt x="49443" y="19269"/>
                        <a:pt x="47465" y="13340"/>
                        <a:pt x="43510" y="7905"/>
                      </a:cubicBezTo>
                      <a:cubicBezTo>
                        <a:pt x="39554" y="2470"/>
                        <a:pt x="33126" y="0"/>
                        <a:pt x="24721" y="0"/>
                      </a:cubicBezTo>
                      <a:close/>
                      <a:moveTo>
                        <a:pt x="34610" y="42490"/>
                      </a:moveTo>
                      <a:cubicBezTo>
                        <a:pt x="32138" y="45948"/>
                        <a:pt x="28677" y="47431"/>
                        <a:pt x="24227" y="47431"/>
                      </a:cubicBezTo>
                      <a:cubicBezTo>
                        <a:pt x="19777" y="47431"/>
                        <a:pt x="15821" y="45454"/>
                        <a:pt x="13844" y="41996"/>
                      </a:cubicBezTo>
                      <a:cubicBezTo>
                        <a:pt x="11372" y="38537"/>
                        <a:pt x="10383" y="33597"/>
                        <a:pt x="10383" y="28162"/>
                      </a:cubicBezTo>
                      <a:cubicBezTo>
                        <a:pt x="10383" y="22727"/>
                        <a:pt x="11866" y="17292"/>
                        <a:pt x="14339" y="13834"/>
                      </a:cubicBezTo>
                      <a:cubicBezTo>
                        <a:pt x="16811" y="10375"/>
                        <a:pt x="20271" y="8399"/>
                        <a:pt x="24721" y="8399"/>
                      </a:cubicBezTo>
                      <a:cubicBezTo>
                        <a:pt x="29171" y="8399"/>
                        <a:pt x="33126" y="10375"/>
                        <a:pt x="35104" y="13834"/>
                      </a:cubicBezTo>
                      <a:cubicBezTo>
                        <a:pt x="37576" y="17292"/>
                        <a:pt x="38566" y="22233"/>
                        <a:pt x="38566" y="27668"/>
                      </a:cubicBezTo>
                      <a:cubicBezTo>
                        <a:pt x="38566" y="33102"/>
                        <a:pt x="37082" y="39525"/>
                        <a:pt x="34610" y="42490"/>
                      </a:cubicBezTo>
                      <a:close/>
                    </a:path>
                  </a:pathLst>
                </a:custGeom>
                <a:solidFill>
                  <a:srgbClr val="FFFFFF"/>
                </a:solidFill>
                <a:ln w="4944"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8984303D-6F12-C34A-9B18-5841ED370318}"/>
                    </a:ext>
                  </a:extLst>
                </p:cNvPr>
                <p:cNvSpPr/>
                <p:nvPr/>
              </p:nvSpPr>
              <p:spPr>
                <a:xfrm>
                  <a:off x="7096433" y="3958962"/>
                  <a:ext cx="44992" cy="53853"/>
                </a:xfrm>
                <a:custGeom>
                  <a:avLst/>
                  <a:gdLst>
                    <a:gd name="connsiteX0" fmla="*/ 35104 w 44992"/>
                    <a:gd name="connsiteY0" fmla="*/ 36067 h 53853"/>
                    <a:gd name="connsiteX1" fmla="*/ 9889 w 44992"/>
                    <a:gd name="connsiteY1" fmla="*/ 0 h 53853"/>
                    <a:gd name="connsiteX2" fmla="*/ 0 w 44992"/>
                    <a:gd name="connsiteY2" fmla="*/ 0 h 53853"/>
                    <a:gd name="connsiteX3" fmla="*/ 0 w 44992"/>
                    <a:gd name="connsiteY3" fmla="*/ 53854 h 53853"/>
                    <a:gd name="connsiteX4" fmla="*/ 9889 w 44992"/>
                    <a:gd name="connsiteY4" fmla="*/ 53854 h 53853"/>
                    <a:gd name="connsiteX5" fmla="*/ 9889 w 44992"/>
                    <a:gd name="connsiteY5" fmla="*/ 17786 h 53853"/>
                    <a:gd name="connsiteX6" fmla="*/ 35104 w 44992"/>
                    <a:gd name="connsiteY6" fmla="*/ 53854 h 53853"/>
                    <a:gd name="connsiteX7" fmla="*/ 44993 w 44992"/>
                    <a:gd name="connsiteY7" fmla="*/ 53854 h 53853"/>
                    <a:gd name="connsiteX8" fmla="*/ 44993 w 44992"/>
                    <a:gd name="connsiteY8" fmla="*/ 0 h 53853"/>
                    <a:gd name="connsiteX9" fmla="*/ 35104 w 44992"/>
                    <a:gd name="connsiteY9" fmla="*/ 0 h 53853"/>
                    <a:gd name="connsiteX10" fmla="*/ 35104 w 44992"/>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6067"/>
                      </a:moveTo>
                      <a:lnTo>
                        <a:pt x="9889" y="0"/>
                      </a:lnTo>
                      <a:lnTo>
                        <a:pt x="0" y="0"/>
                      </a:lnTo>
                      <a:lnTo>
                        <a:pt x="0" y="53854"/>
                      </a:lnTo>
                      <a:lnTo>
                        <a:pt x="9889" y="53854"/>
                      </a:lnTo>
                      <a:lnTo>
                        <a:pt x="9889" y="17786"/>
                      </a:lnTo>
                      <a:lnTo>
                        <a:pt x="35104" y="53854"/>
                      </a:lnTo>
                      <a:lnTo>
                        <a:pt x="44993" y="53854"/>
                      </a:lnTo>
                      <a:lnTo>
                        <a:pt x="44993"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89403C03-E7F7-7AB3-7BCF-5062E2E35B65}"/>
                    </a:ext>
                  </a:extLst>
                </p:cNvPr>
                <p:cNvSpPr/>
                <p:nvPr/>
              </p:nvSpPr>
              <p:spPr>
                <a:xfrm>
                  <a:off x="7154775" y="3959456"/>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1" y="0"/>
                      </a:cubicBezTo>
                      <a:lnTo>
                        <a:pt x="0" y="0"/>
                      </a:lnTo>
                      <a:lnTo>
                        <a:pt x="0" y="53853"/>
                      </a:lnTo>
                      <a:lnTo>
                        <a:pt x="10383" y="53853"/>
                      </a:lnTo>
                      <a:lnTo>
                        <a:pt x="10383" y="33597"/>
                      </a:lnTo>
                      <a:lnTo>
                        <a:pt x="16316" y="33597"/>
                      </a:lnTo>
                      <a:cubicBezTo>
                        <a:pt x="16811" y="33597"/>
                        <a:pt x="17799" y="33597"/>
                        <a:pt x="18294" y="33597"/>
                      </a:cubicBezTo>
                      <a:cubicBezTo>
                        <a:pt x="18788" y="33597"/>
                        <a:pt x="19777" y="33597"/>
                        <a:pt x="20271" y="33597"/>
                      </a:cubicBezTo>
                      <a:lnTo>
                        <a:pt x="31643" y="54348"/>
                      </a:lnTo>
                      <a:lnTo>
                        <a:pt x="42521" y="54348"/>
                      </a:lnTo>
                      <a:lnTo>
                        <a:pt x="29171" y="31126"/>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1"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B2822D54-6A4D-6B1F-85DD-7F2E0FB7E43E}"/>
                    </a:ext>
                  </a:extLst>
                </p:cNvPr>
                <p:cNvSpPr/>
                <p:nvPr/>
              </p:nvSpPr>
              <p:spPr>
                <a:xfrm>
                  <a:off x="7202240" y="3957974"/>
                  <a:ext cx="49442" cy="55829"/>
                </a:xfrm>
                <a:custGeom>
                  <a:avLst/>
                  <a:gdLst>
                    <a:gd name="connsiteX0" fmla="*/ 24721 w 49442"/>
                    <a:gd name="connsiteY0" fmla="*/ 0 h 55829"/>
                    <a:gd name="connsiteX1" fmla="*/ 6428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6 w 49442"/>
                    <a:gd name="connsiteY5" fmla="*/ 47925 h 55829"/>
                    <a:gd name="connsiteX6" fmla="*/ 49443 w 49442"/>
                    <a:gd name="connsiteY6" fmla="*/ 27668 h 55829"/>
                    <a:gd name="connsiteX7" fmla="*/ 43510 w 49442"/>
                    <a:gd name="connsiteY7" fmla="*/ 7905 h 55829"/>
                    <a:gd name="connsiteX8" fmla="*/ 24721 w 49442"/>
                    <a:gd name="connsiteY8" fmla="*/ 0 h 55829"/>
                    <a:gd name="connsiteX9" fmla="*/ 35105 w 49442"/>
                    <a:gd name="connsiteY9" fmla="*/ 42490 h 55829"/>
                    <a:gd name="connsiteX10" fmla="*/ 24721 w 49442"/>
                    <a:gd name="connsiteY10" fmla="*/ 47431 h 55829"/>
                    <a:gd name="connsiteX11" fmla="*/ 14339 w 49442"/>
                    <a:gd name="connsiteY11" fmla="*/ 41996 h 55829"/>
                    <a:gd name="connsiteX12" fmla="*/ 10878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60 w 49442"/>
                    <a:gd name="connsiteY16" fmla="*/ 27668 h 55829"/>
                    <a:gd name="connsiteX17" fmla="*/ 35105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8" y="2964"/>
                        <a:pt x="6428" y="7905"/>
                      </a:cubicBezTo>
                      <a:cubicBezTo>
                        <a:pt x="1978" y="13340"/>
                        <a:pt x="0" y="19763"/>
                        <a:pt x="0" y="28162"/>
                      </a:cubicBezTo>
                      <a:cubicBezTo>
                        <a:pt x="0" y="36561"/>
                        <a:pt x="1978" y="42490"/>
                        <a:pt x="5933" y="47925"/>
                      </a:cubicBezTo>
                      <a:cubicBezTo>
                        <a:pt x="9889" y="53359"/>
                        <a:pt x="16316" y="55830"/>
                        <a:pt x="24721" y="55830"/>
                      </a:cubicBezTo>
                      <a:cubicBezTo>
                        <a:pt x="32633" y="55830"/>
                        <a:pt x="38566" y="52865"/>
                        <a:pt x="43016" y="47925"/>
                      </a:cubicBezTo>
                      <a:cubicBezTo>
                        <a:pt x="47466" y="42984"/>
                        <a:pt x="49443" y="36067"/>
                        <a:pt x="49443" y="27668"/>
                      </a:cubicBezTo>
                      <a:cubicBezTo>
                        <a:pt x="49443" y="19269"/>
                        <a:pt x="47466" y="13340"/>
                        <a:pt x="43510" y="7905"/>
                      </a:cubicBezTo>
                      <a:cubicBezTo>
                        <a:pt x="39554" y="2470"/>
                        <a:pt x="33127" y="0"/>
                        <a:pt x="24721" y="0"/>
                      </a:cubicBezTo>
                      <a:close/>
                      <a:moveTo>
                        <a:pt x="35105" y="42490"/>
                      </a:moveTo>
                      <a:cubicBezTo>
                        <a:pt x="32633" y="45948"/>
                        <a:pt x="29171" y="47431"/>
                        <a:pt x="24721" y="47431"/>
                      </a:cubicBezTo>
                      <a:cubicBezTo>
                        <a:pt x="20272" y="47431"/>
                        <a:pt x="16316" y="45454"/>
                        <a:pt x="14339" y="41996"/>
                      </a:cubicBezTo>
                      <a:cubicBezTo>
                        <a:pt x="11866" y="38537"/>
                        <a:pt x="10878" y="33597"/>
                        <a:pt x="10878" y="28162"/>
                      </a:cubicBezTo>
                      <a:cubicBezTo>
                        <a:pt x="10878" y="22727"/>
                        <a:pt x="12361" y="17292"/>
                        <a:pt x="14833" y="13834"/>
                      </a:cubicBezTo>
                      <a:cubicBezTo>
                        <a:pt x="17305" y="10375"/>
                        <a:pt x="20766" y="8399"/>
                        <a:pt x="25216" y="8399"/>
                      </a:cubicBezTo>
                      <a:cubicBezTo>
                        <a:pt x="29666" y="8399"/>
                        <a:pt x="33621" y="10375"/>
                        <a:pt x="35599" y="13834"/>
                      </a:cubicBezTo>
                      <a:cubicBezTo>
                        <a:pt x="38071" y="17292"/>
                        <a:pt x="39060" y="22233"/>
                        <a:pt x="39060" y="27668"/>
                      </a:cubicBezTo>
                      <a:cubicBezTo>
                        <a:pt x="39060" y="33102"/>
                        <a:pt x="37577" y="39525"/>
                        <a:pt x="35105" y="42490"/>
                      </a:cubicBezTo>
                      <a:close/>
                    </a:path>
                  </a:pathLst>
                </a:custGeom>
                <a:solidFill>
                  <a:srgbClr val="FFFFFF"/>
                </a:solidFill>
                <a:ln w="4944"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EE073D1D-0231-F805-2075-9B9BC336BF6B}"/>
                    </a:ext>
                  </a:extLst>
                </p:cNvPr>
                <p:cNvSpPr/>
                <p:nvPr/>
              </p:nvSpPr>
              <p:spPr>
                <a:xfrm>
                  <a:off x="7263055" y="3958962"/>
                  <a:ext cx="37576" cy="53853"/>
                </a:xfrm>
                <a:custGeom>
                  <a:avLst/>
                  <a:gdLst>
                    <a:gd name="connsiteX0" fmla="*/ 10383 w 37576"/>
                    <a:gd name="connsiteY0" fmla="*/ 45948 h 53853"/>
                    <a:gd name="connsiteX1" fmla="*/ 10383 w 37576"/>
                    <a:gd name="connsiteY1" fmla="*/ 30632 h 53853"/>
                    <a:gd name="connsiteX2" fmla="*/ 26205 w 37576"/>
                    <a:gd name="connsiteY2" fmla="*/ 30632 h 53853"/>
                    <a:gd name="connsiteX3" fmla="*/ 24721 w 37576"/>
                    <a:gd name="connsiteY3" fmla="*/ 22727 h 53853"/>
                    <a:gd name="connsiteX4" fmla="*/ 10383 w 37576"/>
                    <a:gd name="connsiteY4" fmla="*/ 22727 h 53853"/>
                    <a:gd name="connsiteX5" fmla="*/ 10383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8 h 53853"/>
                    <a:gd name="connsiteX12" fmla="*/ 1038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8"/>
                      </a:moveTo>
                      <a:lnTo>
                        <a:pt x="10383" y="30632"/>
                      </a:lnTo>
                      <a:lnTo>
                        <a:pt x="26205" y="30632"/>
                      </a:lnTo>
                      <a:lnTo>
                        <a:pt x="24721" y="22727"/>
                      </a:lnTo>
                      <a:lnTo>
                        <a:pt x="10383" y="22727"/>
                      </a:lnTo>
                      <a:lnTo>
                        <a:pt x="10383" y="8399"/>
                      </a:lnTo>
                      <a:lnTo>
                        <a:pt x="33621" y="8399"/>
                      </a:lnTo>
                      <a:lnTo>
                        <a:pt x="32138" y="0"/>
                      </a:lnTo>
                      <a:lnTo>
                        <a:pt x="0" y="0"/>
                      </a:lnTo>
                      <a:lnTo>
                        <a:pt x="0" y="53854"/>
                      </a:lnTo>
                      <a:lnTo>
                        <a:pt x="37576" y="53854"/>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74DAF999-2F82-02D0-50CB-D2C3C2A58849}"/>
                    </a:ext>
                  </a:extLst>
                </p:cNvPr>
                <p:cNvSpPr/>
                <p:nvPr/>
              </p:nvSpPr>
              <p:spPr>
                <a:xfrm>
                  <a:off x="6138233" y="3922895"/>
                  <a:ext cx="35598" cy="53853"/>
                </a:xfrm>
                <a:custGeom>
                  <a:avLst/>
                  <a:gdLst>
                    <a:gd name="connsiteX0" fmla="*/ 10383 w 35598"/>
                    <a:gd name="connsiteY0" fmla="*/ 45948 h 53853"/>
                    <a:gd name="connsiteX1" fmla="*/ 10383 w 35598"/>
                    <a:gd name="connsiteY1" fmla="*/ 0 h 53853"/>
                    <a:gd name="connsiteX2" fmla="*/ 0 w 35598"/>
                    <a:gd name="connsiteY2" fmla="*/ 0 h 53853"/>
                    <a:gd name="connsiteX3" fmla="*/ 0 w 35598"/>
                    <a:gd name="connsiteY3" fmla="*/ 53853 h 53853"/>
                    <a:gd name="connsiteX4" fmla="*/ 35599 w 35598"/>
                    <a:gd name="connsiteY4" fmla="*/ 53853 h 53853"/>
                    <a:gd name="connsiteX5" fmla="*/ 34116 w 35598"/>
                    <a:gd name="connsiteY5" fmla="*/ 45948 h 53853"/>
                    <a:gd name="connsiteX6" fmla="*/ 10383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10383" y="45948"/>
                      </a:moveTo>
                      <a:lnTo>
                        <a:pt x="10383" y="0"/>
                      </a:lnTo>
                      <a:lnTo>
                        <a:pt x="0" y="0"/>
                      </a:lnTo>
                      <a:lnTo>
                        <a:pt x="0" y="53853"/>
                      </a:lnTo>
                      <a:lnTo>
                        <a:pt x="35599" y="53853"/>
                      </a:lnTo>
                      <a:lnTo>
                        <a:pt x="34116"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F6DD4443-5C4C-5E74-0175-3ABCE215D5B7}"/>
                    </a:ext>
                  </a:extLst>
                </p:cNvPr>
                <p:cNvSpPr/>
                <p:nvPr/>
              </p:nvSpPr>
              <p:spPr>
                <a:xfrm>
                  <a:off x="6180753" y="3922895"/>
                  <a:ext cx="43509" cy="54841"/>
                </a:xfrm>
                <a:custGeom>
                  <a:avLst/>
                  <a:gdLst>
                    <a:gd name="connsiteX0" fmla="*/ 33621 w 43509"/>
                    <a:gd name="connsiteY0" fmla="*/ 33597 h 54841"/>
                    <a:gd name="connsiteX1" fmla="*/ 30655 w 43509"/>
                    <a:gd name="connsiteY1" fmla="*/ 43478 h 54841"/>
                    <a:gd name="connsiteX2" fmla="*/ 22249 w 43509"/>
                    <a:gd name="connsiteY2" fmla="*/ 46442 h 54841"/>
                    <a:gd name="connsiteX3" fmla="*/ 13844 w 43509"/>
                    <a:gd name="connsiteY3" fmla="*/ 43478 h 54841"/>
                    <a:gd name="connsiteX4" fmla="*/ 10383 w 43509"/>
                    <a:gd name="connsiteY4" fmla="*/ 33597 h 54841"/>
                    <a:gd name="connsiteX5" fmla="*/ 10383 w 43509"/>
                    <a:gd name="connsiteY5" fmla="*/ 0 h 54841"/>
                    <a:gd name="connsiteX6" fmla="*/ 0 w 43509"/>
                    <a:gd name="connsiteY6" fmla="*/ 0 h 54841"/>
                    <a:gd name="connsiteX7" fmla="*/ 0 w 43509"/>
                    <a:gd name="connsiteY7" fmla="*/ 34091 h 54841"/>
                    <a:gd name="connsiteX8" fmla="*/ 5933 w 43509"/>
                    <a:gd name="connsiteY8" fmla="*/ 48913 h 54841"/>
                    <a:gd name="connsiteX9" fmla="*/ 21755 w 43509"/>
                    <a:gd name="connsiteY9" fmla="*/ 54842 h 54841"/>
                    <a:gd name="connsiteX10" fmla="*/ 37576 w 43509"/>
                    <a:gd name="connsiteY10" fmla="*/ 48913 h 54841"/>
                    <a:gd name="connsiteX11" fmla="*/ 43510 w 43509"/>
                    <a:gd name="connsiteY11" fmla="*/ 34585 h 54841"/>
                    <a:gd name="connsiteX12" fmla="*/ 43510 w 43509"/>
                    <a:gd name="connsiteY12" fmla="*/ 494 h 54841"/>
                    <a:gd name="connsiteX13" fmla="*/ 33127 w 43509"/>
                    <a:gd name="connsiteY13" fmla="*/ 494 h 54841"/>
                    <a:gd name="connsiteX14" fmla="*/ 33127 w 43509"/>
                    <a:gd name="connsiteY14" fmla="*/ 34091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33621" y="33597"/>
                      </a:moveTo>
                      <a:cubicBezTo>
                        <a:pt x="33621" y="38043"/>
                        <a:pt x="32632" y="41008"/>
                        <a:pt x="30655" y="43478"/>
                      </a:cubicBezTo>
                      <a:cubicBezTo>
                        <a:pt x="28677" y="45948"/>
                        <a:pt x="25711" y="46442"/>
                        <a:pt x="22249" y="46442"/>
                      </a:cubicBezTo>
                      <a:cubicBezTo>
                        <a:pt x="18788" y="46442"/>
                        <a:pt x="15822" y="45454"/>
                        <a:pt x="13844" y="43478"/>
                      </a:cubicBezTo>
                      <a:cubicBezTo>
                        <a:pt x="11866" y="41502"/>
                        <a:pt x="10383" y="38043"/>
                        <a:pt x="10383" y="33597"/>
                      </a:cubicBezTo>
                      <a:lnTo>
                        <a:pt x="10383" y="0"/>
                      </a:lnTo>
                      <a:lnTo>
                        <a:pt x="0" y="0"/>
                      </a:lnTo>
                      <a:lnTo>
                        <a:pt x="0" y="34091"/>
                      </a:lnTo>
                      <a:cubicBezTo>
                        <a:pt x="0" y="40020"/>
                        <a:pt x="1978" y="44960"/>
                        <a:pt x="5933" y="48913"/>
                      </a:cubicBezTo>
                      <a:cubicBezTo>
                        <a:pt x="9889" y="52865"/>
                        <a:pt x="15327" y="54842"/>
                        <a:pt x="21755" y="54842"/>
                      </a:cubicBezTo>
                      <a:cubicBezTo>
                        <a:pt x="28183" y="54842"/>
                        <a:pt x="33621" y="52865"/>
                        <a:pt x="37576" y="48913"/>
                      </a:cubicBezTo>
                      <a:cubicBezTo>
                        <a:pt x="41532" y="44960"/>
                        <a:pt x="43510" y="40020"/>
                        <a:pt x="43510" y="34585"/>
                      </a:cubicBezTo>
                      <a:lnTo>
                        <a:pt x="43510" y="494"/>
                      </a:lnTo>
                      <a:lnTo>
                        <a:pt x="33127" y="494"/>
                      </a:lnTo>
                      <a:lnTo>
                        <a:pt x="33127" y="34091"/>
                      </a:lnTo>
                      <a:close/>
                    </a:path>
                  </a:pathLst>
                </a:custGeom>
                <a:solidFill>
                  <a:srgbClr val="FFFFFF"/>
                </a:solidFill>
                <a:ln w="4944" cap="flat">
                  <a:noFill/>
                  <a:prstDash val="solid"/>
                  <a:miter/>
                </a:ln>
              </p:spPr>
              <p:txBody>
                <a:bodyPr rtlCol="0" anchor="ctr"/>
                <a:lstStyle/>
                <a:p>
                  <a:endParaRPr lang="en-US"/>
                </a:p>
              </p:txBody>
            </p:sp>
            <p:sp>
              <p:nvSpPr>
                <p:cNvPr id="561" name="Freeform 560">
                  <a:extLst>
                    <a:ext uri="{FF2B5EF4-FFF2-40B4-BE49-F238E27FC236}">
                      <a16:creationId xmlns:a16="http://schemas.microsoft.com/office/drawing/2014/main" id="{FB738BFE-1E70-283A-6BC8-0C2EC723F470}"/>
                    </a:ext>
                  </a:extLst>
                </p:cNvPr>
                <p:cNvSpPr/>
                <p:nvPr/>
              </p:nvSpPr>
              <p:spPr>
                <a:xfrm>
                  <a:off x="6232174" y="3922895"/>
                  <a:ext cx="43509" cy="53853"/>
                </a:xfrm>
                <a:custGeom>
                  <a:avLst/>
                  <a:gdLst>
                    <a:gd name="connsiteX0" fmla="*/ 11372 w 43509"/>
                    <a:gd name="connsiteY0" fmla="*/ 45948 h 53853"/>
                    <a:gd name="connsiteX1" fmla="*/ 43015 w 43509"/>
                    <a:gd name="connsiteY1" fmla="*/ 8399 h 53853"/>
                    <a:gd name="connsiteX2" fmla="*/ 41532 w 43509"/>
                    <a:gd name="connsiteY2" fmla="*/ 0 h 53853"/>
                    <a:gd name="connsiteX3" fmla="*/ 2472 w 43509"/>
                    <a:gd name="connsiteY3" fmla="*/ 0 h 53853"/>
                    <a:gd name="connsiteX4" fmla="*/ 3461 w 43509"/>
                    <a:gd name="connsiteY4" fmla="*/ 8399 h 53853"/>
                    <a:gd name="connsiteX5" fmla="*/ 30654 w 43509"/>
                    <a:gd name="connsiteY5" fmla="*/ 8399 h 53853"/>
                    <a:gd name="connsiteX6" fmla="*/ 0 w 43509"/>
                    <a:gd name="connsiteY6" fmla="*/ 45948 h 53853"/>
                    <a:gd name="connsiteX7" fmla="*/ 1484 w 43509"/>
                    <a:gd name="connsiteY7" fmla="*/ 53853 h 53853"/>
                    <a:gd name="connsiteX8" fmla="*/ 43510 w 43509"/>
                    <a:gd name="connsiteY8" fmla="*/ 53853 h 53853"/>
                    <a:gd name="connsiteX9" fmla="*/ 42026 w 43509"/>
                    <a:gd name="connsiteY9" fmla="*/ 45948 h 53853"/>
                    <a:gd name="connsiteX10" fmla="*/ 11372 w 43509"/>
                    <a:gd name="connsiteY10"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509" h="53853">
                      <a:moveTo>
                        <a:pt x="11372" y="45948"/>
                      </a:moveTo>
                      <a:lnTo>
                        <a:pt x="43015" y="8399"/>
                      </a:lnTo>
                      <a:lnTo>
                        <a:pt x="41532" y="0"/>
                      </a:lnTo>
                      <a:lnTo>
                        <a:pt x="2472" y="0"/>
                      </a:lnTo>
                      <a:lnTo>
                        <a:pt x="3461" y="8399"/>
                      </a:lnTo>
                      <a:lnTo>
                        <a:pt x="30654" y="8399"/>
                      </a:lnTo>
                      <a:lnTo>
                        <a:pt x="0" y="45948"/>
                      </a:lnTo>
                      <a:lnTo>
                        <a:pt x="1484" y="53853"/>
                      </a:lnTo>
                      <a:lnTo>
                        <a:pt x="43510" y="53853"/>
                      </a:lnTo>
                      <a:lnTo>
                        <a:pt x="42026" y="45948"/>
                      </a:lnTo>
                      <a:lnTo>
                        <a:pt x="11372" y="45948"/>
                      </a:lnTo>
                      <a:close/>
                    </a:path>
                  </a:pathLst>
                </a:custGeom>
                <a:solidFill>
                  <a:srgbClr val="FFFFFF"/>
                </a:solidFill>
                <a:ln w="4944" cap="flat">
                  <a:noFill/>
                  <a:prstDash val="solid"/>
                  <a:miter/>
                </a:ln>
              </p:spPr>
              <p:txBody>
                <a:bodyPr rtlCol="0" anchor="ctr"/>
                <a:lstStyle/>
                <a:p>
                  <a:endParaRPr lang="en-US"/>
                </a:p>
              </p:txBody>
            </p:sp>
            <p:sp>
              <p:nvSpPr>
                <p:cNvPr id="562" name="Freeform 561">
                  <a:extLst>
                    <a:ext uri="{FF2B5EF4-FFF2-40B4-BE49-F238E27FC236}">
                      <a16:creationId xmlns:a16="http://schemas.microsoft.com/office/drawing/2014/main" id="{D3A6878B-B2F7-D167-7450-E3A686885B5B}"/>
                    </a:ext>
                  </a:extLst>
                </p:cNvPr>
                <p:cNvSpPr/>
                <p:nvPr/>
              </p:nvSpPr>
              <p:spPr>
                <a:xfrm>
                  <a:off x="6283594" y="3922895"/>
                  <a:ext cx="37576" cy="53853"/>
                </a:xfrm>
                <a:custGeom>
                  <a:avLst/>
                  <a:gdLst>
                    <a:gd name="connsiteX0" fmla="*/ 9889 w 37576"/>
                    <a:gd name="connsiteY0" fmla="*/ 45948 h 53853"/>
                    <a:gd name="connsiteX1" fmla="*/ 9889 w 37576"/>
                    <a:gd name="connsiteY1" fmla="*/ 31126 h 53853"/>
                    <a:gd name="connsiteX2" fmla="*/ 26204 w 37576"/>
                    <a:gd name="connsiteY2" fmla="*/ 31126 h 53853"/>
                    <a:gd name="connsiteX3" fmla="*/ 24721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3 h 53853"/>
                    <a:gd name="connsiteX10" fmla="*/ 37576 w 37576"/>
                    <a:gd name="connsiteY10" fmla="*/ 53853 h 53853"/>
                    <a:gd name="connsiteX11" fmla="*/ 36093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1126"/>
                      </a:lnTo>
                      <a:lnTo>
                        <a:pt x="26204" y="31126"/>
                      </a:lnTo>
                      <a:lnTo>
                        <a:pt x="24721" y="22727"/>
                      </a:lnTo>
                      <a:lnTo>
                        <a:pt x="9889" y="22727"/>
                      </a:lnTo>
                      <a:lnTo>
                        <a:pt x="9889" y="8399"/>
                      </a:lnTo>
                      <a:lnTo>
                        <a:pt x="33621" y="8399"/>
                      </a:lnTo>
                      <a:lnTo>
                        <a:pt x="32138" y="0"/>
                      </a:lnTo>
                      <a:lnTo>
                        <a:pt x="0" y="0"/>
                      </a:lnTo>
                      <a:lnTo>
                        <a:pt x="0" y="53853"/>
                      </a:lnTo>
                      <a:lnTo>
                        <a:pt x="37576" y="53853"/>
                      </a:lnTo>
                      <a:lnTo>
                        <a:pt x="36093"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A7413865-ADC2-675A-2AB4-E2196DB1EC9F}"/>
                    </a:ext>
                  </a:extLst>
                </p:cNvPr>
                <p:cNvSpPr/>
                <p:nvPr/>
              </p:nvSpPr>
              <p:spPr>
                <a:xfrm>
                  <a:off x="6329576" y="3923389"/>
                  <a:ext cx="42521" cy="54347"/>
                </a:xfrm>
                <a:custGeom>
                  <a:avLst/>
                  <a:gdLst>
                    <a:gd name="connsiteX0" fmla="*/ 35599 w 42521"/>
                    <a:gd name="connsiteY0" fmla="*/ 24703 h 54347"/>
                    <a:gd name="connsiteX1" fmla="*/ 38071 w 42521"/>
                    <a:gd name="connsiteY1" fmla="*/ 16304 h 54347"/>
                    <a:gd name="connsiteX2" fmla="*/ 31643 w 42521"/>
                    <a:gd name="connsiteY2" fmla="*/ 3952 h 54347"/>
                    <a:gd name="connsiteX3" fmla="*/ 16811 w 42521"/>
                    <a:gd name="connsiteY3" fmla="*/ 0 h 54347"/>
                    <a:gd name="connsiteX4" fmla="*/ 0 w 42521"/>
                    <a:gd name="connsiteY4" fmla="*/ 0 h 54347"/>
                    <a:gd name="connsiteX5" fmla="*/ 0 w 42521"/>
                    <a:gd name="connsiteY5" fmla="*/ 53853 h 54347"/>
                    <a:gd name="connsiteX6" fmla="*/ 10383 w 42521"/>
                    <a:gd name="connsiteY6" fmla="*/ 53853 h 54347"/>
                    <a:gd name="connsiteX7" fmla="*/ 10383 w 42521"/>
                    <a:gd name="connsiteY7" fmla="*/ 33597 h 54347"/>
                    <a:gd name="connsiteX8" fmla="*/ 16316 w 42521"/>
                    <a:gd name="connsiteY8" fmla="*/ 33597 h 54347"/>
                    <a:gd name="connsiteX9" fmla="*/ 18294 w 42521"/>
                    <a:gd name="connsiteY9" fmla="*/ 33597 h 54347"/>
                    <a:gd name="connsiteX10" fmla="*/ 20272 w 42521"/>
                    <a:gd name="connsiteY10" fmla="*/ 33597 h 54347"/>
                    <a:gd name="connsiteX11" fmla="*/ 31643 w 42521"/>
                    <a:gd name="connsiteY11" fmla="*/ 54348 h 54347"/>
                    <a:gd name="connsiteX12" fmla="*/ 42521 w 42521"/>
                    <a:gd name="connsiteY12" fmla="*/ 54348 h 54347"/>
                    <a:gd name="connsiteX13" fmla="*/ 29171 w 42521"/>
                    <a:gd name="connsiteY13" fmla="*/ 31126 h 54347"/>
                    <a:gd name="connsiteX14" fmla="*/ 35599 w 42521"/>
                    <a:gd name="connsiteY14" fmla="*/ 25691 h 54347"/>
                    <a:gd name="connsiteX15" fmla="*/ 24227 w 42521"/>
                    <a:gd name="connsiteY15" fmla="*/ 22727 h 54347"/>
                    <a:gd name="connsiteX16" fmla="*/ 16811 w 42521"/>
                    <a:gd name="connsiteY16" fmla="*/ 24703 h 54347"/>
                    <a:gd name="connsiteX17" fmla="*/ 10383 w 42521"/>
                    <a:gd name="connsiteY17" fmla="*/ 24703 h 54347"/>
                    <a:gd name="connsiteX18" fmla="*/ 10383 w 42521"/>
                    <a:gd name="connsiteY18" fmla="*/ 8399 h 54347"/>
                    <a:gd name="connsiteX19" fmla="*/ 16811 w 42521"/>
                    <a:gd name="connsiteY19" fmla="*/ 8399 h 54347"/>
                    <a:gd name="connsiteX20" fmla="*/ 24721 w 42521"/>
                    <a:gd name="connsiteY20" fmla="*/ 10375 h 54347"/>
                    <a:gd name="connsiteX21" fmla="*/ 27688 w 42521"/>
                    <a:gd name="connsiteY21" fmla="*/ 16798 h 54347"/>
                    <a:gd name="connsiteX22" fmla="*/ 24721 w 42521"/>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1" h="54347">
                      <a:moveTo>
                        <a:pt x="35599" y="24703"/>
                      </a:moveTo>
                      <a:cubicBezTo>
                        <a:pt x="37082" y="22233"/>
                        <a:pt x="38071" y="19269"/>
                        <a:pt x="38071" y="16304"/>
                      </a:cubicBezTo>
                      <a:cubicBezTo>
                        <a:pt x="38071" y="10869"/>
                        <a:pt x="36093" y="6423"/>
                        <a:pt x="31643" y="3952"/>
                      </a:cubicBezTo>
                      <a:cubicBezTo>
                        <a:pt x="27688" y="1482"/>
                        <a:pt x="22249" y="0"/>
                        <a:pt x="16811" y="0"/>
                      </a:cubicBezTo>
                      <a:lnTo>
                        <a:pt x="0" y="0"/>
                      </a:lnTo>
                      <a:lnTo>
                        <a:pt x="0" y="53853"/>
                      </a:lnTo>
                      <a:lnTo>
                        <a:pt x="10383" y="53853"/>
                      </a:lnTo>
                      <a:lnTo>
                        <a:pt x="10383" y="33597"/>
                      </a:lnTo>
                      <a:lnTo>
                        <a:pt x="16316" y="33597"/>
                      </a:lnTo>
                      <a:cubicBezTo>
                        <a:pt x="16811" y="33597"/>
                        <a:pt x="17800" y="33597"/>
                        <a:pt x="18294" y="33597"/>
                      </a:cubicBezTo>
                      <a:cubicBezTo>
                        <a:pt x="18788" y="33597"/>
                        <a:pt x="19777" y="33597"/>
                        <a:pt x="20272" y="33597"/>
                      </a:cubicBezTo>
                      <a:lnTo>
                        <a:pt x="31643" y="54348"/>
                      </a:lnTo>
                      <a:lnTo>
                        <a:pt x="42521" y="54348"/>
                      </a:lnTo>
                      <a:lnTo>
                        <a:pt x="29171" y="31126"/>
                      </a:lnTo>
                      <a:cubicBezTo>
                        <a:pt x="31643" y="29644"/>
                        <a:pt x="34116" y="28162"/>
                        <a:pt x="35599" y="25691"/>
                      </a:cubicBezTo>
                      <a:close/>
                      <a:moveTo>
                        <a:pt x="24227" y="22727"/>
                      </a:moveTo>
                      <a:cubicBezTo>
                        <a:pt x="22249" y="24209"/>
                        <a:pt x="19777" y="24703"/>
                        <a:pt x="16811" y="24703"/>
                      </a:cubicBezTo>
                      <a:lnTo>
                        <a:pt x="10383" y="24703"/>
                      </a:lnTo>
                      <a:lnTo>
                        <a:pt x="10383" y="8399"/>
                      </a:lnTo>
                      <a:lnTo>
                        <a:pt x="16811" y="8399"/>
                      </a:lnTo>
                      <a:cubicBezTo>
                        <a:pt x="20272" y="8399"/>
                        <a:pt x="22744" y="8893"/>
                        <a:pt x="24721" y="10375"/>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E535C91F-1E94-9AE6-7C6E-3D24009D1130}"/>
                    </a:ext>
                  </a:extLst>
                </p:cNvPr>
                <p:cNvSpPr/>
                <p:nvPr/>
              </p:nvSpPr>
              <p:spPr>
                <a:xfrm>
                  <a:off x="6379019" y="3922895"/>
                  <a:ext cx="45487" cy="53853"/>
                </a:xfrm>
                <a:custGeom>
                  <a:avLst/>
                  <a:gdLst>
                    <a:gd name="connsiteX0" fmla="*/ 35105 w 45487"/>
                    <a:gd name="connsiteY0" fmla="*/ 36067 h 53853"/>
                    <a:gd name="connsiteX1" fmla="*/ 10383 w 45487"/>
                    <a:gd name="connsiteY1" fmla="*/ 0 h 53853"/>
                    <a:gd name="connsiteX2" fmla="*/ 0 w 45487"/>
                    <a:gd name="connsiteY2" fmla="*/ 0 h 53853"/>
                    <a:gd name="connsiteX3" fmla="*/ 0 w 45487"/>
                    <a:gd name="connsiteY3" fmla="*/ 53853 h 53853"/>
                    <a:gd name="connsiteX4" fmla="*/ 10383 w 45487"/>
                    <a:gd name="connsiteY4" fmla="*/ 53853 h 53853"/>
                    <a:gd name="connsiteX5" fmla="*/ 10383 w 45487"/>
                    <a:gd name="connsiteY5" fmla="*/ 17786 h 53853"/>
                    <a:gd name="connsiteX6" fmla="*/ 35105 w 45487"/>
                    <a:gd name="connsiteY6" fmla="*/ 53853 h 53853"/>
                    <a:gd name="connsiteX7" fmla="*/ 45488 w 45487"/>
                    <a:gd name="connsiteY7" fmla="*/ 53853 h 53853"/>
                    <a:gd name="connsiteX8" fmla="*/ 45488 w 45487"/>
                    <a:gd name="connsiteY8" fmla="*/ 0 h 53853"/>
                    <a:gd name="connsiteX9" fmla="*/ 35105 w 45487"/>
                    <a:gd name="connsiteY9" fmla="*/ 0 h 53853"/>
                    <a:gd name="connsiteX10" fmla="*/ 35105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5" y="36067"/>
                      </a:moveTo>
                      <a:lnTo>
                        <a:pt x="10383" y="0"/>
                      </a:lnTo>
                      <a:lnTo>
                        <a:pt x="0" y="0"/>
                      </a:lnTo>
                      <a:lnTo>
                        <a:pt x="0" y="53853"/>
                      </a:lnTo>
                      <a:lnTo>
                        <a:pt x="10383" y="53853"/>
                      </a:lnTo>
                      <a:lnTo>
                        <a:pt x="10383" y="17786"/>
                      </a:lnTo>
                      <a:lnTo>
                        <a:pt x="35105" y="53853"/>
                      </a:lnTo>
                      <a:lnTo>
                        <a:pt x="45488" y="53853"/>
                      </a:lnTo>
                      <a:lnTo>
                        <a:pt x="45488" y="0"/>
                      </a:lnTo>
                      <a:lnTo>
                        <a:pt x="35105" y="0"/>
                      </a:lnTo>
                      <a:lnTo>
                        <a:pt x="35105" y="36067"/>
                      </a:lnTo>
                      <a:close/>
                    </a:path>
                  </a:pathLst>
                </a:custGeom>
                <a:solidFill>
                  <a:srgbClr val="FFFFFF"/>
                </a:solidFill>
                <a:ln w="4944"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98295246-4E92-FA94-B1AE-E88B78ACD1FB}"/>
                    </a:ext>
                  </a:extLst>
                </p:cNvPr>
                <p:cNvSpPr/>
                <p:nvPr/>
              </p:nvSpPr>
              <p:spPr>
                <a:xfrm>
                  <a:off x="6437856" y="3922895"/>
                  <a:ext cx="37576" cy="53853"/>
                </a:xfrm>
                <a:custGeom>
                  <a:avLst/>
                  <a:gdLst>
                    <a:gd name="connsiteX0" fmla="*/ 9889 w 37576"/>
                    <a:gd name="connsiteY0" fmla="*/ 45948 h 53853"/>
                    <a:gd name="connsiteX1" fmla="*/ 9889 w 37576"/>
                    <a:gd name="connsiteY1" fmla="*/ 31126 h 53853"/>
                    <a:gd name="connsiteX2" fmla="*/ 26205 w 37576"/>
                    <a:gd name="connsiteY2" fmla="*/ 31126 h 53853"/>
                    <a:gd name="connsiteX3" fmla="*/ 24227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3 h 53853"/>
                    <a:gd name="connsiteX10" fmla="*/ 37576 w 37576"/>
                    <a:gd name="connsiteY10" fmla="*/ 53853 h 53853"/>
                    <a:gd name="connsiteX11" fmla="*/ 35599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1126"/>
                      </a:lnTo>
                      <a:lnTo>
                        <a:pt x="26205" y="31126"/>
                      </a:lnTo>
                      <a:lnTo>
                        <a:pt x="24227" y="22727"/>
                      </a:lnTo>
                      <a:lnTo>
                        <a:pt x="9889" y="22727"/>
                      </a:lnTo>
                      <a:lnTo>
                        <a:pt x="9889" y="8399"/>
                      </a:lnTo>
                      <a:lnTo>
                        <a:pt x="33621" y="8399"/>
                      </a:lnTo>
                      <a:lnTo>
                        <a:pt x="32138" y="0"/>
                      </a:lnTo>
                      <a:lnTo>
                        <a:pt x="0" y="0"/>
                      </a:lnTo>
                      <a:lnTo>
                        <a:pt x="0" y="53853"/>
                      </a:lnTo>
                      <a:lnTo>
                        <a:pt x="37576" y="53853"/>
                      </a:lnTo>
                      <a:lnTo>
                        <a:pt x="35599"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909019A4-23BE-D652-7666-8E13FC9D1870}"/>
                    </a:ext>
                  </a:extLst>
                </p:cNvPr>
                <p:cNvSpPr/>
                <p:nvPr/>
              </p:nvSpPr>
              <p:spPr>
                <a:xfrm>
                  <a:off x="5588429" y="3960939"/>
                  <a:ext cx="39554" cy="55829"/>
                </a:xfrm>
                <a:custGeom>
                  <a:avLst/>
                  <a:gdLst>
                    <a:gd name="connsiteX0" fmla="*/ 24226 w 39554"/>
                    <a:gd name="connsiteY0" fmla="*/ 8893 h 55829"/>
                    <a:gd name="connsiteX1" fmla="*/ 30160 w 39554"/>
                    <a:gd name="connsiteY1" fmla="*/ 9387 h 55829"/>
                    <a:gd name="connsiteX2" fmla="*/ 36093 w 39554"/>
                    <a:gd name="connsiteY2" fmla="*/ 10869 h 55829"/>
                    <a:gd name="connsiteX3" fmla="*/ 39059 w 39554"/>
                    <a:gd name="connsiteY3" fmla="*/ 3458 h 55829"/>
                    <a:gd name="connsiteX4" fmla="*/ 31149 w 39554"/>
                    <a:gd name="connsiteY4" fmla="*/ 988 h 55829"/>
                    <a:gd name="connsiteX5" fmla="*/ 24721 w 39554"/>
                    <a:gd name="connsiteY5" fmla="*/ 0 h 55829"/>
                    <a:gd name="connsiteX6" fmla="*/ 6427 w 39554"/>
                    <a:gd name="connsiteY6" fmla="*/ 7905 h 55829"/>
                    <a:gd name="connsiteX7" fmla="*/ 0 w 39554"/>
                    <a:gd name="connsiteY7" fmla="*/ 28162 h 55829"/>
                    <a:gd name="connsiteX8" fmla="*/ 5933 w 39554"/>
                    <a:gd name="connsiteY8" fmla="*/ 47925 h 55829"/>
                    <a:gd name="connsiteX9" fmla="*/ 24226 w 39554"/>
                    <a:gd name="connsiteY9" fmla="*/ 55830 h 55829"/>
                    <a:gd name="connsiteX10" fmla="*/ 32138 w 39554"/>
                    <a:gd name="connsiteY10" fmla="*/ 54841 h 55829"/>
                    <a:gd name="connsiteX11" fmla="*/ 39554 w 39554"/>
                    <a:gd name="connsiteY11" fmla="*/ 52371 h 55829"/>
                    <a:gd name="connsiteX12" fmla="*/ 35599 w 39554"/>
                    <a:gd name="connsiteY12" fmla="*/ 44960 h 55829"/>
                    <a:gd name="connsiteX13" fmla="*/ 30160 w 39554"/>
                    <a:gd name="connsiteY13" fmla="*/ 46937 h 55829"/>
                    <a:gd name="connsiteX14" fmla="*/ 23732 w 39554"/>
                    <a:gd name="connsiteY14" fmla="*/ 47430 h 55829"/>
                    <a:gd name="connsiteX15" fmla="*/ 13844 w 39554"/>
                    <a:gd name="connsiteY15" fmla="*/ 41502 h 55829"/>
                    <a:gd name="connsiteX16" fmla="*/ 10877 w 39554"/>
                    <a:gd name="connsiteY16" fmla="*/ 28162 h 55829"/>
                    <a:gd name="connsiteX17" fmla="*/ 14338 w 39554"/>
                    <a:gd name="connsiteY17" fmla="*/ 13834 h 55829"/>
                    <a:gd name="connsiteX18" fmla="*/ 24226 w 39554"/>
                    <a:gd name="connsiteY18" fmla="*/ 8399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24226" y="8893"/>
                      </a:moveTo>
                      <a:cubicBezTo>
                        <a:pt x="26699" y="8893"/>
                        <a:pt x="28676" y="8893"/>
                        <a:pt x="30160" y="9387"/>
                      </a:cubicBezTo>
                      <a:cubicBezTo>
                        <a:pt x="31643" y="9387"/>
                        <a:pt x="33621" y="10375"/>
                        <a:pt x="36093" y="10869"/>
                      </a:cubicBezTo>
                      <a:lnTo>
                        <a:pt x="39059" y="3458"/>
                      </a:lnTo>
                      <a:cubicBezTo>
                        <a:pt x="36587" y="1976"/>
                        <a:pt x="34115" y="1482"/>
                        <a:pt x="31149" y="988"/>
                      </a:cubicBezTo>
                      <a:cubicBezTo>
                        <a:pt x="28182" y="494"/>
                        <a:pt x="26204" y="0"/>
                        <a:pt x="24721" y="0"/>
                      </a:cubicBezTo>
                      <a:cubicBezTo>
                        <a:pt x="16810" y="0"/>
                        <a:pt x="10877" y="2470"/>
                        <a:pt x="6427" y="7905"/>
                      </a:cubicBezTo>
                      <a:cubicBezTo>
                        <a:pt x="1977" y="13340"/>
                        <a:pt x="0" y="19763"/>
                        <a:pt x="0" y="28162"/>
                      </a:cubicBezTo>
                      <a:cubicBezTo>
                        <a:pt x="0" y="36561"/>
                        <a:pt x="1977" y="42490"/>
                        <a:pt x="5933" y="47925"/>
                      </a:cubicBezTo>
                      <a:cubicBezTo>
                        <a:pt x="9889" y="53359"/>
                        <a:pt x="15821" y="55830"/>
                        <a:pt x="24226" y="55830"/>
                      </a:cubicBezTo>
                      <a:cubicBezTo>
                        <a:pt x="32632" y="55830"/>
                        <a:pt x="29171" y="55830"/>
                        <a:pt x="32138" y="54841"/>
                      </a:cubicBezTo>
                      <a:cubicBezTo>
                        <a:pt x="35104" y="54348"/>
                        <a:pt x="37576" y="53359"/>
                        <a:pt x="39554" y="52371"/>
                      </a:cubicBezTo>
                      <a:lnTo>
                        <a:pt x="35599" y="44960"/>
                      </a:lnTo>
                      <a:cubicBezTo>
                        <a:pt x="34115" y="45454"/>
                        <a:pt x="32138" y="46442"/>
                        <a:pt x="30160" y="46937"/>
                      </a:cubicBezTo>
                      <a:cubicBezTo>
                        <a:pt x="28182" y="47430"/>
                        <a:pt x="26204" y="47430"/>
                        <a:pt x="23732" y="47430"/>
                      </a:cubicBezTo>
                      <a:cubicBezTo>
                        <a:pt x="19282" y="47430"/>
                        <a:pt x="15821" y="45454"/>
                        <a:pt x="13844" y="41502"/>
                      </a:cubicBezTo>
                      <a:cubicBezTo>
                        <a:pt x="11866" y="37549"/>
                        <a:pt x="10877" y="33102"/>
                        <a:pt x="10877" y="28162"/>
                      </a:cubicBezTo>
                      <a:cubicBezTo>
                        <a:pt x="10877" y="23221"/>
                        <a:pt x="11866" y="17292"/>
                        <a:pt x="14338" y="13834"/>
                      </a:cubicBezTo>
                      <a:cubicBezTo>
                        <a:pt x="16810" y="10375"/>
                        <a:pt x="19777" y="8399"/>
                        <a:pt x="24226" y="8399"/>
                      </a:cubicBezTo>
                      <a:close/>
                    </a:path>
                  </a:pathLst>
                </a:custGeom>
                <a:solidFill>
                  <a:srgbClr val="FFFFFF"/>
                </a:solidFill>
                <a:ln w="4944"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69534E1F-5263-BC78-08E2-DAEB58D00D64}"/>
                    </a:ext>
                  </a:extLst>
                </p:cNvPr>
                <p:cNvSpPr/>
                <p:nvPr/>
              </p:nvSpPr>
              <p:spPr>
                <a:xfrm>
                  <a:off x="5635400" y="3961432"/>
                  <a:ext cx="49442" cy="55829"/>
                </a:xfrm>
                <a:custGeom>
                  <a:avLst/>
                  <a:gdLst>
                    <a:gd name="connsiteX0" fmla="*/ 43509 w 49442"/>
                    <a:gd name="connsiteY0" fmla="*/ 7905 h 55829"/>
                    <a:gd name="connsiteX1" fmla="*/ 24721 w 49442"/>
                    <a:gd name="connsiteY1" fmla="*/ 0 h 55829"/>
                    <a:gd name="connsiteX2" fmla="*/ 6427 w 49442"/>
                    <a:gd name="connsiteY2" fmla="*/ 7905 h 55829"/>
                    <a:gd name="connsiteX3" fmla="*/ 0 w 49442"/>
                    <a:gd name="connsiteY3" fmla="*/ 28162 h 55829"/>
                    <a:gd name="connsiteX4" fmla="*/ 5933 w 49442"/>
                    <a:gd name="connsiteY4" fmla="*/ 47925 h 55829"/>
                    <a:gd name="connsiteX5" fmla="*/ 24721 w 49442"/>
                    <a:gd name="connsiteY5" fmla="*/ 55830 h 55829"/>
                    <a:gd name="connsiteX6" fmla="*/ 43015 w 49442"/>
                    <a:gd name="connsiteY6" fmla="*/ 47925 h 55829"/>
                    <a:gd name="connsiteX7" fmla="*/ 49443 w 49442"/>
                    <a:gd name="connsiteY7" fmla="*/ 27668 h 55829"/>
                    <a:gd name="connsiteX8" fmla="*/ 43509 w 49442"/>
                    <a:gd name="connsiteY8" fmla="*/ 7905 h 55829"/>
                    <a:gd name="connsiteX9" fmla="*/ 35104 w 49442"/>
                    <a:gd name="connsiteY9" fmla="*/ 42490 h 55829"/>
                    <a:gd name="connsiteX10" fmla="*/ 24721 w 49442"/>
                    <a:gd name="connsiteY10" fmla="*/ 47431 h 55829"/>
                    <a:gd name="connsiteX11" fmla="*/ 14338 w 49442"/>
                    <a:gd name="connsiteY11" fmla="*/ 41996 h 55829"/>
                    <a:gd name="connsiteX12" fmla="*/ 10877 w 49442"/>
                    <a:gd name="connsiteY12" fmla="*/ 28162 h 55829"/>
                    <a:gd name="connsiteX13" fmla="*/ 14833 w 49442"/>
                    <a:gd name="connsiteY13" fmla="*/ 13834 h 55829"/>
                    <a:gd name="connsiteX14" fmla="*/ 25216 w 49442"/>
                    <a:gd name="connsiteY14" fmla="*/ 8399 h 55829"/>
                    <a:gd name="connsiteX15" fmla="*/ 35599 w 49442"/>
                    <a:gd name="connsiteY15" fmla="*/ 13834 h 55829"/>
                    <a:gd name="connsiteX16" fmla="*/ 39059 w 49442"/>
                    <a:gd name="connsiteY16" fmla="*/ 27668 h 55829"/>
                    <a:gd name="connsiteX17" fmla="*/ 35104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43509" y="7905"/>
                      </a:moveTo>
                      <a:cubicBezTo>
                        <a:pt x="39554" y="2470"/>
                        <a:pt x="33126" y="0"/>
                        <a:pt x="24721" y="0"/>
                      </a:cubicBezTo>
                      <a:cubicBezTo>
                        <a:pt x="16810" y="0"/>
                        <a:pt x="10877" y="2964"/>
                        <a:pt x="6427" y="7905"/>
                      </a:cubicBezTo>
                      <a:cubicBezTo>
                        <a:pt x="1977" y="13340"/>
                        <a:pt x="0" y="19763"/>
                        <a:pt x="0" y="28162"/>
                      </a:cubicBezTo>
                      <a:cubicBezTo>
                        <a:pt x="0" y="36561"/>
                        <a:pt x="1977"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09" y="7905"/>
                      </a:cubicBezTo>
                      <a:close/>
                      <a:moveTo>
                        <a:pt x="35104" y="42490"/>
                      </a:moveTo>
                      <a:cubicBezTo>
                        <a:pt x="32632" y="45948"/>
                        <a:pt x="29171" y="47431"/>
                        <a:pt x="24721" y="47431"/>
                      </a:cubicBezTo>
                      <a:cubicBezTo>
                        <a:pt x="20271" y="47431"/>
                        <a:pt x="16316" y="45454"/>
                        <a:pt x="14338"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ubicBezTo>
                        <a:pt x="38071" y="17292"/>
                        <a:pt x="39059" y="22233"/>
                        <a:pt x="39059" y="27668"/>
                      </a:cubicBezTo>
                      <a:cubicBezTo>
                        <a:pt x="39059" y="33103"/>
                        <a:pt x="37576" y="39525"/>
                        <a:pt x="35104" y="42490"/>
                      </a:cubicBezTo>
                      <a:close/>
                    </a:path>
                  </a:pathLst>
                </a:custGeom>
                <a:solidFill>
                  <a:srgbClr val="FFFFFF"/>
                </a:solidFill>
                <a:ln w="4944"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36BEB756-1B35-3058-55E3-D8FC9938C135}"/>
                    </a:ext>
                  </a:extLst>
                </p:cNvPr>
                <p:cNvSpPr/>
                <p:nvPr/>
              </p:nvSpPr>
              <p:spPr>
                <a:xfrm>
                  <a:off x="5696214" y="3962421"/>
                  <a:ext cx="35599" cy="53853"/>
                </a:xfrm>
                <a:custGeom>
                  <a:avLst/>
                  <a:gdLst>
                    <a:gd name="connsiteX0" fmla="*/ 0 w 35599"/>
                    <a:gd name="connsiteY0" fmla="*/ 0 h 53853"/>
                    <a:gd name="connsiteX1" fmla="*/ 0 w 35599"/>
                    <a:gd name="connsiteY1" fmla="*/ 53853 h 53853"/>
                    <a:gd name="connsiteX2" fmla="*/ 35599 w 35599"/>
                    <a:gd name="connsiteY2" fmla="*/ 53853 h 53853"/>
                    <a:gd name="connsiteX3" fmla="*/ 34116 w 35599"/>
                    <a:gd name="connsiteY3" fmla="*/ 45948 h 53853"/>
                    <a:gd name="connsiteX4" fmla="*/ 10383 w 35599"/>
                    <a:gd name="connsiteY4" fmla="*/ 45948 h 53853"/>
                    <a:gd name="connsiteX5" fmla="*/ 10383 w 35599"/>
                    <a:gd name="connsiteY5" fmla="*/ 0 h 53853"/>
                    <a:gd name="connsiteX6" fmla="*/ 0 w 35599"/>
                    <a:gd name="connsiteY6"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 h="53853">
                      <a:moveTo>
                        <a:pt x="0" y="0"/>
                      </a:moveTo>
                      <a:lnTo>
                        <a:pt x="0" y="53853"/>
                      </a:lnTo>
                      <a:lnTo>
                        <a:pt x="35599" y="53853"/>
                      </a:lnTo>
                      <a:lnTo>
                        <a:pt x="34116" y="45948"/>
                      </a:lnTo>
                      <a:lnTo>
                        <a:pt x="10383" y="45948"/>
                      </a:lnTo>
                      <a:lnTo>
                        <a:pt x="10383" y="0"/>
                      </a:lnTo>
                      <a:lnTo>
                        <a:pt x="0" y="0"/>
                      </a:lnTo>
                      <a:close/>
                    </a:path>
                  </a:pathLst>
                </a:custGeom>
                <a:solidFill>
                  <a:srgbClr val="FFFFFF"/>
                </a:solidFill>
                <a:ln w="4944"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24D984C9-FE89-040D-2686-031483B5C704}"/>
                    </a:ext>
                  </a:extLst>
                </p:cNvPr>
                <p:cNvSpPr/>
                <p:nvPr/>
              </p:nvSpPr>
              <p:spPr>
                <a:xfrm>
                  <a:off x="5738735" y="3962421"/>
                  <a:ext cx="43509" cy="54841"/>
                </a:xfrm>
                <a:custGeom>
                  <a:avLst/>
                  <a:gdLst>
                    <a:gd name="connsiteX0" fmla="*/ 33621 w 43509"/>
                    <a:gd name="connsiteY0" fmla="*/ 33597 h 54841"/>
                    <a:gd name="connsiteX1" fmla="*/ 30655 w 43509"/>
                    <a:gd name="connsiteY1" fmla="*/ 43478 h 54841"/>
                    <a:gd name="connsiteX2" fmla="*/ 22249 w 43509"/>
                    <a:gd name="connsiteY2" fmla="*/ 46442 h 54841"/>
                    <a:gd name="connsiteX3" fmla="*/ 13844 w 43509"/>
                    <a:gd name="connsiteY3" fmla="*/ 43478 h 54841"/>
                    <a:gd name="connsiteX4" fmla="*/ 10383 w 43509"/>
                    <a:gd name="connsiteY4" fmla="*/ 33597 h 54841"/>
                    <a:gd name="connsiteX5" fmla="*/ 10383 w 43509"/>
                    <a:gd name="connsiteY5" fmla="*/ 0 h 54841"/>
                    <a:gd name="connsiteX6" fmla="*/ 0 w 43509"/>
                    <a:gd name="connsiteY6" fmla="*/ 0 h 54841"/>
                    <a:gd name="connsiteX7" fmla="*/ 0 w 43509"/>
                    <a:gd name="connsiteY7" fmla="*/ 34091 h 54841"/>
                    <a:gd name="connsiteX8" fmla="*/ 5933 w 43509"/>
                    <a:gd name="connsiteY8" fmla="*/ 48913 h 54841"/>
                    <a:gd name="connsiteX9" fmla="*/ 21755 w 43509"/>
                    <a:gd name="connsiteY9" fmla="*/ 54842 h 54841"/>
                    <a:gd name="connsiteX10" fmla="*/ 37577 w 43509"/>
                    <a:gd name="connsiteY10" fmla="*/ 48913 h 54841"/>
                    <a:gd name="connsiteX11" fmla="*/ 43510 w 43509"/>
                    <a:gd name="connsiteY11" fmla="*/ 34585 h 54841"/>
                    <a:gd name="connsiteX12" fmla="*/ 43510 w 43509"/>
                    <a:gd name="connsiteY12" fmla="*/ 494 h 54841"/>
                    <a:gd name="connsiteX13" fmla="*/ 33127 w 43509"/>
                    <a:gd name="connsiteY13" fmla="*/ 494 h 54841"/>
                    <a:gd name="connsiteX14" fmla="*/ 33127 w 43509"/>
                    <a:gd name="connsiteY14" fmla="*/ 34091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33621" y="33597"/>
                      </a:moveTo>
                      <a:cubicBezTo>
                        <a:pt x="33621" y="38043"/>
                        <a:pt x="32633" y="41008"/>
                        <a:pt x="30655" y="43478"/>
                      </a:cubicBezTo>
                      <a:cubicBezTo>
                        <a:pt x="28677" y="45948"/>
                        <a:pt x="25711" y="46442"/>
                        <a:pt x="22249" y="46442"/>
                      </a:cubicBezTo>
                      <a:cubicBezTo>
                        <a:pt x="18788" y="46442"/>
                        <a:pt x="15822" y="45454"/>
                        <a:pt x="13844" y="43478"/>
                      </a:cubicBezTo>
                      <a:cubicBezTo>
                        <a:pt x="11866" y="41502"/>
                        <a:pt x="10383" y="38043"/>
                        <a:pt x="10383" y="33597"/>
                      </a:cubicBezTo>
                      <a:lnTo>
                        <a:pt x="10383" y="0"/>
                      </a:lnTo>
                      <a:lnTo>
                        <a:pt x="0" y="0"/>
                      </a:lnTo>
                      <a:lnTo>
                        <a:pt x="0" y="34091"/>
                      </a:lnTo>
                      <a:cubicBezTo>
                        <a:pt x="0" y="40020"/>
                        <a:pt x="1978" y="44960"/>
                        <a:pt x="5933" y="48913"/>
                      </a:cubicBezTo>
                      <a:cubicBezTo>
                        <a:pt x="9889" y="52865"/>
                        <a:pt x="15328" y="54842"/>
                        <a:pt x="21755" y="54842"/>
                      </a:cubicBezTo>
                      <a:cubicBezTo>
                        <a:pt x="28183" y="54842"/>
                        <a:pt x="33621" y="52865"/>
                        <a:pt x="37577" y="48913"/>
                      </a:cubicBezTo>
                      <a:cubicBezTo>
                        <a:pt x="41532" y="44960"/>
                        <a:pt x="43510" y="40020"/>
                        <a:pt x="43510" y="34585"/>
                      </a:cubicBezTo>
                      <a:lnTo>
                        <a:pt x="43510" y="494"/>
                      </a:lnTo>
                      <a:lnTo>
                        <a:pt x="33127" y="494"/>
                      </a:lnTo>
                      <a:lnTo>
                        <a:pt x="33127" y="34091"/>
                      </a:lnTo>
                      <a:close/>
                    </a:path>
                  </a:pathLst>
                </a:custGeom>
                <a:solidFill>
                  <a:srgbClr val="FFFFFF"/>
                </a:solidFill>
                <a:ln w="4944"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ACA602D9-4EBD-C7B9-F3AC-FC71CE115771}"/>
                    </a:ext>
                  </a:extLst>
                </p:cNvPr>
                <p:cNvSpPr/>
                <p:nvPr/>
              </p:nvSpPr>
              <p:spPr>
                <a:xfrm>
                  <a:off x="5795594" y="3962421"/>
                  <a:ext cx="47465" cy="53853"/>
                </a:xfrm>
                <a:custGeom>
                  <a:avLst/>
                  <a:gdLst>
                    <a:gd name="connsiteX0" fmla="*/ 24721 w 47465"/>
                    <a:gd name="connsiteY0" fmla="*/ 24703 h 53853"/>
                    <a:gd name="connsiteX1" fmla="*/ 6428 w 47465"/>
                    <a:gd name="connsiteY1" fmla="*/ 0 h 53853"/>
                    <a:gd name="connsiteX2" fmla="*/ 0 w 47465"/>
                    <a:gd name="connsiteY2" fmla="*/ 0 h 53853"/>
                    <a:gd name="connsiteX3" fmla="*/ 0 w 47465"/>
                    <a:gd name="connsiteY3" fmla="*/ 53853 h 53853"/>
                    <a:gd name="connsiteX4" fmla="*/ 10383 w 47465"/>
                    <a:gd name="connsiteY4" fmla="*/ 53853 h 53853"/>
                    <a:gd name="connsiteX5" fmla="*/ 10383 w 47465"/>
                    <a:gd name="connsiteY5" fmla="*/ 21245 h 53853"/>
                    <a:gd name="connsiteX6" fmla="*/ 23238 w 47465"/>
                    <a:gd name="connsiteY6" fmla="*/ 37549 h 53853"/>
                    <a:gd name="connsiteX7" fmla="*/ 27194 w 47465"/>
                    <a:gd name="connsiteY7" fmla="*/ 37055 h 53853"/>
                    <a:gd name="connsiteX8" fmla="*/ 37082 w 47465"/>
                    <a:gd name="connsiteY8" fmla="*/ 22727 h 53853"/>
                    <a:gd name="connsiteX9" fmla="*/ 37082 w 47465"/>
                    <a:gd name="connsiteY9" fmla="*/ 53853 h 53853"/>
                    <a:gd name="connsiteX10" fmla="*/ 47466 w 47465"/>
                    <a:gd name="connsiteY10" fmla="*/ 53853 h 53853"/>
                    <a:gd name="connsiteX11" fmla="*/ 47466 w 47465"/>
                    <a:gd name="connsiteY11" fmla="*/ 0 h 53853"/>
                    <a:gd name="connsiteX12" fmla="*/ 41532 w 47465"/>
                    <a:gd name="connsiteY12" fmla="*/ 0 h 53853"/>
                    <a:gd name="connsiteX13" fmla="*/ 24721 w 47465"/>
                    <a:gd name="connsiteY13" fmla="*/ 247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5" h="53853">
                      <a:moveTo>
                        <a:pt x="24721" y="24703"/>
                      </a:moveTo>
                      <a:lnTo>
                        <a:pt x="6428" y="0"/>
                      </a:lnTo>
                      <a:lnTo>
                        <a:pt x="0" y="0"/>
                      </a:lnTo>
                      <a:lnTo>
                        <a:pt x="0" y="53853"/>
                      </a:lnTo>
                      <a:lnTo>
                        <a:pt x="10383" y="53853"/>
                      </a:lnTo>
                      <a:lnTo>
                        <a:pt x="10383" y="21245"/>
                      </a:lnTo>
                      <a:lnTo>
                        <a:pt x="23238" y="37549"/>
                      </a:lnTo>
                      <a:lnTo>
                        <a:pt x="27194" y="37055"/>
                      </a:lnTo>
                      <a:lnTo>
                        <a:pt x="37082" y="22727"/>
                      </a:lnTo>
                      <a:lnTo>
                        <a:pt x="37082" y="53853"/>
                      </a:lnTo>
                      <a:lnTo>
                        <a:pt x="47466" y="53853"/>
                      </a:lnTo>
                      <a:lnTo>
                        <a:pt x="47466" y="0"/>
                      </a:lnTo>
                      <a:lnTo>
                        <a:pt x="41532" y="0"/>
                      </a:lnTo>
                      <a:lnTo>
                        <a:pt x="24721" y="24703"/>
                      </a:lnTo>
                      <a:close/>
                    </a:path>
                  </a:pathLst>
                </a:custGeom>
                <a:solidFill>
                  <a:srgbClr val="FFFFFF"/>
                </a:solidFill>
                <a:ln w="4944" cap="flat">
                  <a:noFill/>
                  <a:prstDash val="solid"/>
                  <a:miter/>
                </a:ln>
              </p:spPr>
              <p:txBody>
                <a:bodyPr rtlCol="0" anchor="ctr"/>
                <a:lstStyle/>
                <a:p>
                  <a:endParaRPr lang="en-US"/>
                </a:p>
              </p:txBody>
            </p:sp>
            <p:sp>
              <p:nvSpPr>
                <p:cNvPr id="571" name="Freeform 570">
                  <a:extLst>
                    <a:ext uri="{FF2B5EF4-FFF2-40B4-BE49-F238E27FC236}">
                      <a16:creationId xmlns:a16="http://schemas.microsoft.com/office/drawing/2014/main" id="{45342CBE-2A48-EBA3-774E-7ACF608C400A}"/>
                    </a:ext>
                  </a:extLst>
                </p:cNvPr>
                <p:cNvSpPr/>
                <p:nvPr/>
              </p:nvSpPr>
              <p:spPr>
                <a:xfrm>
                  <a:off x="5855915" y="3962915"/>
                  <a:ext cx="41037" cy="53853"/>
                </a:xfrm>
                <a:custGeom>
                  <a:avLst/>
                  <a:gdLst>
                    <a:gd name="connsiteX0" fmla="*/ 33126 w 41037"/>
                    <a:gd name="connsiteY0" fmla="*/ 24209 h 53853"/>
                    <a:gd name="connsiteX1" fmla="*/ 36588 w 41037"/>
                    <a:gd name="connsiteY1" fmla="*/ 20257 h 53853"/>
                    <a:gd name="connsiteX2" fmla="*/ 38071 w 41037"/>
                    <a:gd name="connsiteY2" fmla="*/ 14822 h 53853"/>
                    <a:gd name="connsiteX3" fmla="*/ 33126 w 41037"/>
                    <a:gd name="connsiteY3" fmla="*/ 3458 h 53853"/>
                    <a:gd name="connsiteX4" fmla="*/ 20271 w 41037"/>
                    <a:gd name="connsiteY4" fmla="*/ 0 h 53853"/>
                    <a:gd name="connsiteX5" fmla="*/ 0 w 41037"/>
                    <a:gd name="connsiteY5" fmla="*/ 0 h 53853"/>
                    <a:gd name="connsiteX6" fmla="*/ 0 w 41037"/>
                    <a:gd name="connsiteY6" fmla="*/ 53853 h 53853"/>
                    <a:gd name="connsiteX7" fmla="*/ 22249 w 41037"/>
                    <a:gd name="connsiteY7" fmla="*/ 53853 h 53853"/>
                    <a:gd name="connsiteX8" fmla="*/ 36093 w 41037"/>
                    <a:gd name="connsiteY8" fmla="*/ 49901 h 53853"/>
                    <a:gd name="connsiteX9" fmla="*/ 41037 w 41037"/>
                    <a:gd name="connsiteY9" fmla="*/ 38043 h 53853"/>
                    <a:gd name="connsiteX10" fmla="*/ 38565 w 41037"/>
                    <a:gd name="connsiteY10" fmla="*/ 29644 h 53853"/>
                    <a:gd name="connsiteX11" fmla="*/ 32632 w 41037"/>
                    <a:gd name="connsiteY11" fmla="*/ 24703 h 53853"/>
                    <a:gd name="connsiteX12" fmla="*/ 10877 w 41037"/>
                    <a:gd name="connsiteY12" fmla="*/ 7905 h 53853"/>
                    <a:gd name="connsiteX13" fmla="*/ 19283 w 41037"/>
                    <a:gd name="connsiteY13" fmla="*/ 7905 h 53853"/>
                    <a:gd name="connsiteX14" fmla="*/ 25216 w 41037"/>
                    <a:gd name="connsiteY14" fmla="*/ 9387 h 53853"/>
                    <a:gd name="connsiteX15" fmla="*/ 27194 w 41037"/>
                    <a:gd name="connsiteY15" fmla="*/ 14822 h 53853"/>
                    <a:gd name="connsiteX16" fmla="*/ 24721 w 41037"/>
                    <a:gd name="connsiteY16" fmla="*/ 19763 h 53853"/>
                    <a:gd name="connsiteX17" fmla="*/ 17799 w 41037"/>
                    <a:gd name="connsiteY17" fmla="*/ 21245 h 53853"/>
                    <a:gd name="connsiteX18" fmla="*/ 10383 w 41037"/>
                    <a:gd name="connsiteY18" fmla="*/ 21245 h 53853"/>
                    <a:gd name="connsiteX19" fmla="*/ 10383 w 41037"/>
                    <a:gd name="connsiteY19" fmla="*/ 7905 h 53853"/>
                    <a:gd name="connsiteX20" fmla="*/ 28182 w 41037"/>
                    <a:gd name="connsiteY20" fmla="*/ 42984 h 53853"/>
                    <a:gd name="connsiteX21" fmla="*/ 21755 w 41037"/>
                    <a:gd name="connsiteY21" fmla="*/ 44960 h 53853"/>
                    <a:gd name="connsiteX22" fmla="*/ 10877 w 41037"/>
                    <a:gd name="connsiteY22" fmla="*/ 44960 h 53853"/>
                    <a:gd name="connsiteX23" fmla="*/ 10877 w 41037"/>
                    <a:gd name="connsiteY23" fmla="*/ 29644 h 53853"/>
                    <a:gd name="connsiteX24" fmla="*/ 22744 w 41037"/>
                    <a:gd name="connsiteY24" fmla="*/ 29644 h 53853"/>
                    <a:gd name="connsiteX25" fmla="*/ 28676 w 41037"/>
                    <a:gd name="connsiteY25" fmla="*/ 31620 h 53853"/>
                    <a:gd name="connsiteX26" fmla="*/ 31149 w 41037"/>
                    <a:gd name="connsiteY26" fmla="*/ 37549 h 53853"/>
                    <a:gd name="connsiteX27" fmla="*/ 28676 w 41037"/>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3126" y="24209"/>
                      </a:moveTo>
                      <a:cubicBezTo>
                        <a:pt x="34610" y="23221"/>
                        <a:pt x="35599" y="21739"/>
                        <a:pt x="36588" y="20257"/>
                      </a:cubicBezTo>
                      <a:cubicBezTo>
                        <a:pt x="37576" y="18775"/>
                        <a:pt x="38071" y="16798"/>
                        <a:pt x="38071" y="14822"/>
                      </a:cubicBezTo>
                      <a:cubicBezTo>
                        <a:pt x="38071" y="9387"/>
                        <a:pt x="36588" y="5435"/>
                        <a:pt x="33126" y="3458"/>
                      </a:cubicBezTo>
                      <a:cubicBezTo>
                        <a:pt x="29666" y="988"/>
                        <a:pt x="25710" y="0"/>
                        <a:pt x="20271" y="0"/>
                      </a:cubicBezTo>
                      <a:lnTo>
                        <a:pt x="0" y="0"/>
                      </a:lnTo>
                      <a:lnTo>
                        <a:pt x="0" y="53853"/>
                      </a:lnTo>
                      <a:lnTo>
                        <a:pt x="22249" y="53853"/>
                      </a:lnTo>
                      <a:cubicBezTo>
                        <a:pt x="28182" y="53853"/>
                        <a:pt x="32632" y="52371"/>
                        <a:pt x="36093" y="49901"/>
                      </a:cubicBezTo>
                      <a:cubicBezTo>
                        <a:pt x="39554" y="46937"/>
                        <a:pt x="41037" y="43478"/>
                        <a:pt x="41037" y="38043"/>
                      </a:cubicBezTo>
                      <a:cubicBezTo>
                        <a:pt x="41037" y="32609"/>
                        <a:pt x="40049" y="32114"/>
                        <a:pt x="38565" y="29644"/>
                      </a:cubicBezTo>
                      <a:cubicBezTo>
                        <a:pt x="37082" y="27668"/>
                        <a:pt x="35104" y="25691"/>
                        <a:pt x="32632" y="24703"/>
                      </a:cubicBezTo>
                      <a:close/>
                      <a:moveTo>
                        <a:pt x="10877" y="7905"/>
                      </a:moveTo>
                      <a:lnTo>
                        <a:pt x="19283" y="7905"/>
                      </a:lnTo>
                      <a:cubicBezTo>
                        <a:pt x="21755" y="7905"/>
                        <a:pt x="23732" y="7905"/>
                        <a:pt x="25216" y="9387"/>
                      </a:cubicBezTo>
                      <a:cubicBezTo>
                        <a:pt x="26699" y="10375"/>
                        <a:pt x="27194" y="11858"/>
                        <a:pt x="27194" y="14822"/>
                      </a:cubicBezTo>
                      <a:cubicBezTo>
                        <a:pt x="27194" y="17786"/>
                        <a:pt x="26204" y="18775"/>
                        <a:pt x="24721" y="19763"/>
                      </a:cubicBezTo>
                      <a:cubicBezTo>
                        <a:pt x="23238" y="20751"/>
                        <a:pt x="20766" y="21245"/>
                        <a:pt x="17799" y="21245"/>
                      </a:cubicBezTo>
                      <a:lnTo>
                        <a:pt x="10383" y="21245"/>
                      </a:lnTo>
                      <a:lnTo>
                        <a:pt x="10383" y="7905"/>
                      </a:lnTo>
                      <a:close/>
                      <a:moveTo>
                        <a:pt x="28182" y="42984"/>
                      </a:moveTo>
                      <a:cubicBezTo>
                        <a:pt x="26699" y="44466"/>
                        <a:pt x="24227" y="44960"/>
                        <a:pt x="21755" y="44960"/>
                      </a:cubicBezTo>
                      <a:lnTo>
                        <a:pt x="10877" y="44960"/>
                      </a:lnTo>
                      <a:lnTo>
                        <a:pt x="10877" y="29644"/>
                      </a:lnTo>
                      <a:lnTo>
                        <a:pt x="22744" y="29644"/>
                      </a:lnTo>
                      <a:cubicBezTo>
                        <a:pt x="25216" y="29644"/>
                        <a:pt x="27194" y="30138"/>
                        <a:pt x="28676" y="31620"/>
                      </a:cubicBezTo>
                      <a:cubicBezTo>
                        <a:pt x="30160" y="33102"/>
                        <a:pt x="31149" y="35079"/>
                        <a:pt x="31149" y="37549"/>
                      </a:cubicBezTo>
                      <a:cubicBezTo>
                        <a:pt x="31149" y="40020"/>
                        <a:pt x="30160" y="41502"/>
                        <a:pt x="28676" y="42984"/>
                      </a:cubicBezTo>
                      <a:close/>
                    </a:path>
                  </a:pathLst>
                </a:custGeom>
                <a:solidFill>
                  <a:srgbClr val="FFFFFF"/>
                </a:solidFill>
                <a:ln w="4944"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59FD3C40-C08B-0535-D8F7-F2B77C51A3EF}"/>
                    </a:ext>
                  </a:extLst>
                </p:cNvPr>
                <p:cNvSpPr/>
                <p:nvPr/>
              </p:nvSpPr>
              <p:spPr>
                <a:xfrm>
                  <a:off x="5907829" y="3962421"/>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A0F11791-CF77-1E4C-8EF7-1EE68318CA4C}"/>
                    </a:ext>
                  </a:extLst>
                </p:cNvPr>
                <p:cNvSpPr/>
                <p:nvPr/>
              </p:nvSpPr>
              <p:spPr>
                <a:xfrm>
                  <a:off x="5925629" y="3962421"/>
                  <a:ext cx="50926" cy="53853"/>
                </a:xfrm>
                <a:custGeom>
                  <a:avLst/>
                  <a:gdLst>
                    <a:gd name="connsiteX0" fmla="*/ 20766 w 50926"/>
                    <a:gd name="connsiteY0" fmla="*/ 0 h 53853"/>
                    <a:gd name="connsiteX1" fmla="*/ 0 w 50926"/>
                    <a:gd name="connsiteY1" fmla="*/ 53853 h 53853"/>
                    <a:gd name="connsiteX2" fmla="*/ 10383 w 50926"/>
                    <a:gd name="connsiteY2" fmla="*/ 53853 h 53853"/>
                    <a:gd name="connsiteX3" fmla="*/ 15327 w 50926"/>
                    <a:gd name="connsiteY3" fmla="*/ 41008 h 53853"/>
                    <a:gd name="connsiteX4" fmla="*/ 35599 w 50926"/>
                    <a:gd name="connsiteY4" fmla="*/ 41008 h 53853"/>
                    <a:gd name="connsiteX5" fmla="*/ 40543 w 50926"/>
                    <a:gd name="connsiteY5" fmla="*/ 53853 h 53853"/>
                    <a:gd name="connsiteX6" fmla="*/ 50926 w 50926"/>
                    <a:gd name="connsiteY6" fmla="*/ 52371 h 53853"/>
                    <a:gd name="connsiteX7" fmla="*/ 30160 w 50926"/>
                    <a:gd name="connsiteY7" fmla="*/ 0 h 53853"/>
                    <a:gd name="connsiteX8" fmla="*/ 21261 w 50926"/>
                    <a:gd name="connsiteY8" fmla="*/ 0 h 53853"/>
                    <a:gd name="connsiteX9" fmla="*/ 17799 w 50926"/>
                    <a:gd name="connsiteY9" fmla="*/ 33103 h 53853"/>
                    <a:gd name="connsiteX10" fmla="*/ 24721 w 50926"/>
                    <a:gd name="connsiteY10" fmla="*/ 14328 h 53853"/>
                    <a:gd name="connsiteX11" fmla="*/ 32138 w 50926"/>
                    <a:gd name="connsiteY11" fmla="*/ 33103 h 53853"/>
                    <a:gd name="connsiteX12" fmla="*/ 17799 w 50926"/>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3"/>
                      </a:lnTo>
                      <a:lnTo>
                        <a:pt x="10383" y="53853"/>
                      </a:lnTo>
                      <a:lnTo>
                        <a:pt x="15327" y="41008"/>
                      </a:lnTo>
                      <a:lnTo>
                        <a:pt x="35599" y="41008"/>
                      </a:lnTo>
                      <a:lnTo>
                        <a:pt x="40543" y="53853"/>
                      </a:lnTo>
                      <a:lnTo>
                        <a:pt x="50926" y="52371"/>
                      </a:lnTo>
                      <a:lnTo>
                        <a:pt x="30160" y="0"/>
                      </a:lnTo>
                      <a:lnTo>
                        <a:pt x="21261"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574" name="Freeform 573">
                  <a:extLst>
                    <a:ext uri="{FF2B5EF4-FFF2-40B4-BE49-F238E27FC236}">
                      <a16:creationId xmlns:a16="http://schemas.microsoft.com/office/drawing/2014/main" id="{74DEEBBD-FD34-B058-FF46-3C7349C07396}"/>
                    </a:ext>
                  </a:extLst>
                </p:cNvPr>
                <p:cNvSpPr/>
                <p:nvPr/>
              </p:nvSpPr>
              <p:spPr>
                <a:xfrm>
                  <a:off x="5380770" y="3304322"/>
                  <a:ext cx="36092" cy="55829"/>
                </a:xfrm>
                <a:custGeom>
                  <a:avLst/>
                  <a:gdLst>
                    <a:gd name="connsiteX0" fmla="*/ 31149 w 36092"/>
                    <a:gd name="connsiteY0" fmla="*/ 30632 h 55829"/>
                    <a:gd name="connsiteX1" fmla="*/ 20271 w 36092"/>
                    <a:gd name="connsiteY1" fmla="*/ 23715 h 55829"/>
                    <a:gd name="connsiteX2" fmla="*/ 13349 w 36092"/>
                    <a:gd name="connsiteY2" fmla="*/ 19763 h 55829"/>
                    <a:gd name="connsiteX3" fmla="*/ 10383 w 36092"/>
                    <a:gd name="connsiteY3" fmla="*/ 14822 h 55829"/>
                    <a:gd name="connsiteX4" fmla="*/ 12855 w 36092"/>
                    <a:gd name="connsiteY4" fmla="*/ 10870 h 55829"/>
                    <a:gd name="connsiteX5" fmla="*/ 18788 w 36092"/>
                    <a:gd name="connsiteY5" fmla="*/ 9387 h 55829"/>
                    <a:gd name="connsiteX6" fmla="*/ 25216 w 36092"/>
                    <a:gd name="connsiteY6" fmla="*/ 10375 h 55829"/>
                    <a:gd name="connsiteX7" fmla="*/ 30654 w 36092"/>
                    <a:gd name="connsiteY7" fmla="*/ 12846 h 55829"/>
                    <a:gd name="connsiteX8" fmla="*/ 34115 w 36092"/>
                    <a:gd name="connsiteY8" fmla="*/ 4447 h 55829"/>
                    <a:gd name="connsiteX9" fmla="*/ 27194 w 36092"/>
                    <a:gd name="connsiteY9" fmla="*/ 1482 h 55829"/>
                    <a:gd name="connsiteX10" fmla="*/ 19282 w 36092"/>
                    <a:gd name="connsiteY10" fmla="*/ 0 h 55829"/>
                    <a:gd name="connsiteX11" fmla="*/ 5439 w 36092"/>
                    <a:gd name="connsiteY11" fmla="*/ 3953 h 55829"/>
                    <a:gd name="connsiteX12" fmla="*/ 494 w 36092"/>
                    <a:gd name="connsiteY12" fmla="*/ 14328 h 55829"/>
                    <a:gd name="connsiteX13" fmla="*/ 5439 w 36092"/>
                    <a:gd name="connsiteY13" fmla="*/ 25198 h 55829"/>
                    <a:gd name="connsiteX14" fmla="*/ 16316 w 36092"/>
                    <a:gd name="connsiteY14" fmla="*/ 32114 h 55829"/>
                    <a:gd name="connsiteX15" fmla="*/ 23238 w 36092"/>
                    <a:gd name="connsiteY15" fmla="*/ 36067 h 55829"/>
                    <a:gd name="connsiteX16" fmla="*/ 26204 w 36092"/>
                    <a:gd name="connsiteY16" fmla="*/ 41008 h 55829"/>
                    <a:gd name="connsiteX17" fmla="*/ 23732 w 36092"/>
                    <a:gd name="connsiteY17" fmla="*/ 45454 h 55829"/>
                    <a:gd name="connsiteX18" fmla="*/ 16316 w 36092"/>
                    <a:gd name="connsiteY18" fmla="*/ 46937 h 55829"/>
                    <a:gd name="connsiteX19" fmla="*/ 8899 w 36092"/>
                    <a:gd name="connsiteY19" fmla="*/ 45454 h 55829"/>
                    <a:gd name="connsiteX20" fmla="*/ 2472 w 36092"/>
                    <a:gd name="connsiteY20" fmla="*/ 42984 h 55829"/>
                    <a:gd name="connsiteX21" fmla="*/ 0 w 36092"/>
                    <a:gd name="connsiteY21" fmla="*/ 51383 h 55829"/>
                    <a:gd name="connsiteX22" fmla="*/ 6922 w 36092"/>
                    <a:gd name="connsiteY22" fmla="*/ 54348 h 55829"/>
                    <a:gd name="connsiteX23" fmla="*/ 15821 w 36092"/>
                    <a:gd name="connsiteY23" fmla="*/ 55830 h 55829"/>
                    <a:gd name="connsiteX24" fmla="*/ 30654 w 36092"/>
                    <a:gd name="connsiteY24" fmla="*/ 51877 h 55829"/>
                    <a:gd name="connsiteX25" fmla="*/ 36093 w 36092"/>
                    <a:gd name="connsiteY25" fmla="*/ 41502 h 55829"/>
                    <a:gd name="connsiteX26" fmla="*/ 31149 w 36092"/>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2" h="55829">
                      <a:moveTo>
                        <a:pt x="31149" y="30632"/>
                      </a:moveTo>
                      <a:cubicBezTo>
                        <a:pt x="27688" y="28162"/>
                        <a:pt x="23732" y="25692"/>
                        <a:pt x="20271" y="23715"/>
                      </a:cubicBezTo>
                      <a:cubicBezTo>
                        <a:pt x="17305" y="22233"/>
                        <a:pt x="15327" y="20751"/>
                        <a:pt x="13349" y="19763"/>
                      </a:cubicBezTo>
                      <a:cubicBezTo>
                        <a:pt x="11371" y="18775"/>
                        <a:pt x="10383" y="16798"/>
                        <a:pt x="10383" y="14822"/>
                      </a:cubicBezTo>
                      <a:cubicBezTo>
                        <a:pt x="10383" y="12846"/>
                        <a:pt x="11371" y="11364"/>
                        <a:pt x="12855" y="10870"/>
                      </a:cubicBezTo>
                      <a:cubicBezTo>
                        <a:pt x="14338" y="9881"/>
                        <a:pt x="16316" y="9387"/>
                        <a:pt x="18788" y="9387"/>
                      </a:cubicBezTo>
                      <a:cubicBezTo>
                        <a:pt x="21260" y="9387"/>
                        <a:pt x="23238" y="9387"/>
                        <a:pt x="25216" y="10375"/>
                      </a:cubicBezTo>
                      <a:cubicBezTo>
                        <a:pt x="27194" y="10870"/>
                        <a:pt x="28676" y="11858"/>
                        <a:pt x="30654" y="12846"/>
                      </a:cubicBezTo>
                      <a:lnTo>
                        <a:pt x="34115" y="4447"/>
                      </a:lnTo>
                      <a:cubicBezTo>
                        <a:pt x="32138" y="3459"/>
                        <a:pt x="29666" y="2470"/>
                        <a:pt x="27194" y="1482"/>
                      </a:cubicBezTo>
                      <a:cubicBezTo>
                        <a:pt x="24721" y="494"/>
                        <a:pt x="21754" y="0"/>
                        <a:pt x="19282" y="0"/>
                      </a:cubicBezTo>
                      <a:cubicBezTo>
                        <a:pt x="13349" y="0"/>
                        <a:pt x="8899" y="1482"/>
                        <a:pt x="5439" y="3953"/>
                      </a:cubicBezTo>
                      <a:cubicBezTo>
                        <a:pt x="2472" y="6917"/>
                        <a:pt x="494" y="10375"/>
                        <a:pt x="494" y="14328"/>
                      </a:cubicBezTo>
                      <a:cubicBezTo>
                        <a:pt x="494" y="18775"/>
                        <a:pt x="1977" y="22727"/>
                        <a:pt x="5439" y="25198"/>
                      </a:cubicBezTo>
                      <a:cubicBezTo>
                        <a:pt x="8899" y="27668"/>
                        <a:pt x="12361" y="30138"/>
                        <a:pt x="16316" y="32114"/>
                      </a:cubicBezTo>
                      <a:cubicBezTo>
                        <a:pt x="18788" y="33597"/>
                        <a:pt x="21260" y="34585"/>
                        <a:pt x="23238" y="36067"/>
                      </a:cubicBezTo>
                      <a:cubicBezTo>
                        <a:pt x="25216" y="37549"/>
                        <a:pt x="26204" y="39032"/>
                        <a:pt x="26204" y="41008"/>
                      </a:cubicBezTo>
                      <a:cubicBezTo>
                        <a:pt x="26204" y="42984"/>
                        <a:pt x="25216" y="44466"/>
                        <a:pt x="23732" y="45454"/>
                      </a:cubicBezTo>
                      <a:cubicBezTo>
                        <a:pt x="22249" y="46443"/>
                        <a:pt x="19777" y="46937"/>
                        <a:pt x="16316" y="46937"/>
                      </a:cubicBezTo>
                      <a:cubicBezTo>
                        <a:pt x="12855" y="46937"/>
                        <a:pt x="11866" y="46937"/>
                        <a:pt x="8899" y="45454"/>
                      </a:cubicBezTo>
                      <a:cubicBezTo>
                        <a:pt x="6427" y="44466"/>
                        <a:pt x="4449" y="43972"/>
                        <a:pt x="2472" y="42984"/>
                      </a:cubicBezTo>
                      <a:lnTo>
                        <a:pt x="0" y="51383"/>
                      </a:lnTo>
                      <a:cubicBezTo>
                        <a:pt x="989" y="52371"/>
                        <a:pt x="3461" y="53359"/>
                        <a:pt x="6922" y="54348"/>
                      </a:cubicBezTo>
                      <a:cubicBezTo>
                        <a:pt x="10383" y="55336"/>
                        <a:pt x="13349" y="55830"/>
                        <a:pt x="15821" y="55830"/>
                      </a:cubicBezTo>
                      <a:cubicBezTo>
                        <a:pt x="22249" y="55830"/>
                        <a:pt x="27194" y="54348"/>
                        <a:pt x="30654" y="51877"/>
                      </a:cubicBezTo>
                      <a:cubicBezTo>
                        <a:pt x="34115"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4E0A311A-37BE-685A-EF6A-1898EBC450BB}"/>
                    </a:ext>
                  </a:extLst>
                </p:cNvPr>
                <p:cNvSpPr/>
                <p:nvPr/>
              </p:nvSpPr>
              <p:spPr>
                <a:xfrm>
                  <a:off x="5426257" y="3305310"/>
                  <a:ext cx="43509" cy="54841"/>
                </a:xfrm>
                <a:custGeom>
                  <a:avLst/>
                  <a:gdLst>
                    <a:gd name="connsiteX0" fmla="*/ 10383 w 43509"/>
                    <a:gd name="connsiteY0" fmla="*/ 33597 h 54841"/>
                    <a:gd name="connsiteX1" fmla="*/ 10383 w 43509"/>
                    <a:gd name="connsiteY1" fmla="*/ 0 h 54841"/>
                    <a:gd name="connsiteX2" fmla="*/ 0 w 43509"/>
                    <a:gd name="connsiteY2" fmla="*/ 0 h 54841"/>
                    <a:gd name="connsiteX3" fmla="*/ 0 w 43509"/>
                    <a:gd name="connsiteY3" fmla="*/ 34091 h 54841"/>
                    <a:gd name="connsiteX4" fmla="*/ 5933 w 43509"/>
                    <a:gd name="connsiteY4" fmla="*/ 48913 h 54841"/>
                    <a:gd name="connsiteX5" fmla="*/ 21755 w 43509"/>
                    <a:gd name="connsiteY5" fmla="*/ 54842 h 54841"/>
                    <a:gd name="connsiteX6" fmla="*/ 37576 w 43509"/>
                    <a:gd name="connsiteY6" fmla="*/ 48913 h 54841"/>
                    <a:gd name="connsiteX7" fmla="*/ 43510 w 43509"/>
                    <a:gd name="connsiteY7" fmla="*/ 34585 h 54841"/>
                    <a:gd name="connsiteX8" fmla="*/ 43510 w 43509"/>
                    <a:gd name="connsiteY8" fmla="*/ 494 h 54841"/>
                    <a:gd name="connsiteX9" fmla="*/ 33126 w 43509"/>
                    <a:gd name="connsiteY9" fmla="*/ 494 h 54841"/>
                    <a:gd name="connsiteX10" fmla="*/ 33126 w 43509"/>
                    <a:gd name="connsiteY10" fmla="*/ 34091 h 54841"/>
                    <a:gd name="connsiteX11" fmla="*/ 30160 w 43509"/>
                    <a:gd name="connsiteY11" fmla="*/ 43972 h 54841"/>
                    <a:gd name="connsiteX12" fmla="*/ 21755 w 43509"/>
                    <a:gd name="connsiteY12" fmla="*/ 46937 h 54841"/>
                    <a:gd name="connsiteX13" fmla="*/ 13349 w 43509"/>
                    <a:gd name="connsiteY13" fmla="*/ 43972 h 54841"/>
                    <a:gd name="connsiteX14" fmla="*/ 9889 w 43509"/>
                    <a:gd name="connsiteY14" fmla="*/ 34091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10383" y="33597"/>
                      </a:moveTo>
                      <a:lnTo>
                        <a:pt x="10383" y="0"/>
                      </a:lnTo>
                      <a:lnTo>
                        <a:pt x="0" y="0"/>
                      </a:lnTo>
                      <a:lnTo>
                        <a:pt x="0" y="34091"/>
                      </a:lnTo>
                      <a:cubicBezTo>
                        <a:pt x="0" y="40020"/>
                        <a:pt x="1978" y="44960"/>
                        <a:pt x="5933" y="48913"/>
                      </a:cubicBezTo>
                      <a:cubicBezTo>
                        <a:pt x="9889" y="52865"/>
                        <a:pt x="15327" y="54842"/>
                        <a:pt x="21755" y="54842"/>
                      </a:cubicBezTo>
                      <a:cubicBezTo>
                        <a:pt x="28182" y="54842"/>
                        <a:pt x="33621" y="52865"/>
                        <a:pt x="37576" y="48913"/>
                      </a:cubicBezTo>
                      <a:cubicBezTo>
                        <a:pt x="41532" y="44960"/>
                        <a:pt x="43510" y="40020"/>
                        <a:pt x="43510" y="34585"/>
                      </a:cubicBezTo>
                      <a:lnTo>
                        <a:pt x="43510" y="494"/>
                      </a:lnTo>
                      <a:lnTo>
                        <a:pt x="33126" y="494"/>
                      </a:lnTo>
                      <a:lnTo>
                        <a:pt x="33126" y="34091"/>
                      </a:lnTo>
                      <a:cubicBezTo>
                        <a:pt x="33126" y="38537"/>
                        <a:pt x="32138" y="41502"/>
                        <a:pt x="30160" y="43972"/>
                      </a:cubicBezTo>
                      <a:cubicBezTo>
                        <a:pt x="28182" y="46442"/>
                        <a:pt x="25216" y="46937"/>
                        <a:pt x="21755" y="46937"/>
                      </a:cubicBezTo>
                      <a:cubicBezTo>
                        <a:pt x="18294" y="46937"/>
                        <a:pt x="15327" y="45948"/>
                        <a:pt x="13349" y="43972"/>
                      </a:cubicBezTo>
                      <a:cubicBezTo>
                        <a:pt x="11372" y="41996"/>
                        <a:pt x="9889" y="38537"/>
                        <a:pt x="9889" y="34091"/>
                      </a:cubicBezTo>
                      <a:close/>
                    </a:path>
                  </a:pathLst>
                </a:custGeom>
                <a:solidFill>
                  <a:srgbClr val="FFFFFF"/>
                </a:solidFill>
                <a:ln w="4944"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93091536-196F-A8E8-8DC8-278DC1C9BB65}"/>
                    </a:ext>
                  </a:extLst>
                </p:cNvPr>
                <p:cNvSpPr/>
                <p:nvPr/>
              </p:nvSpPr>
              <p:spPr>
                <a:xfrm>
                  <a:off x="5483116" y="3305804"/>
                  <a:ext cx="35598" cy="53359"/>
                </a:xfrm>
                <a:custGeom>
                  <a:avLst/>
                  <a:gdLst>
                    <a:gd name="connsiteX0" fmla="*/ 0 w 35598"/>
                    <a:gd name="connsiteY0" fmla="*/ 0 h 53359"/>
                    <a:gd name="connsiteX1" fmla="*/ 0 w 35598"/>
                    <a:gd name="connsiteY1" fmla="*/ 53359 h 53359"/>
                    <a:gd name="connsiteX2" fmla="*/ 35599 w 35598"/>
                    <a:gd name="connsiteY2" fmla="*/ 53359 h 53359"/>
                    <a:gd name="connsiteX3" fmla="*/ 34116 w 35598"/>
                    <a:gd name="connsiteY3" fmla="*/ 45454 h 53359"/>
                    <a:gd name="connsiteX4" fmla="*/ 10383 w 35598"/>
                    <a:gd name="connsiteY4" fmla="*/ 45454 h 53359"/>
                    <a:gd name="connsiteX5" fmla="*/ 10383 w 35598"/>
                    <a:gd name="connsiteY5" fmla="*/ 0 h 53359"/>
                    <a:gd name="connsiteX6" fmla="*/ 0 w 35598"/>
                    <a:gd name="connsiteY6" fmla="*/ 0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359">
                      <a:moveTo>
                        <a:pt x="0" y="0"/>
                      </a:moveTo>
                      <a:lnTo>
                        <a:pt x="0" y="53359"/>
                      </a:lnTo>
                      <a:lnTo>
                        <a:pt x="35599" y="53359"/>
                      </a:lnTo>
                      <a:lnTo>
                        <a:pt x="34116" y="45454"/>
                      </a:lnTo>
                      <a:lnTo>
                        <a:pt x="10383" y="45454"/>
                      </a:lnTo>
                      <a:lnTo>
                        <a:pt x="10383" y="0"/>
                      </a:lnTo>
                      <a:lnTo>
                        <a:pt x="0" y="0"/>
                      </a:lnTo>
                      <a:close/>
                    </a:path>
                  </a:pathLst>
                </a:custGeom>
                <a:solidFill>
                  <a:srgbClr val="FFFFFF"/>
                </a:solidFill>
                <a:ln w="4944" cap="flat">
                  <a:noFill/>
                  <a:prstDash val="solid"/>
                  <a:miter/>
                </a:ln>
              </p:spPr>
              <p:txBody>
                <a:bodyPr rtlCol="0" anchor="ctr"/>
                <a:lstStyle/>
                <a:p>
                  <a:endParaRPr lang="en-US"/>
                </a:p>
              </p:txBody>
            </p:sp>
            <p:sp>
              <p:nvSpPr>
                <p:cNvPr id="577" name="Freeform 576">
                  <a:extLst>
                    <a:ext uri="{FF2B5EF4-FFF2-40B4-BE49-F238E27FC236}">
                      <a16:creationId xmlns:a16="http://schemas.microsoft.com/office/drawing/2014/main" id="{C49BD08B-90D9-C952-F0A4-12A7C92EB14E}"/>
                    </a:ext>
                  </a:extLst>
                </p:cNvPr>
                <p:cNvSpPr/>
                <p:nvPr/>
              </p:nvSpPr>
              <p:spPr>
                <a:xfrm>
                  <a:off x="5526131" y="3305804"/>
                  <a:ext cx="35599" cy="53359"/>
                </a:xfrm>
                <a:custGeom>
                  <a:avLst/>
                  <a:gdLst>
                    <a:gd name="connsiteX0" fmla="*/ 0 w 35599"/>
                    <a:gd name="connsiteY0" fmla="*/ 0 h 53359"/>
                    <a:gd name="connsiteX1" fmla="*/ 0 w 35599"/>
                    <a:gd name="connsiteY1" fmla="*/ 53359 h 53359"/>
                    <a:gd name="connsiteX2" fmla="*/ 35599 w 35599"/>
                    <a:gd name="connsiteY2" fmla="*/ 53359 h 53359"/>
                    <a:gd name="connsiteX3" fmla="*/ 34116 w 35599"/>
                    <a:gd name="connsiteY3" fmla="*/ 45454 h 53359"/>
                    <a:gd name="connsiteX4" fmla="*/ 10383 w 35599"/>
                    <a:gd name="connsiteY4" fmla="*/ 45454 h 53359"/>
                    <a:gd name="connsiteX5" fmla="*/ 10383 w 35599"/>
                    <a:gd name="connsiteY5" fmla="*/ 0 h 53359"/>
                    <a:gd name="connsiteX6" fmla="*/ 0 w 35599"/>
                    <a:gd name="connsiteY6" fmla="*/ 0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 h="53359">
                      <a:moveTo>
                        <a:pt x="0" y="0"/>
                      </a:moveTo>
                      <a:lnTo>
                        <a:pt x="0" y="53359"/>
                      </a:lnTo>
                      <a:lnTo>
                        <a:pt x="35599" y="53359"/>
                      </a:lnTo>
                      <a:lnTo>
                        <a:pt x="34116" y="45454"/>
                      </a:lnTo>
                      <a:lnTo>
                        <a:pt x="10383" y="45454"/>
                      </a:lnTo>
                      <a:lnTo>
                        <a:pt x="10383" y="0"/>
                      </a:lnTo>
                      <a:lnTo>
                        <a:pt x="0" y="0"/>
                      </a:lnTo>
                      <a:close/>
                    </a:path>
                  </a:pathLst>
                </a:custGeom>
                <a:solidFill>
                  <a:srgbClr val="FFFFFF"/>
                </a:solidFill>
                <a:ln w="4944" cap="flat">
                  <a:noFill/>
                  <a:prstDash val="solid"/>
                  <a:miter/>
                </a:ln>
              </p:spPr>
              <p:txBody>
                <a:bodyPr rtlCol="0" anchor="ctr"/>
                <a:lstStyle/>
                <a:p>
                  <a:endParaRPr lang="en-US"/>
                </a:p>
              </p:txBody>
            </p:sp>
            <p:sp>
              <p:nvSpPr>
                <p:cNvPr id="578" name="Freeform 577">
                  <a:extLst>
                    <a:ext uri="{FF2B5EF4-FFF2-40B4-BE49-F238E27FC236}">
                      <a16:creationId xmlns:a16="http://schemas.microsoft.com/office/drawing/2014/main" id="{8463F36F-D13F-4991-E990-1FCF18F02FC7}"/>
                    </a:ext>
                  </a:extLst>
                </p:cNvPr>
                <p:cNvSpPr/>
                <p:nvPr/>
              </p:nvSpPr>
              <p:spPr>
                <a:xfrm>
                  <a:off x="5569147" y="3305804"/>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CA279246-BED6-4E13-8CE8-453A8C88E0A0}"/>
                    </a:ext>
                  </a:extLst>
                </p:cNvPr>
                <p:cNvSpPr/>
                <p:nvPr/>
              </p:nvSpPr>
              <p:spPr>
                <a:xfrm>
                  <a:off x="5586452" y="3305804"/>
                  <a:ext cx="50431" cy="53359"/>
                </a:xfrm>
                <a:custGeom>
                  <a:avLst/>
                  <a:gdLst>
                    <a:gd name="connsiteX0" fmla="*/ 0 w 50431"/>
                    <a:gd name="connsiteY0" fmla="*/ 1482 h 53359"/>
                    <a:gd name="connsiteX1" fmla="*/ 20766 w 50431"/>
                    <a:gd name="connsiteY1" fmla="*/ 53359 h 53359"/>
                    <a:gd name="connsiteX2" fmla="*/ 29666 w 50431"/>
                    <a:gd name="connsiteY2" fmla="*/ 53359 h 53359"/>
                    <a:gd name="connsiteX3" fmla="*/ 50431 w 50431"/>
                    <a:gd name="connsiteY3" fmla="*/ 0 h 53359"/>
                    <a:gd name="connsiteX4" fmla="*/ 40049 w 50431"/>
                    <a:gd name="connsiteY4" fmla="*/ 0 h 53359"/>
                    <a:gd name="connsiteX5" fmla="*/ 25710 w 50431"/>
                    <a:gd name="connsiteY5" fmla="*/ 39525 h 53359"/>
                    <a:gd name="connsiteX6" fmla="*/ 10383 w 50431"/>
                    <a:gd name="connsiteY6" fmla="*/ 0 h 53359"/>
                    <a:gd name="connsiteX7" fmla="*/ 0 w 50431"/>
                    <a:gd name="connsiteY7" fmla="*/ 1482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31" h="53359">
                      <a:moveTo>
                        <a:pt x="0" y="1482"/>
                      </a:moveTo>
                      <a:lnTo>
                        <a:pt x="20766" y="53359"/>
                      </a:lnTo>
                      <a:lnTo>
                        <a:pt x="29666" y="53359"/>
                      </a:lnTo>
                      <a:lnTo>
                        <a:pt x="50431" y="0"/>
                      </a:lnTo>
                      <a:lnTo>
                        <a:pt x="40049" y="0"/>
                      </a:lnTo>
                      <a:lnTo>
                        <a:pt x="25710" y="39525"/>
                      </a:lnTo>
                      <a:lnTo>
                        <a:pt x="10383" y="0"/>
                      </a:lnTo>
                      <a:lnTo>
                        <a:pt x="0" y="1482"/>
                      </a:lnTo>
                      <a:close/>
                    </a:path>
                  </a:pathLst>
                </a:custGeom>
                <a:solidFill>
                  <a:srgbClr val="FFFFFF"/>
                </a:solidFill>
                <a:ln w="4944"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1912857A-049D-0770-8439-D5AC6788F53E}"/>
                    </a:ext>
                  </a:extLst>
                </p:cNvPr>
                <p:cNvSpPr/>
                <p:nvPr/>
              </p:nvSpPr>
              <p:spPr>
                <a:xfrm>
                  <a:off x="5638367" y="3305804"/>
                  <a:ext cx="50925" cy="53853"/>
                </a:xfrm>
                <a:custGeom>
                  <a:avLst/>
                  <a:gdLst>
                    <a:gd name="connsiteX0" fmla="*/ 20766 w 50925"/>
                    <a:gd name="connsiteY0" fmla="*/ 0 h 53853"/>
                    <a:gd name="connsiteX1" fmla="*/ 0 w 50925"/>
                    <a:gd name="connsiteY1" fmla="*/ 53853 h 53853"/>
                    <a:gd name="connsiteX2" fmla="*/ 10383 w 50925"/>
                    <a:gd name="connsiteY2" fmla="*/ 53853 h 53853"/>
                    <a:gd name="connsiteX3" fmla="*/ 15327 w 50925"/>
                    <a:gd name="connsiteY3" fmla="*/ 41008 h 53853"/>
                    <a:gd name="connsiteX4" fmla="*/ 35599 w 50925"/>
                    <a:gd name="connsiteY4" fmla="*/ 41008 h 53853"/>
                    <a:gd name="connsiteX5" fmla="*/ 40543 w 50925"/>
                    <a:gd name="connsiteY5" fmla="*/ 53853 h 53853"/>
                    <a:gd name="connsiteX6" fmla="*/ 50926 w 50925"/>
                    <a:gd name="connsiteY6" fmla="*/ 52371 h 53853"/>
                    <a:gd name="connsiteX7" fmla="*/ 30160 w 50925"/>
                    <a:gd name="connsiteY7" fmla="*/ 0 h 53853"/>
                    <a:gd name="connsiteX8" fmla="*/ 21260 w 50925"/>
                    <a:gd name="connsiteY8" fmla="*/ 0 h 53853"/>
                    <a:gd name="connsiteX9" fmla="*/ 17799 w 50925"/>
                    <a:gd name="connsiteY9" fmla="*/ 32609 h 53853"/>
                    <a:gd name="connsiteX10" fmla="*/ 24721 w 50925"/>
                    <a:gd name="connsiteY10" fmla="*/ 13834 h 53853"/>
                    <a:gd name="connsiteX11" fmla="*/ 32138 w 50925"/>
                    <a:gd name="connsiteY11" fmla="*/ 32609 h 53853"/>
                    <a:gd name="connsiteX12" fmla="*/ 17799 w 50925"/>
                    <a:gd name="connsiteY12" fmla="*/ 3260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3"/>
                      </a:lnTo>
                      <a:lnTo>
                        <a:pt x="10383" y="53853"/>
                      </a:lnTo>
                      <a:lnTo>
                        <a:pt x="15327" y="41008"/>
                      </a:lnTo>
                      <a:lnTo>
                        <a:pt x="35599" y="41008"/>
                      </a:lnTo>
                      <a:lnTo>
                        <a:pt x="40543" y="53853"/>
                      </a:lnTo>
                      <a:lnTo>
                        <a:pt x="50926" y="52371"/>
                      </a:lnTo>
                      <a:lnTo>
                        <a:pt x="30160" y="0"/>
                      </a:lnTo>
                      <a:lnTo>
                        <a:pt x="21260" y="0"/>
                      </a:lnTo>
                      <a:close/>
                      <a:moveTo>
                        <a:pt x="17799" y="32609"/>
                      </a:moveTo>
                      <a:lnTo>
                        <a:pt x="24721" y="13834"/>
                      </a:lnTo>
                      <a:lnTo>
                        <a:pt x="32138" y="32609"/>
                      </a:lnTo>
                      <a:lnTo>
                        <a:pt x="17799" y="32609"/>
                      </a:lnTo>
                      <a:close/>
                    </a:path>
                  </a:pathLst>
                </a:custGeom>
                <a:solidFill>
                  <a:srgbClr val="FFFFFF"/>
                </a:solidFill>
                <a:ln w="4944"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D50E853D-F6A2-4AEC-2965-DF26252977F5}"/>
                    </a:ext>
                  </a:extLst>
                </p:cNvPr>
                <p:cNvSpPr/>
                <p:nvPr/>
              </p:nvSpPr>
              <p:spPr>
                <a:xfrm>
                  <a:off x="5695720" y="3305804"/>
                  <a:ext cx="45487" cy="53359"/>
                </a:xfrm>
                <a:custGeom>
                  <a:avLst/>
                  <a:gdLst>
                    <a:gd name="connsiteX0" fmla="*/ 0 w 45487"/>
                    <a:gd name="connsiteY0" fmla="*/ 53359 h 53359"/>
                    <a:gd name="connsiteX1" fmla="*/ 10383 w 45487"/>
                    <a:gd name="connsiteY1" fmla="*/ 53359 h 53359"/>
                    <a:gd name="connsiteX2" fmla="*/ 10383 w 45487"/>
                    <a:gd name="connsiteY2" fmla="*/ 17786 h 53359"/>
                    <a:gd name="connsiteX3" fmla="*/ 35104 w 45487"/>
                    <a:gd name="connsiteY3" fmla="*/ 53359 h 53359"/>
                    <a:gd name="connsiteX4" fmla="*/ 45487 w 45487"/>
                    <a:gd name="connsiteY4" fmla="*/ 53359 h 53359"/>
                    <a:gd name="connsiteX5" fmla="*/ 45487 w 45487"/>
                    <a:gd name="connsiteY5" fmla="*/ 0 h 53359"/>
                    <a:gd name="connsiteX6" fmla="*/ 35104 w 45487"/>
                    <a:gd name="connsiteY6" fmla="*/ 0 h 53359"/>
                    <a:gd name="connsiteX7" fmla="*/ 35104 w 45487"/>
                    <a:gd name="connsiteY7" fmla="*/ 35573 h 53359"/>
                    <a:gd name="connsiteX8" fmla="*/ 10383 w 45487"/>
                    <a:gd name="connsiteY8" fmla="*/ 0 h 53359"/>
                    <a:gd name="connsiteX9" fmla="*/ 0 w 45487"/>
                    <a:gd name="connsiteY9" fmla="*/ 0 h 53359"/>
                    <a:gd name="connsiteX10" fmla="*/ 0 w 45487"/>
                    <a:gd name="connsiteY10" fmla="*/ 53359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359">
                      <a:moveTo>
                        <a:pt x="0" y="53359"/>
                      </a:moveTo>
                      <a:lnTo>
                        <a:pt x="10383" y="53359"/>
                      </a:lnTo>
                      <a:lnTo>
                        <a:pt x="10383" y="17786"/>
                      </a:lnTo>
                      <a:lnTo>
                        <a:pt x="35104" y="53359"/>
                      </a:lnTo>
                      <a:lnTo>
                        <a:pt x="45487" y="53359"/>
                      </a:lnTo>
                      <a:lnTo>
                        <a:pt x="45487" y="0"/>
                      </a:lnTo>
                      <a:lnTo>
                        <a:pt x="35104" y="0"/>
                      </a:lnTo>
                      <a:lnTo>
                        <a:pt x="35104" y="35573"/>
                      </a:lnTo>
                      <a:lnTo>
                        <a:pt x="10383" y="0"/>
                      </a:lnTo>
                      <a:lnTo>
                        <a:pt x="0" y="0"/>
                      </a:lnTo>
                      <a:lnTo>
                        <a:pt x="0" y="53359"/>
                      </a:lnTo>
                      <a:close/>
                    </a:path>
                  </a:pathLst>
                </a:custGeom>
                <a:solidFill>
                  <a:srgbClr val="FFFFFF"/>
                </a:solidFill>
                <a:ln w="4944"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246AA59D-485E-82AF-83FD-846752D15E81}"/>
                    </a:ext>
                  </a:extLst>
                </p:cNvPr>
                <p:cNvSpPr/>
                <p:nvPr/>
              </p:nvSpPr>
              <p:spPr>
                <a:xfrm>
                  <a:off x="4596608" y="3482680"/>
                  <a:ext cx="35598" cy="53853"/>
                </a:xfrm>
                <a:custGeom>
                  <a:avLst/>
                  <a:gdLst>
                    <a:gd name="connsiteX0" fmla="*/ 10383 w 35598"/>
                    <a:gd name="connsiteY0" fmla="*/ 45948 h 53853"/>
                    <a:gd name="connsiteX1" fmla="*/ 10383 w 35598"/>
                    <a:gd name="connsiteY1" fmla="*/ 0 h 53853"/>
                    <a:gd name="connsiteX2" fmla="*/ 0 w 35598"/>
                    <a:gd name="connsiteY2" fmla="*/ 0 h 53853"/>
                    <a:gd name="connsiteX3" fmla="*/ 0 w 35598"/>
                    <a:gd name="connsiteY3" fmla="*/ 53853 h 53853"/>
                    <a:gd name="connsiteX4" fmla="*/ 35599 w 35598"/>
                    <a:gd name="connsiteY4" fmla="*/ 53853 h 53853"/>
                    <a:gd name="connsiteX5" fmla="*/ 34115 w 35598"/>
                    <a:gd name="connsiteY5" fmla="*/ 45948 h 53853"/>
                    <a:gd name="connsiteX6" fmla="*/ 10383 w 35598"/>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10383" y="45948"/>
                      </a:moveTo>
                      <a:lnTo>
                        <a:pt x="10383" y="0"/>
                      </a:lnTo>
                      <a:lnTo>
                        <a:pt x="0" y="0"/>
                      </a:lnTo>
                      <a:lnTo>
                        <a:pt x="0" y="53853"/>
                      </a:lnTo>
                      <a:lnTo>
                        <a:pt x="35599" y="53853"/>
                      </a:lnTo>
                      <a:lnTo>
                        <a:pt x="34115"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74F61BA2-50A4-78E3-F40F-0A1701C56F8E}"/>
                    </a:ext>
                  </a:extLst>
                </p:cNvPr>
                <p:cNvSpPr/>
                <p:nvPr/>
              </p:nvSpPr>
              <p:spPr>
                <a:xfrm>
                  <a:off x="4633690" y="3482680"/>
                  <a:ext cx="46970" cy="53853"/>
                </a:xfrm>
                <a:custGeom>
                  <a:avLst/>
                  <a:gdLst>
                    <a:gd name="connsiteX0" fmla="*/ 28182 w 46970"/>
                    <a:gd name="connsiteY0" fmla="*/ 53853 h 53853"/>
                    <a:gd name="connsiteX1" fmla="*/ 28182 w 46970"/>
                    <a:gd name="connsiteY1" fmla="*/ 33103 h 53853"/>
                    <a:gd name="connsiteX2" fmla="*/ 46971 w 46970"/>
                    <a:gd name="connsiteY2" fmla="*/ 0 h 53853"/>
                    <a:gd name="connsiteX3" fmla="*/ 36093 w 46970"/>
                    <a:gd name="connsiteY3" fmla="*/ 0 h 53853"/>
                    <a:gd name="connsiteX4" fmla="*/ 22744 w 46970"/>
                    <a:gd name="connsiteY4" fmla="*/ 22727 h 53853"/>
                    <a:gd name="connsiteX5" fmla="*/ 10383 w 46970"/>
                    <a:gd name="connsiteY5" fmla="*/ 0 h 53853"/>
                    <a:gd name="connsiteX6" fmla="*/ 0 w 46970"/>
                    <a:gd name="connsiteY6" fmla="*/ 1482 h 53853"/>
                    <a:gd name="connsiteX7" fmla="*/ 17799 w 46970"/>
                    <a:gd name="connsiteY7" fmla="*/ 33103 h 53853"/>
                    <a:gd name="connsiteX8" fmla="*/ 17799 w 46970"/>
                    <a:gd name="connsiteY8" fmla="*/ 53853 h 53853"/>
                    <a:gd name="connsiteX9" fmla="*/ 28182 w 46970"/>
                    <a:gd name="connsiteY9" fmla="*/ 5385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28182" y="53853"/>
                      </a:moveTo>
                      <a:lnTo>
                        <a:pt x="28182" y="33103"/>
                      </a:lnTo>
                      <a:lnTo>
                        <a:pt x="46971" y="0"/>
                      </a:lnTo>
                      <a:lnTo>
                        <a:pt x="36093" y="0"/>
                      </a:lnTo>
                      <a:lnTo>
                        <a:pt x="22744" y="22727"/>
                      </a:lnTo>
                      <a:lnTo>
                        <a:pt x="10383" y="0"/>
                      </a:lnTo>
                      <a:lnTo>
                        <a:pt x="0" y="1482"/>
                      </a:lnTo>
                      <a:lnTo>
                        <a:pt x="17799" y="33103"/>
                      </a:lnTo>
                      <a:lnTo>
                        <a:pt x="17799" y="53853"/>
                      </a:lnTo>
                      <a:lnTo>
                        <a:pt x="28182" y="53853"/>
                      </a:lnTo>
                      <a:close/>
                    </a:path>
                  </a:pathLst>
                </a:custGeom>
                <a:solidFill>
                  <a:srgbClr val="FFFFFF"/>
                </a:solidFill>
                <a:ln w="4944"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55332D83-60B1-236F-77FA-5AE6E05511D2}"/>
                    </a:ext>
                  </a:extLst>
                </p:cNvPr>
                <p:cNvSpPr/>
                <p:nvPr/>
              </p:nvSpPr>
              <p:spPr>
                <a:xfrm>
                  <a:off x="4685110" y="3481198"/>
                  <a:ext cx="39554" cy="55829"/>
                </a:xfrm>
                <a:custGeom>
                  <a:avLst/>
                  <a:gdLst>
                    <a:gd name="connsiteX0" fmla="*/ 32138 w 39554"/>
                    <a:gd name="connsiteY0" fmla="*/ 55336 h 55829"/>
                    <a:gd name="connsiteX1" fmla="*/ 39554 w 39554"/>
                    <a:gd name="connsiteY1" fmla="*/ 52865 h 55829"/>
                    <a:gd name="connsiteX2" fmla="*/ 35599 w 39554"/>
                    <a:gd name="connsiteY2" fmla="*/ 45454 h 55829"/>
                    <a:gd name="connsiteX3" fmla="*/ 30160 w 39554"/>
                    <a:gd name="connsiteY3" fmla="*/ 47431 h 55829"/>
                    <a:gd name="connsiteX4" fmla="*/ 23733 w 39554"/>
                    <a:gd name="connsiteY4" fmla="*/ 47925 h 55829"/>
                    <a:gd name="connsiteX5" fmla="*/ 13844 w 39554"/>
                    <a:gd name="connsiteY5" fmla="*/ 41996 h 55829"/>
                    <a:gd name="connsiteX6" fmla="*/ 10877 w 39554"/>
                    <a:gd name="connsiteY6" fmla="*/ 28656 h 55829"/>
                    <a:gd name="connsiteX7" fmla="*/ 14339 w 39554"/>
                    <a:gd name="connsiteY7" fmla="*/ 14328 h 55829"/>
                    <a:gd name="connsiteX8" fmla="*/ 24227 w 39554"/>
                    <a:gd name="connsiteY8" fmla="*/ 8893 h 55829"/>
                    <a:gd name="connsiteX9" fmla="*/ 30160 w 39554"/>
                    <a:gd name="connsiteY9" fmla="*/ 9387 h 55829"/>
                    <a:gd name="connsiteX10" fmla="*/ 36093 w 39554"/>
                    <a:gd name="connsiteY10" fmla="*/ 10869 h 55829"/>
                    <a:gd name="connsiteX11" fmla="*/ 39060 w 39554"/>
                    <a:gd name="connsiteY11" fmla="*/ 3458 h 55829"/>
                    <a:gd name="connsiteX12" fmla="*/ 31149 w 39554"/>
                    <a:gd name="connsiteY12" fmla="*/ 988 h 55829"/>
                    <a:gd name="connsiteX13" fmla="*/ 24721 w 39554"/>
                    <a:gd name="connsiteY13" fmla="*/ 0 h 55829"/>
                    <a:gd name="connsiteX14" fmla="*/ 6428 w 39554"/>
                    <a:gd name="connsiteY14" fmla="*/ 7905 h 55829"/>
                    <a:gd name="connsiteX15" fmla="*/ 0 w 39554"/>
                    <a:gd name="connsiteY15" fmla="*/ 28162 h 55829"/>
                    <a:gd name="connsiteX16" fmla="*/ 5933 w 39554"/>
                    <a:gd name="connsiteY16" fmla="*/ 47925 h 55829"/>
                    <a:gd name="connsiteX17" fmla="*/ 24227 w 39554"/>
                    <a:gd name="connsiteY17" fmla="*/ 55830 h 55829"/>
                    <a:gd name="connsiteX18" fmla="*/ 32138 w 39554"/>
                    <a:gd name="connsiteY18" fmla="*/ 5484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2138" y="55336"/>
                      </a:moveTo>
                      <a:cubicBezTo>
                        <a:pt x="35105" y="54842"/>
                        <a:pt x="37577" y="53853"/>
                        <a:pt x="39554" y="52865"/>
                      </a:cubicBezTo>
                      <a:lnTo>
                        <a:pt x="35599" y="45454"/>
                      </a:lnTo>
                      <a:cubicBezTo>
                        <a:pt x="34116" y="45948"/>
                        <a:pt x="32138" y="46937"/>
                        <a:pt x="30160" y="47431"/>
                      </a:cubicBezTo>
                      <a:cubicBezTo>
                        <a:pt x="28182" y="47925"/>
                        <a:pt x="26205" y="47925"/>
                        <a:pt x="23733" y="47925"/>
                      </a:cubicBezTo>
                      <a:cubicBezTo>
                        <a:pt x="19283" y="47925"/>
                        <a:pt x="15822" y="45948"/>
                        <a:pt x="13844" y="41996"/>
                      </a:cubicBezTo>
                      <a:cubicBezTo>
                        <a:pt x="11866" y="38043"/>
                        <a:pt x="10877" y="33597"/>
                        <a:pt x="10877" y="28656"/>
                      </a:cubicBezTo>
                      <a:cubicBezTo>
                        <a:pt x="10877" y="23715"/>
                        <a:pt x="11866" y="17786"/>
                        <a:pt x="14339" y="14328"/>
                      </a:cubicBezTo>
                      <a:cubicBezTo>
                        <a:pt x="16811" y="10869"/>
                        <a:pt x="19777" y="8893"/>
                        <a:pt x="24227" y="8893"/>
                      </a:cubicBezTo>
                      <a:cubicBezTo>
                        <a:pt x="28677" y="8893"/>
                        <a:pt x="28677" y="8893"/>
                        <a:pt x="30160" y="9387"/>
                      </a:cubicBezTo>
                      <a:cubicBezTo>
                        <a:pt x="31643" y="9387"/>
                        <a:pt x="33621" y="10375"/>
                        <a:pt x="36093" y="10869"/>
                      </a:cubicBezTo>
                      <a:lnTo>
                        <a:pt x="39060" y="3458"/>
                      </a:lnTo>
                      <a:cubicBezTo>
                        <a:pt x="36588" y="1976"/>
                        <a:pt x="34116" y="1482"/>
                        <a:pt x="31149" y="988"/>
                      </a:cubicBezTo>
                      <a:cubicBezTo>
                        <a:pt x="28182" y="494"/>
                        <a:pt x="26205" y="0"/>
                        <a:pt x="24721" y="0"/>
                      </a:cubicBezTo>
                      <a:cubicBezTo>
                        <a:pt x="16811" y="0"/>
                        <a:pt x="10877" y="2470"/>
                        <a:pt x="6428" y="7905"/>
                      </a:cubicBezTo>
                      <a:cubicBezTo>
                        <a:pt x="1978" y="13340"/>
                        <a:pt x="0" y="19763"/>
                        <a:pt x="0" y="28162"/>
                      </a:cubicBezTo>
                      <a:cubicBezTo>
                        <a:pt x="0" y="36561"/>
                        <a:pt x="1978" y="42490"/>
                        <a:pt x="5933" y="47925"/>
                      </a:cubicBezTo>
                      <a:cubicBezTo>
                        <a:pt x="9889" y="53359"/>
                        <a:pt x="15822" y="55830"/>
                        <a:pt x="24227" y="55830"/>
                      </a:cubicBezTo>
                      <a:cubicBezTo>
                        <a:pt x="32632" y="55830"/>
                        <a:pt x="29171" y="55830"/>
                        <a:pt x="32138" y="54842"/>
                      </a:cubicBezTo>
                      <a:close/>
                    </a:path>
                  </a:pathLst>
                </a:custGeom>
                <a:solidFill>
                  <a:srgbClr val="FFFFFF"/>
                </a:solidFill>
                <a:ln w="4944"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59FDBF89-3254-797C-44E3-F9AE3083F91B}"/>
                    </a:ext>
                  </a:extLst>
                </p:cNvPr>
                <p:cNvSpPr/>
                <p:nvPr/>
              </p:nvSpPr>
              <p:spPr>
                <a:xfrm>
                  <a:off x="4732575" y="3481692"/>
                  <a:ext cx="49442" cy="55829"/>
                </a:xfrm>
                <a:custGeom>
                  <a:avLst/>
                  <a:gdLst>
                    <a:gd name="connsiteX0" fmla="*/ 24721 w 49442"/>
                    <a:gd name="connsiteY0" fmla="*/ 55830 h 55829"/>
                    <a:gd name="connsiteX1" fmla="*/ 43015 w 49442"/>
                    <a:gd name="connsiteY1" fmla="*/ 47925 h 55829"/>
                    <a:gd name="connsiteX2" fmla="*/ 49443 w 49442"/>
                    <a:gd name="connsiteY2" fmla="*/ 27668 h 55829"/>
                    <a:gd name="connsiteX3" fmla="*/ 43510 w 49442"/>
                    <a:gd name="connsiteY3" fmla="*/ 7905 h 55829"/>
                    <a:gd name="connsiteX4" fmla="*/ 24721 w 49442"/>
                    <a:gd name="connsiteY4" fmla="*/ 0 h 55829"/>
                    <a:gd name="connsiteX5" fmla="*/ 6427 w 49442"/>
                    <a:gd name="connsiteY5" fmla="*/ 7905 h 55829"/>
                    <a:gd name="connsiteX6" fmla="*/ 0 w 49442"/>
                    <a:gd name="connsiteY6" fmla="*/ 28162 h 55829"/>
                    <a:gd name="connsiteX7" fmla="*/ 5933 w 49442"/>
                    <a:gd name="connsiteY7" fmla="*/ 47925 h 55829"/>
                    <a:gd name="connsiteX8" fmla="*/ 24721 w 49442"/>
                    <a:gd name="connsiteY8" fmla="*/ 55830 h 55829"/>
                    <a:gd name="connsiteX9" fmla="*/ 14338 w 49442"/>
                    <a:gd name="connsiteY9" fmla="*/ 13834 h 55829"/>
                    <a:gd name="connsiteX10" fmla="*/ 24721 w 49442"/>
                    <a:gd name="connsiteY10" fmla="*/ 8399 h 55829"/>
                    <a:gd name="connsiteX11" fmla="*/ 35104 w 49442"/>
                    <a:gd name="connsiteY11" fmla="*/ 13834 h 55829"/>
                    <a:gd name="connsiteX12" fmla="*/ 38565 w 49442"/>
                    <a:gd name="connsiteY12" fmla="*/ 27668 h 55829"/>
                    <a:gd name="connsiteX13" fmla="*/ 34610 w 49442"/>
                    <a:gd name="connsiteY13" fmla="*/ 42490 h 55829"/>
                    <a:gd name="connsiteX14" fmla="*/ 24227 w 49442"/>
                    <a:gd name="connsiteY14" fmla="*/ 47430 h 55829"/>
                    <a:gd name="connsiteX15" fmla="*/ 13844 w 49442"/>
                    <a:gd name="connsiteY15" fmla="*/ 41996 h 55829"/>
                    <a:gd name="connsiteX16" fmla="*/ 10383 w 49442"/>
                    <a:gd name="connsiteY16" fmla="*/ 28162 h 55829"/>
                    <a:gd name="connsiteX17" fmla="*/ 14338 w 49442"/>
                    <a:gd name="connsiteY17" fmla="*/ 13834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55830"/>
                      </a:move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ubicBezTo>
                        <a:pt x="16810" y="0"/>
                        <a:pt x="10877" y="2964"/>
                        <a:pt x="6427" y="7905"/>
                      </a:cubicBezTo>
                      <a:cubicBezTo>
                        <a:pt x="1978" y="13340"/>
                        <a:pt x="0" y="19763"/>
                        <a:pt x="0" y="28162"/>
                      </a:cubicBezTo>
                      <a:cubicBezTo>
                        <a:pt x="0" y="36561"/>
                        <a:pt x="1978" y="42490"/>
                        <a:pt x="5933" y="47925"/>
                      </a:cubicBezTo>
                      <a:cubicBezTo>
                        <a:pt x="9889" y="53359"/>
                        <a:pt x="16316" y="55830"/>
                        <a:pt x="24721" y="55830"/>
                      </a:cubicBezTo>
                      <a:close/>
                      <a:moveTo>
                        <a:pt x="14338" y="13834"/>
                      </a:moveTo>
                      <a:cubicBezTo>
                        <a:pt x="16810" y="10375"/>
                        <a:pt x="20271" y="8399"/>
                        <a:pt x="24721" y="8399"/>
                      </a:cubicBezTo>
                      <a:cubicBezTo>
                        <a:pt x="29171" y="8399"/>
                        <a:pt x="33127" y="10375"/>
                        <a:pt x="35104" y="13834"/>
                      </a:cubicBezTo>
                      <a:cubicBezTo>
                        <a:pt x="37576" y="17292"/>
                        <a:pt x="38565" y="22233"/>
                        <a:pt x="38565" y="27668"/>
                      </a:cubicBezTo>
                      <a:cubicBezTo>
                        <a:pt x="38565" y="33102"/>
                        <a:pt x="37082" y="39525"/>
                        <a:pt x="34610" y="42490"/>
                      </a:cubicBezTo>
                      <a:cubicBezTo>
                        <a:pt x="32138" y="45948"/>
                        <a:pt x="28677" y="47430"/>
                        <a:pt x="24227" y="47430"/>
                      </a:cubicBezTo>
                      <a:cubicBezTo>
                        <a:pt x="19777" y="47430"/>
                        <a:pt x="15822" y="45454"/>
                        <a:pt x="13844" y="41996"/>
                      </a:cubicBezTo>
                      <a:cubicBezTo>
                        <a:pt x="11372" y="38537"/>
                        <a:pt x="10383" y="33597"/>
                        <a:pt x="10383" y="28162"/>
                      </a:cubicBezTo>
                      <a:cubicBezTo>
                        <a:pt x="10383" y="22727"/>
                        <a:pt x="11866" y="17292"/>
                        <a:pt x="14338" y="13834"/>
                      </a:cubicBezTo>
                      <a:close/>
                    </a:path>
                  </a:pathLst>
                </a:custGeom>
                <a:solidFill>
                  <a:srgbClr val="FFFFFF"/>
                </a:solidFill>
                <a:ln w="4944"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90466EBB-29F5-4C14-CEFC-D209CA53EC01}"/>
                    </a:ext>
                  </a:extLst>
                </p:cNvPr>
                <p:cNvSpPr/>
                <p:nvPr/>
              </p:nvSpPr>
              <p:spPr>
                <a:xfrm>
                  <a:off x="4792896" y="3482680"/>
                  <a:ext cx="47464" cy="53853"/>
                </a:xfrm>
                <a:custGeom>
                  <a:avLst/>
                  <a:gdLst>
                    <a:gd name="connsiteX0" fmla="*/ 27194 w 47464"/>
                    <a:gd name="connsiteY0" fmla="*/ 37055 h 53853"/>
                    <a:gd name="connsiteX1" fmla="*/ 37082 w 47464"/>
                    <a:gd name="connsiteY1" fmla="*/ 22727 h 53853"/>
                    <a:gd name="connsiteX2" fmla="*/ 37082 w 47464"/>
                    <a:gd name="connsiteY2" fmla="*/ 53853 h 53853"/>
                    <a:gd name="connsiteX3" fmla="*/ 47465 w 47464"/>
                    <a:gd name="connsiteY3" fmla="*/ 53853 h 53853"/>
                    <a:gd name="connsiteX4" fmla="*/ 47465 w 47464"/>
                    <a:gd name="connsiteY4" fmla="*/ 0 h 53853"/>
                    <a:gd name="connsiteX5" fmla="*/ 41532 w 47464"/>
                    <a:gd name="connsiteY5" fmla="*/ 0 h 53853"/>
                    <a:gd name="connsiteX6" fmla="*/ 24721 w 47464"/>
                    <a:gd name="connsiteY6" fmla="*/ 25198 h 53853"/>
                    <a:gd name="connsiteX7" fmla="*/ 6922 w 47464"/>
                    <a:gd name="connsiteY7" fmla="*/ 0 h 53853"/>
                    <a:gd name="connsiteX8" fmla="*/ 0 w 47464"/>
                    <a:gd name="connsiteY8" fmla="*/ 0 h 53853"/>
                    <a:gd name="connsiteX9" fmla="*/ 0 w 47464"/>
                    <a:gd name="connsiteY9" fmla="*/ 53853 h 53853"/>
                    <a:gd name="connsiteX10" fmla="*/ 10383 w 47464"/>
                    <a:gd name="connsiteY10" fmla="*/ 53853 h 53853"/>
                    <a:gd name="connsiteX11" fmla="*/ 10383 w 47464"/>
                    <a:gd name="connsiteY11" fmla="*/ 21245 h 53853"/>
                    <a:gd name="connsiteX12" fmla="*/ 23238 w 47464"/>
                    <a:gd name="connsiteY12" fmla="*/ 37549 h 53853"/>
                    <a:gd name="connsiteX13" fmla="*/ 27194 w 47464"/>
                    <a:gd name="connsiteY13" fmla="*/ 37055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64" h="53853">
                      <a:moveTo>
                        <a:pt x="27194" y="37055"/>
                      </a:moveTo>
                      <a:lnTo>
                        <a:pt x="37082" y="22727"/>
                      </a:lnTo>
                      <a:lnTo>
                        <a:pt x="37082" y="53853"/>
                      </a:lnTo>
                      <a:lnTo>
                        <a:pt x="47465" y="53853"/>
                      </a:lnTo>
                      <a:lnTo>
                        <a:pt x="47465" y="0"/>
                      </a:lnTo>
                      <a:lnTo>
                        <a:pt x="41532" y="0"/>
                      </a:lnTo>
                      <a:lnTo>
                        <a:pt x="24721" y="25198"/>
                      </a:lnTo>
                      <a:lnTo>
                        <a:pt x="6922" y="0"/>
                      </a:lnTo>
                      <a:lnTo>
                        <a:pt x="0" y="0"/>
                      </a:lnTo>
                      <a:lnTo>
                        <a:pt x="0" y="53853"/>
                      </a:lnTo>
                      <a:lnTo>
                        <a:pt x="10383" y="53853"/>
                      </a:lnTo>
                      <a:lnTo>
                        <a:pt x="10383" y="21245"/>
                      </a:lnTo>
                      <a:lnTo>
                        <a:pt x="23238" y="37549"/>
                      </a:lnTo>
                      <a:lnTo>
                        <a:pt x="27194" y="37055"/>
                      </a:lnTo>
                      <a:close/>
                    </a:path>
                  </a:pathLst>
                </a:custGeom>
                <a:solidFill>
                  <a:srgbClr val="FFFFFF"/>
                </a:solidFill>
                <a:ln w="4944"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049EC3C6-4D43-5F9D-F2D4-4BFBBC1263EC}"/>
                    </a:ext>
                  </a:extLst>
                </p:cNvPr>
                <p:cNvSpPr/>
                <p:nvPr/>
              </p:nvSpPr>
              <p:spPr>
                <a:xfrm>
                  <a:off x="4853710" y="3482680"/>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AAEF3329-7508-4232-CF71-85739666310C}"/>
                    </a:ext>
                  </a:extLst>
                </p:cNvPr>
                <p:cNvSpPr/>
                <p:nvPr/>
              </p:nvSpPr>
              <p:spPr>
                <a:xfrm>
                  <a:off x="4877443" y="3482680"/>
                  <a:ext cx="45487" cy="53853"/>
                </a:xfrm>
                <a:custGeom>
                  <a:avLst/>
                  <a:gdLst>
                    <a:gd name="connsiteX0" fmla="*/ 9889 w 45487"/>
                    <a:gd name="connsiteY0" fmla="*/ 17786 h 53853"/>
                    <a:gd name="connsiteX1" fmla="*/ 35104 w 45487"/>
                    <a:gd name="connsiteY1" fmla="*/ 53853 h 53853"/>
                    <a:gd name="connsiteX2" fmla="*/ 45487 w 45487"/>
                    <a:gd name="connsiteY2" fmla="*/ 53853 h 53853"/>
                    <a:gd name="connsiteX3" fmla="*/ 45487 w 45487"/>
                    <a:gd name="connsiteY3" fmla="*/ 0 h 53853"/>
                    <a:gd name="connsiteX4" fmla="*/ 35104 w 45487"/>
                    <a:gd name="connsiteY4" fmla="*/ 0 h 53853"/>
                    <a:gd name="connsiteX5" fmla="*/ 35104 w 45487"/>
                    <a:gd name="connsiteY5" fmla="*/ 36067 h 53853"/>
                    <a:gd name="connsiteX6" fmla="*/ 9889 w 45487"/>
                    <a:gd name="connsiteY6" fmla="*/ 0 h 53853"/>
                    <a:gd name="connsiteX7" fmla="*/ 0 w 45487"/>
                    <a:gd name="connsiteY7" fmla="*/ 0 h 53853"/>
                    <a:gd name="connsiteX8" fmla="*/ 0 w 45487"/>
                    <a:gd name="connsiteY8" fmla="*/ 53853 h 53853"/>
                    <a:gd name="connsiteX9" fmla="*/ 9889 w 45487"/>
                    <a:gd name="connsiteY9" fmla="*/ 53853 h 53853"/>
                    <a:gd name="connsiteX10" fmla="*/ 9889 w 45487"/>
                    <a:gd name="connsiteY10" fmla="*/ 17786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9889" y="17786"/>
                      </a:moveTo>
                      <a:lnTo>
                        <a:pt x="35104" y="53853"/>
                      </a:lnTo>
                      <a:lnTo>
                        <a:pt x="45487" y="53853"/>
                      </a:lnTo>
                      <a:lnTo>
                        <a:pt x="45487" y="0"/>
                      </a:lnTo>
                      <a:lnTo>
                        <a:pt x="35104" y="0"/>
                      </a:lnTo>
                      <a:lnTo>
                        <a:pt x="35104" y="36067"/>
                      </a:lnTo>
                      <a:lnTo>
                        <a:pt x="9889" y="0"/>
                      </a:lnTo>
                      <a:lnTo>
                        <a:pt x="0" y="0"/>
                      </a:lnTo>
                      <a:lnTo>
                        <a:pt x="0" y="53853"/>
                      </a:lnTo>
                      <a:lnTo>
                        <a:pt x="9889" y="53853"/>
                      </a:lnTo>
                      <a:lnTo>
                        <a:pt x="9889" y="17786"/>
                      </a:lnTo>
                      <a:close/>
                    </a:path>
                  </a:pathLst>
                </a:custGeom>
                <a:solidFill>
                  <a:srgbClr val="FFFFFF"/>
                </a:solidFill>
                <a:ln w="4944"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2C8CFC32-9251-BB31-9D05-DD74C606CEE1}"/>
                    </a:ext>
                  </a:extLst>
                </p:cNvPr>
                <p:cNvSpPr/>
                <p:nvPr/>
              </p:nvSpPr>
              <p:spPr>
                <a:xfrm>
                  <a:off x="4933313" y="3481198"/>
                  <a:ext cx="42520" cy="56323"/>
                </a:xfrm>
                <a:custGeom>
                  <a:avLst/>
                  <a:gdLst>
                    <a:gd name="connsiteX0" fmla="*/ 25710 w 42520"/>
                    <a:gd name="connsiteY0" fmla="*/ 56324 h 56323"/>
                    <a:gd name="connsiteX1" fmla="*/ 35105 w 42520"/>
                    <a:gd name="connsiteY1" fmla="*/ 55336 h 56323"/>
                    <a:gd name="connsiteX2" fmla="*/ 42521 w 42520"/>
                    <a:gd name="connsiteY2" fmla="*/ 52371 h 56323"/>
                    <a:gd name="connsiteX3" fmla="*/ 42521 w 42520"/>
                    <a:gd name="connsiteY3" fmla="*/ 25691 h 56323"/>
                    <a:gd name="connsiteX4" fmla="*/ 22744 w 42520"/>
                    <a:gd name="connsiteY4" fmla="*/ 25691 h 56323"/>
                    <a:gd name="connsiteX5" fmla="*/ 21755 w 42520"/>
                    <a:gd name="connsiteY5" fmla="*/ 33597 h 56323"/>
                    <a:gd name="connsiteX6" fmla="*/ 33127 w 42520"/>
                    <a:gd name="connsiteY6" fmla="*/ 33597 h 56323"/>
                    <a:gd name="connsiteX7" fmla="*/ 33127 w 42520"/>
                    <a:gd name="connsiteY7" fmla="*/ 46937 h 56323"/>
                    <a:gd name="connsiteX8" fmla="*/ 29666 w 42520"/>
                    <a:gd name="connsiteY8" fmla="*/ 47431 h 56323"/>
                    <a:gd name="connsiteX9" fmla="*/ 25216 w 42520"/>
                    <a:gd name="connsiteY9" fmla="*/ 47431 h 56323"/>
                    <a:gd name="connsiteX10" fmla="*/ 14339 w 42520"/>
                    <a:gd name="connsiteY10" fmla="*/ 42490 h 56323"/>
                    <a:gd name="connsiteX11" fmla="*/ 10877 w 42520"/>
                    <a:gd name="connsiteY11" fmla="*/ 28656 h 56323"/>
                    <a:gd name="connsiteX12" fmla="*/ 15327 w 42520"/>
                    <a:gd name="connsiteY12" fmla="*/ 13834 h 56323"/>
                    <a:gd name="connsiteX13" fmla="*/ 26699 w 42520"/>
                    <a:gd name="connsiteY13" fmla="*/ 8893 h 56323"/>
                    <a:gd name="connsiteX14" fmla="*/ 32138 w 42520"/>
                    <a:gd name="connsiteY14" fmla="*/ 9387 h 56323"/>
                    <a:gd name="connsiteX15" fmla="*/ 37577 w 42520"/>
                    <a:gd name="connsiteY15" fmla="*/ 10869 h 56323"/>
                    <a:gd name="connsiteX16" fmla="*/ 41037 w 42520"/>
                    <a:gd name="connsiteY16" fmla="*/ 3458 h 56323"/>
                    <a:gd name="connsiteX17" fmla="*/ 33127 w 42520"/>
                    <a:gd name="connsiteY17" fmla="*/ 988 h 56323"/>
                    <a:gd name="connsiteX18" fmla="*/ 26205 w 42520"/>
                    <a:gd name="connsiteY18" fmla="*/ 0 h 56323"/>
                    <a:gd name="connsiteX19" fmla="*/ 6922 w 42520"/>
                    <a:gd name="connsiteY19" fmla="*/ 7905 h 56323"/>
                    <a:gd name="connsiteX20" fmla="*/ 0 w 42520"/>
                    <a:gd name="connsiteY20" fmla="*/ 28162 h 56323"/>
                    <a:gd name="connsiteX21" fmla="*/ 6427 w 42520"/>
                    <a:gd name="connsiteY21" fmla="*/ 47925 h 56323"/>
                    <a:gd name="connsiteX22" fmla="*/ 25216 w 42520"/>
                    <a:gd name="connsiteY22" fmla="*/ 55830 h 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6323">
                      <a:moveTo>
                        <a:pt x="25710" y="56324"/>
                      </a:moveTo>
                      <a:cubicBezTo>
                        <a:pt x="29171" y="56324"/>
                        <a:pt x="32138" y="56324"/>
                        <a:pt x="35105" y="55336"/>
                      </a:cubicBezTo>
                      <a:cubicBezTo>
                        <a:pt x="38071" y="54348"/>
                        <a:pt x="40543" y="53853"/>
                        <a:pt x="42521" y="52371"/>
                      </a:cubicBezTo>
                      <a:lnTo>
                        <a:pt x="42521" y="25691"/>
                      </a:lnTo>
                      <a:lnTo>
                        <a:pt x="22744" y="25691"/>
                      </a:lnTo>
                      <a:lnTo>
                        <a:pt x="21755" y="33597"/>
                      </a:lnTo>
                      <a:lnTo>
                        <a:pt x="33127" y="33597"/>
                      </a:lnTo>
                      <a:lnTo>
                        <a:pt x="33127" y="46937"/>
                      </a:lnTo>
                      <a:cubicBezTo>
                        <a:pt x="32138" y="46937"/>
                        <a:pt x="31149" y="46937"/>
                        <a:pt x="29666" y="47431"/>
                      </a:cubicBezTo>
                      <a:cubicBezTo>
                        <a:pt x="28182" y="47431"/>
                        <a:pt x="26699" y="47431"/>
                        <a:pt x="25216" y="47431"/>
                      </a:cubicBezTo>
                      <a:cubicBezTo>
                        <a:pt x="20766" y="47431"/>
                        <a:pt x="16811" y="45948"/>
                        <a:pt x="14339" y="42490"/>
                      </a:cubicBezTo>
                      <a:cubicBezTo>
                        <a:pt x="11866" y="39031"/>
                        <a:pt x="10877" y="34585"/>
                        <a:pt x="10877" y="28656"/>
                      </a:cubicBezTo>
                      <a:cubicBezTo>
                        <a:pt x="10877" y="22727"/>
                        <a:pt x="12361" y="17292"/>
                        <a:pt x="15327" y="13834"/>
                      </a:cubicBezTo>
                      <a:cubicBezTo>
                        <a:pt x="18294" y="10375"/>
                        <a:pt x="22249" y="8893"/>
                        <a:pt x="26699" y="8893"/>
                      </a:cubicBezTo>
                      <a:cubicBezTo>
                        <a:pt x="31149" y="8893"/>
                        <a:pt x="31149" y="8893"/>
                        <a:pt x="32138" y="9387"/>
                      </a:cubicBezTo>
                      <a:cubicBezTo>
                        <a:pt x="33621" y="9387"/>
                        <a:pt x="35599" y="10375"/>
                        <a:pt x="37577" y="10869"/>
                      </a:cubicBezTo>
                      <a:lnTo>
                        <a:pt x="41037" y="3458"/>
                      </a:lnTo>
                      <a:cubicBezTo>
                        <a:pt x="38565" y="1976"/>
                        <a:pt x="36093" y="1482"/>
                        <a:pt x="33127" y="988"/>
                      </a:cubicBezTo>
                      <a:cubicBezTo>
                        <a:pt x="30160" y="494"/>
                        <a:pt x="28182" y="0"/>
                        <a:pt x="26205" y="0"/>
                      </a:cubicBezTo>
                      <a:cubicBezTo>
                        <a:pt x="18294" y="0"/>
                        <a:pt x="11866" y="2470"/>
                        <a:pt x="6922" y="7905"/>
                      </a:cubicBezTo>
                      <a:cubicBezTo>
                        <a:pt x="1978" y="13340"/>
                        <a:pt x="0" y="19763"/>
                        <a:pt x="0" y="28162"/>
                      </a:cubicBezTo>
                      <a:cubicBezTo>
                        <a:pt x="0" y="36561"/>
                        <a:pt x="1978" y="42490"/>
                        <a:pt x="6427" y="47925"/>
                      </a:cubicBezTo>
                      <a:cubicBezTo>
                        <a:pt x="10383" y="53359"/>
                        <a:pt x="16811" y="55830"/>
                        <a:pt x="25216" y="55830"/>
                      </a:cubicBezTo>
                      <a:close/>
                    </a:path>
                  </a:pathLst>
                </a:custGeom>
                <a:solidFill>
                  <a:srgbClr val="FFFFFF"/>
                </a:solidFill>
                <a:ln w="4944"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BDA4EE41-F0C1-6E87-AC52-D900376CA0F0}"/>
                    </a:ext>
                  </a:extLst>
                </p:cNvPr>
                <p:cNvSpPr/>
                <p:nvPr/>
              </p:nvSpPr>
              <p:spPr>
                <a:xfrm>
                  <a:off x="4752847" y="4166965"/>
                  <a:ext cx="43509" cy="54841"/>
                </a:xfrm>
                <a:custGeom>
                  <a:avLst/>
                  <a:gdLst>
                    <a:gd name="connsiteX0" fmla="*/ 13844 w 43509"/>
                    <a:gd name="connsiteY0" fmla="*/ 43478 h 54841"/>
                    <a:gd name="connsiteX1" fmla="*/ 10383 w 43509"/>
                    <a:gd name="connsiteY1" fmla="*/ 33597 h 54841"/>
                    <a:gd name="connsiteX2" fmla="*/ 10383 w 43509"/>
                    <a:gd name="connsiteY2" fmla="*/ 0 h 54841"/>
                    <a:gd name="connsiteX3" fmla="*/ 0 w 43509"/>
                    <a:gd name="connsiteY3" fmla="*/ 0 h 54841"/>
                    <a:gd name="connsiteX4" fmla="*/ 0 w 43509"/>
                    <a:gd name="connsiteY4" fmla="*/ 34091 h 54841"/>
                    <a:gd name="connsiteX5" fmla="*/ 5933 w 43509"/>
                    <a:gd name="connsiteY5" fmla="*/ 48913 h 54841"/>
                    <a:gd name="connsiteX6" fmla="*/ 21755 w 43509"/>
                    <a:gd name="connsiteY6" fmla="*/ 54842 h 54841"/>
                    <a:gd name="connsiteX7" fmla="*/ 37577 w 43509"/>
                    <a:gd name="connsiteY7" fmla="*/ 48913 h 54841"/>
                    <a:gd name="connsiteX8" fmla="*/ 43510 w 43509"/>
                    <a:gd name="connsiteY8" fmla="*/ 34585 h 54841"/>
                    <a:gd name="connsiteX9" fmla="*/ 43510 w 43509"/>
                    <a:gd name="connsiteY9" fmla="*/ 494 h 54841"/>
                    <a:gd name="connsiteX10" fmla="*/ 33127 w 43509"/>
                    <a:gd name="connsiteY10" fmla="*/ 494 h 54841"/>
                    <a:gd name="connsiteX11" fmla="*/ 33127 w 43509"/>
                    <a:gd name="connsiteY11" fmla="*/ 34091 h 54841"/>
                    <a:gd name="connsiteX12" fmla="*/ 30160 w 43509"/>
                    <a:gd name="connsiteY12" fmla="*/ 43972 h 54841"/>
                    <a:gd name="connsiteX13" fmla="*/ 21755 w 43509"/>
                    <a:gd name="connsiteY13" fmla="*/ 46937 h 54841"/>
                    <a:gd name="connsiteX14" fmla="*/ 13350 w 43509"/>
                    <a:gd name="connsiteY14" fmla="*/ 43972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9" h="54841">
                      <a:moveTo>
                        <a:pt x="13844" y="43478"/>
                      </a:moveTo>
                      <a:cubicBezTo>
                        <a:pt x="11866" y="41502"/>
                        <a:pt x="10383" y="38043"/>
                        <a:pt x="10383" y="33597"/>
                      </a:cubicBezTo>
                      <a:lnTo>
                        <a:pt x="10383" y="0"/>
                      </a:lnTo>
                      <a:lnTo>
                        <a:pt x="0" y="0"/>
                      </a:lnTo>
                      <a:lnTo>
                        <a:pt x="0" y="34091"/>
                      </a:lnTo>
                      <a:cubicBezTo>
                        <a:pt x="0" y="40020"/>
                        <a:pt x="1978" y="44960"/>
                        <a:pt x="5933" y="48913"/>
                      </a:cubicBezTo>
                      <a:cubicBezTo>
                        <a:pt x="9889" y="52865"/>
                        <a:pt x="15327" y="54842"/>
                        <a:pt x="21755" y="54842"/>
                      </a:cubicBezTo>
                      <a:cubicBezTo>
                        <a:pt x="28182" y="54842"/>
                        <a:pt x="33621" y="52865"/>
                        <a:pt x="37577" y="48913"/>
                      </a:cubicBezTo>
                      <a:cubicBezTo>
                        <a:pt x="41532" y="44960"/>
                        <a:pt x="43510" y="40020"/>
                        <a:pt x="43510" y="34585"/>
                      </a:cubicBezTo>
                      <a:lnTo>
                        <a:pt x="43510" y="494"/>
                      </a:lnTo>
                      <a:lnTo>
                        <a:pt x="33127" y="494"/>
                      </a:lnTo>
                      <a:lnTo>
                        <a:pt x="33127" y="34091"/>
                      </a:lnTo>
                      <a:cubicBezTo>
                        <a:pt x="33127" y="38537"/>
                        <a:pt x="32138" y="41502"/>
                        <a:pt x="30160" y="43972"/>
                      </a:cubicBezTo>
                      <a:cubicBezTo>
                        <a:pt x="28182" y="46442"/>
                        <a:pt x="25216" y="46937"/>
                        <a:pt x="21755" y="46937"/>
                      </a:cubicBezTo>
                      <a:cubicBezTo>
                        <a:pt x="18294" y="46937"/>
                        <a:pt x="15327" y="45948"/>
                        <a:pt x="13350" y="43972"/>
                      </a:cubicBezTo>
                      <a:close/>
                    </a:path>
                  </a:pathLst>
                </a:custGeom>
                <a:solidFill>
                  <a:srgbClr val="FFFFFF"/>
                </a:solidFill>
                <a:ln w="4944"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7C21CD65-251F-BAFC-A9D4-60B83E0F687A}"/>
                    </a:ext>
                  </a:extLst>
                </p:cNvPr>
                <p:cNvSpPr/>
                <p:nvPr/>
              </p:nvSpPr>
              <p:spPr>
                <a:xfrm>
                  <a:off x="4809706" y="4167459"/>
                  <a:ext cx="45487" cy="53359"/>
                </a:xfrm>
                <a:custGeom>
                  <a:avLst/>
                  <a:gdLst>
                    <a:gd name="connsiteX0" fmla="*/ 35105 w 45487"/>
                    <a:gd name="connsiteY0" fmla="*/ 35573 h 53359"/>
                    <a:gd name="connsiteX1" fmla="*/ 10383 w 45487"/>
                    <a:gd name="connsiteY1" fmla="*/ 0 h 53359"/>
                    <a:gd name="connsiteX2" fmla="*/ 0 w 45487"/>
                    <a:gd name="connsiteY2" fmla="*/ 0 h 53359"/>
                    <a:gd name="connsiteX3" fmla="*/ 0 w 45487"/>
                    <a:gd name="connsiteY3" fmla="*/ 53359 h 53359"/>
                    <a:gd name="connsiteX4" fmla="*/ 10383 w 45487"/>
                    <a:gd name="connsiteY4" fmla="*/ 53359 h 53359"/>
                    <a:gd name="connsiteX5" fmla="*/ 10383 w 45487"/>
                    <a:gd name="connsiteY5" fmla="*/ 17786 h 53359"/>
                    <a:gd name="connsiteX6" fmla="*/ 35105 w 45487"/>
                    <a:gd name="connsiteY6" fmla="*/ 53359 h 53359"/>
                    <a:gd name="connsiteX7" fmla="*/ 45487 w 45487"/>
                    <a:gd name="connsiteY7" fmla="*/ 53359 h 53359"/>
                    <a:gd name="connsiteX8" fmla="*/ 45487 w 45487"/>
                    <a:gd name="connsiteY8" fmla="*/ 0 h 53359"/>
                    <a:gd name="connsiteX9" fmla="*/ 35105 w 45487"/>
                    <a:gd name="connsiteY9" fmla="*/ 0 h 53359"/>
                    <a:gd name="connsiteX10" fmla="*/ 35105 w 45487"/>
                    <a:gd name="connsiteY10" fmla="*/ 35573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359">
                      <a:moveTo>
                        <a:pt x="35105" y="35573"/>
                      </a:moveTo>
                      <a:lnTo>
                        <a:pt x="10383" y="0"/>
                      </a:lnTo>
                      <a:lnTo>
                        <a:pt x="0" y="0"/>
                      </a:lnTo>
                      <a:lnTo>
                        <a:pt x="0" y="53359"/>
                      </a:lnTo>
                      <a:lnTo>
                        <a:pt x="10383" y="53359"/>
                      </a:lnTo>
                      <a:lnTo>
                        <a:pt x="10383" y="17786"/>
                      </a:lnTo>
                      <a:lnTo>
                        <a:pt x="35105" y="53359"/>
                      </a:lnTo>
                      <a:lnTo>
                        <a:pt x="45487" y="53359"/>
                      </a:lnTo>
                      <a:lnTo>
                        <a:pt x="45487" y="0"/>
                      </a:lnTo>
                      <a:lnTo>
                        <a:pt x="35105" y="0"/>
                      </a:lnTo>
                      <a:lnTo>
                        <a:pt x="35105" y="35573"/>
                      </a:lnTo>
                      <a:close/>
                    </a:path>
                  </a:pathLst>
                </a:custGeom>
                <a:solidFill>
                  <a:srgbClr val="FFFFFF"/>
                </a:solidFill>
                <a:ln w="4944"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45CC4EAD-0B04-6EF0-F420-F1E261E2547A}"/>
                    </a:ext>
                  </a:extLst>
                </p:cNvPr>
                <p:cNvSpPr/>
                <p:nvPr/>
              </p:nvSpPr>
              <p:spPr>
                <a:xfrm>
                  <a:off x="4868543" y="4167459"/>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FE0320BA-CD76-FD35-1827-059132524572}"/>
                    </a:ext>
                  </a:extLst>
                </p:cNvPr>
                <p:cNvSpPr/>
                <p:nvPr/>
              </p:nvSpPr>
              <p:spPr>
                <a:xfrm>
                  <a:off x="4889803" y="4165977"/>
                  <a:ext cx="49442" cy="55829"/>
                </a:xfrm>
                <a:custGeom>
                  <a:avLst/>
                  <a:gdLst>
                    <a:gd name="connsiteX0" fmla="*/ 6427 w 49442"/>
                    <a:gd name="connsiteY0" fmla="*/ 7905 h 55829"/>
                    <a:gd name="connsiteX1" fmla="*/ 0 w 49442"/>
                    <a:gd name="connsiteY1" fmla="*/ 28162 h 55829"/>
                    <a:gd name="connsiteX2" fmla="*/ 5933 w 49442"/>
                    <a:gd name="connsiteY2" fmla="*/ 47925 h 55829"/>
                    <a:gd name="connsiteX3" fmla="*/ 24721 w 49442"/>
                    <a:gd name="connsiteY3" fmla="*/ 55830 h 55829"/>
                    <a:gd name="connsiteX4" fmla="*/ 43015 w 49442"/>
                    <a:gd name="connsiteY4" fmla="*/ 47925 h 55829"/>
                    <a:gd name="connsiteX5" fmla="*/ 49443 w 49442"/>
                    <a:gd name="connsiteY5" fmla="*/ 27668 h 55829"/>
                    <a:gd name="connsiteX6" fmla="*/ 43510 w 49442"/>
                    <a:gd name="connsiteY6" fmla="*/ 7905 h 55829"/>
                    <a:gd name="connsiteX7" fmla="*/ 24721 w 49442"/>
                    <a:gd name="connsiteY7" fmla="*/ 0 h 55829"/>
                    <a:gd name="connsiteX8" fmla="*/ 6427 w 49442"/>
                    <a:gd name="connsiteY8" fmla="*/ 7905 h 55829"/>
                    <a:gd name="connsiteX9" fmla="*/ 35599 w 49442"/>
                    <a:gd name="connsiteY9" fmla="*/ 13834 h 55829"/>
                    <a:gd name="connsiteX10" fmla="*/ 39060 w 49442"/>
                    <a:gd name="connsiteY10" fmla="*/ 27668 h 55829"/>
                    <a:gd name="connsiteX11" fmla="*/ 35104 w 49442"/>
                    <a:gd name="connsiteY11" fmla="*/ 42490 h 55829"/>
                    <a:gd name="connsiteX12" fmla="*/ 24721 w 49442"/>
                    <a:gd name="connsiteY12" fmla="*/ 47430 h 55829"/>
                    <a:gd name="connsiteX13" fmla="*/ 14339 w 49442"/>
                    <a:gd name="connsiteY13" fmla="*/ 41996 h 55829"/>
                    <a:gd name="connsiteX14" fmla="*/ 10877 w 49442"/>
                    <a:gd name="connsiteY14" fmla="*/ 28162 h 55829"/>
                    <a:gd name="connsiteX15" fmla="*/ 14833 w 49442"/>
                    <a:gd name="connsiteY15" fmla="*/ 13834 h 55829"/>
                    <a:gd name="connsiteX16" fmla="*/ 25216 w 49442"/>
                    <a:gd name="connsiteY16" fmla="*/ 8399 h 55829"/>
                    <a:gd name="connsiteX17" fmla="*/ 35599 w 49442"/>
                    <a:gd name="connsiteY17" fmla="*/ 13834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6427" y="7905"/>
                      </a:move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10" y="7905"/>
                      </a:cubicBezTo>
                      <a:cubicBezTo>
                        <a:pt x="39554" y="2470"/>
                        <a:pt x="33127" y="0"/>
                        <a:pt x="24721" y="0"/>
                      </a:cubicBezTo>
                      <a:cubicBezTo>
                        <a:pt x="16811" y="0"/>
                        <a:pt x="10877" y="2964"/>
                        <a:pt x="6427" y="7905"/>
                      </a:cubicBezTo>
                      <a:close/>
                      <a:moveTo>
                        <a:pt x="35599" y="13834"/>
                      </a:moveTo>
                      <a:cubicBezTo>
                        <a:pt x="38071" y="17292"/>
                        <a:pt x="39060" y="22233"/>
                        <a:pt x="39060" y="27668"/>
                      </a:cubicBezTo>
                      <a:cubicBezTo>
                        <a:pt x="39060" y="33102"/>
                        <a:pt x="37576" y="39525"/>
                        <a:pt x="35104" y="42490"/>
                      </a:cubicBezTo>
                      <a:cubicBezTo>
                        <a:pt x="32632" y="45948"/>
                        <a:pt x="29171" y="47430"/>
                        <a:pt x="24721" y="47430"/>
                      </a:cubicBezTo>
                      <a:cubicBezTo>
                        <a:pt x="20271" y="47430"/>
                        <a:pt x="16316" y="45454"/>
                        <a:pt x="14339" y="41996"/>
                      </a:cubicBezTo>
                      <a:cubicBezTo>
                        <a:pt x="11866" y="38537"/>
                        <a:pt x="10877" y="33597"/>
                        <a:pt x="10877" y="28162"/>
                      </a:cubicBezTo>
                      <a:cubicBezTo>
                        <a:pt x="10877" y="22727"/>
                        <a:pt x="12361" y="17292"/>
                        <a:pt x="14833" y="13834"/>
                      </a:cubicBezTo>
                      <a:cubicBezTo>
                        <a:pt x="17305" y="10375"/>
                        <a:pt x="20766" y="8399"/>
                        <a:pt x="25216" y="8399"/>
                      </a:cubicBezTo>
                      <a:cubicBezTo>
                        <a:pt x="29666" y="8399"/>
                        <a:pt x="33621" y="10375"/>
                        <a:pt x="35599" y="13834"/>
                      </a:cubicBezTo>
                      <a:close/>
                    </a:path>
                  </a:pathLst>
                </a:custGeom>
                <a:solidFill>
                  <a:srgbClr val="FFFFFF"/>
                </a:solidFill>
                <a:ln w="4944"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643BFBBE-F738-FD9D-FB0D-850CF74B2DB0}"/>
                    </a:ext>
                  </a:extLst>
                </p:cNvPr>
                <p:cNvSpPr/>
                <p:nvPr/>
              </p:nvSpPr>
              <p:spPr>
                <a:xfrm>
                  <a:off x="4950618" y="4167459"/>
                  <a:ext cx="45487" cy="53359"/>
                </a:xfrm>
                <a:custGeom>
                  <a:avLst/>
                  <a:gdLst>
                    <a:gd name="connsiteX0" fmla="*/ 35105 w 45487"/>
                    <a:gd name="connsiteY0" fmla="*/ 35573 h 53359"/>
                    <a:gd name="connsiteX1" fmla="*/ 10383 w 45487"/>
                    <a:gd name="connsiteY1" fmla="*/ 0 h 53359"/>
                    <a:gd name="connsiteX2" fmla="*/ 0 w 45487"/>
                    <a:gd name="connsiteY2" fmla="*/ 0 h 53359"/>
                    <a:gd name="connsiteX3" fmla="*/ 0 w 45487"/>
                    <a:gd name="connsiteY3" fmla="*/ 53359 h 53359"/>
                    <a:gd name="connsiteX4" fmla="*/ 10383 w 45487"/>
                    <a:gd name="connsiteY4" fmla="*/ 53359 h 53359"/>
                    <a:gd name="connsiteX5" fmla="*/ 10383 w 45487"/>
                    <a:gd name="connsiteY5" fmla="*/ 17786 h 53359"/>
                    <a:gd name="connsiteX6" fmla="*/ 35105 w 45487"/>
                    <a:gd name="connsiteY6" fmla="*/ 53359 h 53359"/>
                    <a:gd name="connsiteX7" fmla="*/ 45487 w 45487"/>
                    <a:gd name="connsiteY7" fmla="*/ 53359 h 53359"/>
                    <a:gd name="connsiteX8" fmla="*/ 45487 w 45487"/>
                    <a:gd name="connsiteY8" fmla="*/ 0 h 53359"/>
                    <a:gd name="connsiteX9" fmla="*/ 35105 w 45487"/>
                    <a:gd name="connsiteY9" fmla="*/ 0 h 53359"/>
                    <a:gd name="connsiteX10" fmla="*/ 35105 w 45487"/>
                    <a:gd name="connsiteY10" fmla="*/ 35573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359">
                      <a:moveTo>
                        <a:pt x="35105" y="35573"/>
                      </a:moveTo>
                      <a:lnTo>
                        <a:pt x="10383" y="0"/>
                      </a:lnTo>
                      <a:lnTo>
                        <a:pt x="0" y="0"/>
                      </a:lnTo>
                      <a:lnTo>
                        <a:pt x="0" y="53359"/>
                      </a:lnTo>
                      <a:lnTo>
                        <a:pt x="10383" y="53359"/>
                      </a:lnTo>
                      <a:lnTo>
                        <a:pt x="10383" y="17786"/>
                      </a:lnTo>
                      <a:lnTo>
                        <a:pt x="35105" y="53359"/>
                      </a:lnTo>
                      <a:lnTo>
                        <a:pt x="45487" y="53359"/>
                      </a:lnTo>
                      <a:lnTo>
                        <a:pt x="45487" y="0"/>
                      </a:lnTo>
                      <a:lnTo>
                        <a:pt x="35105" y="0"/>
                      </a:lnTo>
                      <a:lnTo>
                        <a:pt x="35105" y="35573"/>
                      </a:lnTo>
                      <a:close/>
                    </a:path>
                  </a:pathLst>
                </a:custGeom>
                <a:solidFill>
                  <a:srgbClr val="FFFFFF"/>
                </a:solidFill>
                <a:ln w="4944"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E55BC5A6-AAD9-D1A4-A7C9-8E0BEF86BC43}"/>
                    </a:ext>
                  </a:extLst>
                </p:cNvPr>
                <p:cNvSpPr/>
                <p:nvPr/>
              </p:nvSpPr>
              <p:spPr>
                <a:xfrm>
                  <a:off x="5289795" y="4100266"/>
                  <a:ext cx="35598" cy="40019"/>
                </a:xfrm>
                <a:custGeom>
                  <a:avLst/>
                  <a:gdLst>
                    <a:gd name="connsiteX0" fmla="*/ 20271 w 35598"/>
                    <a:gd name="connsiteY0" fmla="*/ 27668 h 40019"/>
                    <a:gd name="connsiteX1" fmla="*/ 27688 w 35598"/>
                    <a:gd name="connsiteY1" fmla="*/ 16798 h 40019"/>
                    <a:gd name="connsiteX2" fmla="*/ 27688 w 35598"/>
                    <a:gd name="connsiteY2" fmla="*/ 40020 h 40019"/>
                    <a:gd name="connsiteX3" fmla="*/ 35599 w 35598"/>
                    <a:gd name="connsiteY3" fmla="*/ 40020 h 40019"/>
                    <a:gd name="connsiteX4" fmla="*/ 35599 w 35598"/>
                    <a:gd name="connsiteY4" fmla="*/ 0 h 40019"/>
                    <a:gd name="connsiteX5" fmla="*/ 31149 w 35598"/>
                    <a:gd name="connsiteY5" fmla="*/ 0 h 40019"/>
                    <a:gd name="connsiteX6" fmla="*/ 18294 w 35598"/>
                    <a:gd name="connsiteY6" fmla="*/ 18281 h 40019"/>
                    <a:gd name="connsiteX7" fmla="*/ 4944 w 35598"/>
                    <a:gd name="connsiteY7" fmla="*/ 0 h 40019"/>
                    <a:gd name="connsiteX8" fmla="*/ 0 w 35598"/>
                    <a:gd name="connsiteY8" fmla="*/ 0 h 40019"/>
                    <a:gd name="connsiteX9" fmla="*/ 0 w 35598"/>
                    <a:gd name="connsiteY9" fmla="*/ 40020 h 40019"/>
                    <a:gd name="connsiteX10" fmla="*/ 7911 w 35598"/>
                    <a:gd name="connsiteY10" fmla="*/ 40020 h 40019"/>
                    <a:gd name="connsiteX11" fmla="*/ 7911 w 35598"/>
                    <a:gd name="connsiteY11" fmla="*/ 15316 h 40019"/>
                    <a:gd name="connsiteX12" fmla="*/ 17305 w 35598"/>
                    <a:gd name="connsiteY12" fmla="*/ 28162 h 40019"/>
                    <a:gd name="connsiteX13" fmla="*/ 20271 w 35598"/>
                    <a:gd name="connsiteY13" fmla="*/ 27668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98" h="40019">
                      <a:moveTo>
                        <a:pt x="20271" y="27668"/>
                      </a:moveTo>
                      <a:lnTo>
                        <a:pt x="27688" y="16798"/>
                      </a:lnTo>
                      <a:lnTo>
                        <a:pt x="27688" y="40020"/>
                      </a:lnTo>
                      <a:lnTo>
                        <a:pt x="35599" y="40020"/>
                      </a:lnTo>
                      <a:lnTo>
                        <a:pt x="35599" y="0"/>
                      </a:lnTo>
                      <a:lnTo>
                        <a:pt x="31149" y="0"/>
                      </a:lnTo>
                      <a:lnTo>
                        <a:pt x="18294" y="18281"/>
                      </a:lnTo>
                      <a:lnTo>
                        <a:pt x="4944" y="0"/>
                      </a:lnTo>
                      <a:lnTo>
                        <a:pt x="0" y="0"/>
                      </a:lnTo>
                      <a:lnTo>
                        <a:pt x="0" y="40020"/>
                      </a:lnTo>
                      <a:lnTo>
                        <a:pt x="7911" y="40020"/>
                      </a:lnTo>
                      <a:lnTo>
                        <a:pt x="7911" y="15316"/>
                      </a:lnTo>
                      <a:lnTo>
                        <a:pt x="17305" y="28162"/>
                      </a:lnTo>
                      <a:lnTo>
                        <a:pt x="20271" y="27668"/>
                      </a:lnTo>
                      <a:close/>
                    </a:path>
                  </a:pathLst>
                </a:custGeom>
                <a:solidFill>
                  <a:srgbClr val="FFFFFF"/>
                </a:solidFill>
                <a:ln w="4944"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26CEF73B-7C7C-DC88-A2C9-2FAD58FBAF43}"/>
                    </a:ext>
                  </a:extLst>
                </p:cNvPr>
                <p:cNvSpPr/>
                <p:nvPr/>
              </p:nvSpPr>
              <p:spPr>
                <a:xfrm>
                  <a:off x="5333305" y="4099278"/>
                  <a:ext cx="37081" cy="41995"/>
                </a:xfrm>
                <a:custGeom>
                  <a:avLst/>
                  <a:gdLst>
                    <a:gd name="connsiteX0" fmla="*/ 18788 w 37081"/>
                    <a:gd name="connsiteY0" fmla="*/ 0 h 41995"/>
                    <a:gd name="connsiteX1" fmla="*/ 4944 w 37081"/>
                    <a:gd name="connsiteY1" fmla="*/ 5929 h 41995"/>
                    <a:gd name="connsiteX2" fmla="*/ 0 w 37081"/>
                    <a:gd name="connsiteY2" fmla="*/ 21245 h 41995"/>
                    <a:gd name="connsiteX3" fmla="*/ 4450 w 37081"/>
                    <a:gd name="connsiteY3" fmla="*/ 36067 h 41995"/>
                    <a:gd name="connsiteX4" fmla="*/ 18294 w 37081"/>
                    <a:gd name="connsiteY4" fmla="*/ 41996 h 41995"/>
                    <a:gd name="connsiteX5" fmla="*/ 32137 w 37081"/>
                    <a:gd name="connsiteY5" fmla="*/ 36067 h 41995"/>
                    <a:gd name="connsiteX6" fmla="*/ 37082 w 37081"/>
                    <a:gd name="connsiteY6" fmla="*/ 20751 h 41995"/>
                    <a:gd name="connsiteX7" fmla="*/ 32632 w 37081"/>
                    <a:gd name="connsiteY7" fmla="*/ 5929 h 41995"/>
                    <a:gd name="connsiteX8" fmla="*/ 18788 w 37081"/>
                    <a:gd name="connsiteY8" fmla="*/ 0 h 41995"/>
                    <a:gd name="connsiteX9" fmla="*/ 26699 w 37081"/>
                    <a:gd name="connsiteY9" fmla="*/ 32114 h 41995"/>
                    <a:gd name="connsiteX10" fmla="*/ 18788 w 37081"/>
                    <a:gd name="connsiteY10" fmla="*/ 35573 h 41995"/>
                    <a:gd name="connsiteX11" fmla="*/ 10877 w 37081"/>
                    <a:gd name="connsiteY11" fmla="*/ 31620 h 41995"/>
                    <a:gd name="connsiteX12" fmla="*/ 8405 w 37081"/>
                    <a:gd name="connsiteY12" fmla="*/ 21245 h 41995"/>
                    <a:gd name="connsiteX13" fmla="*/ 11372 w 37081"/>
                    <a:gd name="connsiteY13" fmla="*/ 10375 h 41995"/>
                    <a:gd name="connsiteX14" fmla="*/ 19282 w 37081"/>
                    <a:gd name="connsiteY14" fmla="*/ 6423 h 41995"/>
                    <a:gd name="connsiteX15" fmla="*/ 27193 w 37081"/>
                    <a:gd name="connsiteY15" fmla="*/ 10375 h 41995"/>
                    <a:gd name="connsiteX16" fmla="*/ 29665 w 37081"/>
                    <a:gd name="connsiteY16" fmla="*/ 20751 h 41995"/>
                    <a:gd name="connsiteX17" fmla="*/ 26699 w 37081"/>
                    <a:gd name="connsiteY17" fmla="*/ 32114 h 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81" h="41995">
                      <a:moveTo>
                        <a:pt x="18788" y="0"/>
                      </a:moveTo>
                      <a:cubicBezTo>
                        <a:pt x="12855" y="0"/>
                        <a:pt x="8405" y="1976"/>
                        <a:pt x="4944" y="5929"/>
                      </a:cubicBezTo>
                      <a:cubicBezTo>
                        <a:pt x="1483" y="9881"/>
                        <a:pt x="0" y="14822"/>
                        <a:pt x="0" y="21245"/>
                      </a:cubicBezTo>
                      <a:cubicBezTo>
                        <a:pt x="0" y="27668"/>
                        <a:pt x="1483" y="32114"/>
                        <a:pt x="4450" y="36067"/>
                      </a:cubicBezTo>
                      <a:cubicBezTo>
                        <a:pt x="7416" y="40019"/>
                        <a:pt x="12361" y="41996"/>
                        <a:pt x="18294" y="41996"/>
                      </a:cubicBezTo>
                      <a:cubicBezTo>
                        <a:pt x="24227" y="41996"/>
                        <a:pt x="28677" y="40019"/>
                        <a:pt x="32137" y="36067"/>
                      </a:cubicBezTo>
                      <a:cubicBezTo>
                        <a:pt x="35599" y="32114"/>
                        <a:pt x="37082" y="27174"/>
                        <a:pt x="37082" y="20751"/>
                      </a:cubicBezTo>
                      <a:cubicBezTo>
                        <a:pt x="37082" y="14328"/>
                        <a:pt x="35599" y="9881"/>
                        <a:pt x="32632" y="5929"/>
                      </a:cubicBezTo>
                      <a:cubicBezTo>
                        <a:pt x="29665" y="1976"/>
                        <a:pt x="24721" y="0"/>
                        <a:pt x="18788" y="0"/>
                      </a:cubicBezTo>
                      <a:close/>
                      <a:moveTo>
                        <a:pt x="26699" y="32114"/>
                      </a:moveTo>
                      <a:cubicBezTo>
                        <a:pt x="24721" y="34585"/>
                        <a:pt x="22249" y="35573"/>
                        <a:pt x="18788" y="35573"/>
                      </a:cubicBezTo>
                      <a:cubicBezTo>
                        <a:pt x="15327" y="35573"/>
                        <a:pt x="12361" y="34091"/>
                        <a:pt x="10877" y="31620"/>
                      </a:cubicBezTo>
                      <a:cubicBezTo>
                        <a:pt x="9394" y="29150"/>
                        <a:pt x="8405" y="25691"/>
                        <a:pt x="8405" y="21245"/>
                      </a:cubicBezTo>
                      <a:cubicBezTo>
                        <a:pt x="8405" y="16798"/>
                        <a:pt x="9394" y="13340"/>
                        <a:pt x="11372" y="10375"/>
                      </a:cubicBezTo>
                      <a:cubicBezTo>
                        <a:pt x="13350" y="7905"/>
                        <a:pt x="15822" y="6423"/>
                        <a:pt x="19282" y="6423"/>
                      </a:cubicBezTo>
                      <a:cubicBezTo>
                        <a:pt x="22744" y="6423"/>
                        <a:pt x="25710" y="7905"/>
                        <a:pt x="27193" y="10375"/>
                      </a:cubicBezTo>
                      <a:cubicBezTo>
                        <a:pt x="28677" y="12846"/>
                        <a:pt x="29665" y="16304"/>
                        <a:pt x="29665" y="20751"/>
                      </a:cubicBezTo>
                      <a:cubicBezTo>
                        <a:pt x="29665" y="25197"/>
                        <a:pt x="28677" y="29644"/>
                        <a:pt x="26699" y="32114"/>
                      </a:cubicBezTo>
                      <a:close/>
                    </a:path>
                  </a:pathLst>
                </a:custGeom>
                <a:solidFill>
                  <a:srgbClr val="FFFFFF"/>
                </a:solidFill>
                <a:ln w="4944"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1E18D6B4-6BB5-B6D5-4152-65B079573E83}"/>
                    </a:ext>
                  </a:extLst>
                </p:cNvPr>
                <p:cNvSpPr/>
                <p:nvPr/>
              </p:nvSpPr>
              <p:spPr>
                <a:xfrm>
                  <a:off x="5379286" y="4100266"/>
                  <a:ext cx="34115" cy="40019"/>
                </a:xfrm>
                <a:custGeom>
                  <a:avLst/>
                  <a:gdLst>
                    <a:gd name="connsiteX0" fmla="*/ 26205 w 34115"/>
                    <a:gd name="connsiteY0" fmla="*/ 26680 h 40019"/>
                    <a:gd name="connsiteX1" fmla="*/ 7416 w 34115"/>
                    <a:gd name="connsiteY1" fmla="*/ 0 h 40019"/>
                    <a:gd name="connsiteX2" fmla="*/ 0 w 34115"/>
                    <a:gd name="connsiteY2" fmla="*/ 0 h 40019"/>
                    <a:gd name="connsiteX3" fmla="*/ 0 w 34115"/>
                    <a:gd name="connsiteY3" fmla="*/ 40020 h 40019"/>
                    <a:gd name="connsiteX4" fmla="*/ 7416 w 34115"/>
                    <a:gd name="connsiteY4" fmla="*/ 40020 h 40019"/>
                    <a:gd name="connsiteX5" fmla="*/ 7416 w 34115"/>
                    <a:gd name="connsiteY5" fmla="*/ 13340 h 40019"/>
                    <a:gd name="connsiteX6" fmla="*/ 26205 w 34115"/>
                    <a:gd name="connsiteY6" fmla="*/ 40020 h 40019"/>
                    <a:gd name="connsiteX7" fmla="*/ 34116 w 34115"/>
                    <a:gd name="connsiteY7" fmla="*/ 40020 h 40019"/>
                    <a:gd name="connsiteX8" fmla="*/ 34116 w 34115"/>
                    <a:gd name="connsiteY8" fmla="*/ 0 h 40019"/>
                    <a:gd name="connsiteX9" fmla="*/ 26205 w 34115"/>
                    <a:gd name="connsiteY9" fmla="*/ 0 h 40019"/>
                    <a:gd name="connsiteX10" fmla="*/ 26205 w 34115"/>
                    <a:gd name="connsiteY10" fmla="*/ 2668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15" h="40019">
                      <a:moveTo>
                        <a:pt x="26205" y="26680"/>
                      </a:moveTo>
                      <a:lnTo>
                        <a:pt x="7416" y="0"/>
                      </a:lnTo>
                      <a:lnTo>
                        <a:pt x="0" y="0"/>
                      </a:lnTo>
                      <a:lnTo>
                        <a:pt x="0" y="40020"/>
                      </a:lnTo>
                      <a:lnTo>
                        <a:pt x="7416" y="40020"/>
                      </a:lnTo>
                      <a:lnTo>
                        <a:pt x="7416" y="13340"/>
                      </a:lnTo>
                      <a:lnTo>
                        <a:pt x="26205" y="40020"/>
                      </a:lnTo>
                      <a:lnTo>
                        <a:pt x="34116" y="40020"/>
                      </a:lnTo>
                      <a:lnTo>
                        <a:pt x="34116" y="0"/>
                      </a:lnTo>
                      <a:lnTo>
                        <a:pt x="26205" y="0"/>
                      </a:lnTo>
                      <a:lnTo>
                        <a:pt x="26205" y="26680"/>
                      </a:lnTo>
                      <a:close/>
                    </a:path>
                  </a:pathLst>
                </a:custGeom>
                <a:solidFill>
                  <a:srgbClr val="FFFFFF"/>
                </a:solidFill>
                <a:ln w="4944"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1409A630-1E3B-A958-0732-089E5331D167}"/>
                    </a:ext>
                  </a:extLst>
                </p:cNvPr>
                <p:cNvSpPr/>
                <p:nvPr/>
              </p:nvSpPr>
              <p:spPr>
                <a:xfrm>
                  <a:off x="5418841" y="4100266"/>
                  <a:ext cx="33621" cy="40019"/>
                </a:xfrm>
                <a:custGeom>
                  <a:avLst/>
                  <a:gdLst>
                    <a:gd name="connsiteX0" fmla="*/ 0 w 33621"/>
                    <a:gd name="connsiteY0" fmla="*/ 0 h 40019"/>
                    <a:gd name="connsiteX1" fmla="*/ 0 w 33621"/>
                    <a:gd name="connsiteY1" fmla="*/ 5929 h 40019"/>
                    <a:gd name="connsiteX2" fmla="*/ 12361 w 33621"/>
                    <a:gd name="connsiteY2" fmla="*/ 5929 h 40019"/>
                    <a:gd name="connsiteX3" fmla="*/ 12361 w 33621"/>
                    <a:gd name="connsiteY3" fmla="*/ 40020 h 40019"/>
                    <a:gd name="connsiteX4" fmla="*/ 19777 w 33621"/>
                    <a:gd name="connsiteY4" fmla="*/ 40020 h 40019"/>
                    <a:gd name="connsiteX5" fmla="*/ 19777 w 33621"/>
                    <a:gd name="connsiteY5" fmla="*/ 5929 h 40019"/>
                    <a:gd name="connsiteX6" fmla="*/ 33621 w 33621"/>
                    <a:gd name="connsiteY6" fmla="*/ 5929 h 40019"/>
                    <a:gd name="connsiteX7" fmla="*/ 32632 w 33621"/>
                    <a:gd name="connsiteY7" fmla="*/ 0 h 40019"/>
                    <a:gd name="connsiteX8" fmla="*/ 0 w 33621"/>
                    <a:gd name="connsiteY8" fmla="*/ 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1" h="40019">
                      <a:moveTo>
                        <a:pt x="0" y="0"/>
                      </a:moveTo>
                      <a:lnTo>
                        <a:pt x="0" y="5929"/>
                      </a:lnTo>
                      <a:lnTo>
                        <a:pt x="12361" y="5929"/>
                      </a:lnTo>
                      <a:lnTo>
                        <a:pt x="12361" y="40020"/>
                      </a:lnTo>
                      <a:lnTo>
                        <a:pt x="19777" y="40020"/>
                      </a:lnTo>
                      <a:lnTo>
                        <a:pt x="19777" y="5929"/>
                      </a:lnTo>
                      <a:lnTo>
                        <a:pt x="33621" y="5929"/>
                      </a:lnTo>
                      <a:lnTo>
                        <a:pt x="32632" y="0"/>
                      </a:lnTo>
                      <a:lnTo>
                        <a:pt x="0" y="0"/>
                      </a:lnTo>
                      <a:close/>
                    </a:path>
                  </a:pathLst>
                </a:custGeom>
                <a:solidFill>
                  <a:srgbClr val="FFFFFF"/>
                </a:solidFill>
                <a:ln w="4944"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27723B14-772D-4EF7-7305-D908283D7E5C}"/>
                    </a:ext>
                  </a:extLst>
                </p:cNvPr>
                <p:cNvSpPr/>
                <p:nvPr/>
              </p:nvSpPr>
              <p:spPr>
                <a:xfrm>
                  <a:off x="5455923" y="4099278"/>
                  <a:ext cx="37082" cy="41995"/>
                </a:xfrm>
                <a:custGeom>
                  <a:avLst/>
                  <a:gdLst>
                    <a:gd name="connsiteX0" fmla="*/ 18788 w 37082"/>
                    <a:gd name="connsiteY0" fmla="*/ 0 h 41995"/>
                    <a:gd name="connsiteX1" fmla="*/ 4944 w 37082"/>
                    <a:gd name="connsiteY1" fmla="*/ 5929 h 41995"/>
                    <a:gd name="connsiteX2" fmla="*/ 0 w 37082"/>
                    <a:gd name="connsiteY2" fmla="*/ 21245 h 41995"/>
                    <a:gd name="connsiteX3" fmla="*/ 4450 w 37082"/>
                    <a:gd name="connsiteY3" fmla="*/ 36067 h 41995"/>
                    <a:gd name="connsiteX4" fmla="*/ 18294 w 37082"/>
                    <a:gd name="connsiteY4" fmla="*/ 41996 h 41995"/>
                    <a:gd name="connsiteX5" fmla="*/ 32138 w 37082"/>
                    <a:gd name="connsiteY5" fmla="*/ 36067 h 41995"/>
                    <a:gd name="connsiteX6" fmla="*/ 37082 w 37082"/>
                    <a:gd name="connsiteY6" fmla="*/ 20751 h 41995"/>
                    <a:gd name="connsiteX7" fmla="*/ 32632 w 37082"/>
                    <a:gd name="connsiteY7" fmla="*/ 5929 h 41995"/>
                    <a:gd name="connsiteX8" fmla="*/ 18788 w 37082"/>
                    <a:gd name="connsiteY8" fmla="*/ 0 h 41995"/>
                    <a:gd name="connsiteX9" fmla="*/ 26699 w 37082"/>
                    <a:gd name="connsiteY9" fmla="*/ 32114 h 41995"/>
                    <a:gd name="connsiteX10" fmla="*/ 18788 w 37082"/>
                    <a:gd name="connsiteY10" fmla="*/ 35573 h 41995"/>
                    <a:gd name="connsiteX11" fmla="*/ 10877 w 37082"/>
                    <a:gd name="connsiteY11" fmla="*/ 31620 h 41995"/>
                    <a:gd name="connsiteX12" fmla="*/ 8405 w 37082"/>
                    <a:gd name="connsiteY12" fmla="*/ 21245 h 41995"/>
                    <a:gd name="connsiteX13" fmla="*/ 11372 w 37082"/>
                    <a:gd name="connsiteY13" fmla="*/ 10375 h 41995"/>
                    <a:gd name="connsiteX14" fmla="*/ 19283 w 37082"/>
                    <a:gd name="connsiteY14" fmla="*/ 6423 h 41995"/>
                    <a:gd name="connsiteX15" fmla="*/ 27194 w 37082"/>
                    <a:gd name="connsiteY15" fmla="*/ 10375 h 41995"/>
                    <a:gd name="connsiteX16" fmla="*/ 29666 w 37082"/>
                    <a:gd name="connsiteY16" fmla="*/ 20751 h 41995"/>
                    <a:gd name="connsiteX17" fmla="*/ 26699 w 37082"/>
                    <a:gd name="connsiteY17" fmla="*/ 32114 h 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82" h="41995">
                      <a:moveTo>
                        <a:pt x="18788" y="0"/>
                      </a:moveTo>
                      <a:cubicBezTo>
                        <a:pt x="12855" y="0"/>
                        <a:pt x="8405" y="1976"/>
                        <a:pt x="4944" y="5929"/>
                      </a:cubicBezTo>
                      <a:cubicBezTo>
                        <a:pt x="1484" y="9881"/>
                        <a:pt x="0" y="14822"/>
                        <a:pt x="0" y="21245"/>
                      </a:cubicBezTo>
                      <a:cubicBezTo>
                        <a:pt x="0" y="27668"/>
                        <a:pt x="1484" y="32114"/>
                        <a:pt x="4450" y="36067"/>
                      </a:cubicBezTo>
                      <a:cubicBezTo>
                        <a:pt x="7416" y="40019"/>
                        <a:pt x="12361" y="41996"/>
                        <a:pt x="18294" y="41996"/>
                      </a:cubicBezTo>
                      <a:cubicBezTo>
                        <a:pt x="24227" y="41996"/>
                        <a:pt x="28677" y="40019"/>
                        <a:pt x="32138" y="36067"/>
                      </a:cubicBezTo>
                      <a:cubicBezTo>
                        <a:pt x="35599" y="32114"/>
                        <a:pt x="37082" y="27174"/>
                        <a:pt x="37082" y="20751"/>
                      </a:cubicBezTo>
                      <a:cubicBezTo>
                        <a:pt x="37082" y="14328"/>
                        <a:pt x="35599" y="9881"/>
                        <a:pt x="32632" y="5929"/>
                      </a:cubicBezTo>
                      <a:cubicBezTo>
                        <a:pt x="29666" y="1976"/>
                        <a:pt x="24721" y="0"/>
                        <a:pt x="18788" y="0"/>
                      </a:cubicBezTo>
                      <a:close/>
                      <a:moveTo>
                        <a:pt x="26699" y="32114"/>
                      </a:moveTo>
                      <a:cubicBezTo>
                        <a:pt x="24721" y="34585"/>
                        <a:pt x="22249" y="35573"/>
                        <a:pt x="18788" y="35573"/>
                      </a:cubicBezTo>
                      <a:cubicBezTo>
                        <a:pt x="15327" y="35573"/>
                        <a:pt x="12361" y="34091"/>
                        <a:pt x="10877" y="31620"/>
                      </a:cubicBezTo>
                      <a:cubicBezTo>
                        <a:pt x="9394" y="29150"/>
                        <a:pt x="8405" y="25691"/>
                        <a:pt x="8405" y="21245"/>
                      </a:cubicBezTo>
                      <a:cubicBezTo>
                        <a:pt x="8405" y="16798"/>
                        <a:pt x="9394" y="13340"/>
                        <a:pt x="11372" y="10375"/>
                      </a:cubicBezTo>
                      <a:cubicBezTo>
                        <a:pt x="13349" y="7905"/>
                        <a:pt x="15821" y="6423"/>
                        <a:pt x="19283" y="6423"/>
                      </a:cubicBezTo>
                      <a:cubicBezTo>
                        <a:pt x="22744" y="6423"/>
                        <a:pt x="25710" y="7905"/>
                        <a:pt x="27194" y="10375"/>
                      </a:cubicBezTo>
                      <a:cubicBezTo>
                        <a:pt x="28677" y="12846"/>
                        <a:pt x="29666" y="16304"/>
                        <a:pt x="29666" y="20751"/>
                      </a:cubicBezTo>
                      <a:cubicBezTo>
                        <a:pt x="29666" y="25197"/>
                        <a:pt x="28677" y="29644"/>
                        <a:pt x="26699" y="32114"/>
                      </a:cubicBezTo>
                      <a:close/>
                    </a:path>
                  </a:pathLst>
                </a:custGeom>
                <a:solidFill>
                  <a:srgbClr val="FFFFFF"/>
                </a:solidFill>
                <a:ln w="4944"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AE83EB4D-F80E-45E1-8E55-6FDA5150E6D2}"/>
                    </a:ext>
                  </a:extLst>
                </p:cNvPr>
                <p:cNvSpPr/>
                <p:nvPr/>
              </p:nvSpPr>
              <p:spPr>
                <a:xfrm>
                  <a:off x="5500915" y="4099772"/>
                  <a:ext cx="32632" cy="41007"/>
                </a:xfrm>
                <a:custGeom>
                  <a:avLst/>
                  <a:gdLst>
                    <a:gd name="connsiteX0" fmla="*/ 25711 w 32632"/>
                    <a:gd name="connsiteY0" fmla="*/ 25198 h 41007"/>
                    <a:gd name="connsiteX1" fmla="*/ 23238 w 32632"/>
                    <a:gd name="connsiteY1" fmla="*/ 32609 h 41007"/>
                    <a:gd name="connsiteX2" fmla="*/ 16811 w 32632"/>
                    <a:gd name="connsiteY2" fmla="*/ 35079 h 41007"/>
                    <a:gd name="connsiteX3" fmla="*/ 10383 w 32632"/>
                    <a:gd name="connsiteY3" fmla="*/ 32609 h 41007"/>
                    <a:gd name="connsiteX4" fmla="*/ 7911 w 32632"/>
                    <a:gd name="connsiteY4" fmla="*/ 25198 h 41007"/>
                    <a:gd name="connsiteX5" fmla="*/ 7911 w 32632"/>
                    <a:gd name="connsiteY5" fmla="*/ 0 h 41007"/>
                    <a:gd name="connsiteX6" fmla="*/ 0 w 32632"/>
                    <a:gd name="connsiteY6" fmla="*/ 0 h 41007"/>
                    <a:gd name="connsiteX7" fmla="*/ 0 w 32632"/>
                    <a:gd name="connsiteY7" fmla="*/ 25692 h 41007"/>
                    <a:gd name="connsiteX8" fmla="*/ 4450 w 32632"/>
                    <a:gd name="connsiteY8" fmla="*/ 36561 h 41007"/>
                    <a:gd name="connsiteX9" fmla="*/ 16316 w 32632"/>
                    <a:gd name="connsiteY9" fmla="*/ 41008 h 41007"/>
                    <a:gd name="connsiteX10" fmla="*/ 28183 w 32632"/>
                    <a:gd name="connsiteY10" fmla="*/ 36561 h 41007"/>
                    <a:gd name="connsiteX11" fmla="*/ 32632 w 32632"/>
                    <a:gd name="connsiteY11" fmla="*/ 25692 h 41007"/>
                    <a:gd name="connsiteX12" fmla="*/ 32632 w 32632"/>
                    <a:gd name="connsiteY12" fmla="*/ 0 h 41007"/>
                    <a:gd name="connsiteX13" fmla="*/ 24721 w 32632"/>
                    <a:gd name="connsiteY13" fmla="*/ 0 h 41007"/>
                    <a:gd name="connsiteX14" fmla="*/ 24721 w 32632"/>
                    <a:gd name="connsiteY14" fmla="*/ 25198 h 4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32" h="41007">
                      <a:moveTo>
                        <a:pt x="25711" y="25198"/>
                      </a:moveTo>
                      <a:cubicBezTo>
                        <a:pt x="25711" y="28656"/>
                        <a:pt x="24721" y="30632"/>
                        <a:pt x="23238" y="32609"/>
                      </a:cubicBezTo>
                      <a:cubicBezTo>
                        <a:pt x="21755" y="34091"/>
                        <a:pt x="19283" y="35079"/>
                        <a:pt x="16811" y="35079"/>
                      </a:cubicBezTo>
                      <a:cubicBezTo>
                        <a:pt x="14339" y="35079"/>
                        <a:pt x="12361" y="34091"/>
                        <a:pt x="10383" y="32609"/>
                      </a:cubicBezTo>
                      <a:cubicBezTo>
                        <a:pt x="8900" y="31126"/>
                        <a:pt x="7911" y="28656"/>
                        <a:pt x="7911" y="25198"/>
                      </a:cubicBezTo>
                      <a:lnTo>
                        <a:pt x="7911" y="0"/>
                      </a:lnTo>
                      <a:lnTo>
                        <a:pt x="0" y="0"/>
                      </a:lnTo>
                      <a:lnTo>
                        <a:pt x="0" y="25692"/>
                      </a:lnTo>
                      <a:cubicBezTo>
                        <a:pt x="0" y="30138"/>
                        <a:pt x="1484" y="33597"/>
                        <a:pt x="4450" y="36561"/>
                      </a:cubicBezTo>
                      <a:cubicBezTo>
                        <a:pt x="7416" y="39525"/>
                        <a:pt x="11372" y="41008"/>
                        <a:pt x="16316" y="41008"/>
                      </a:cubicBezTo>
                      <a:cubicBezTo>
                        <a:pt x="21261" y="41008"/>
                        <a:pt x="25216" y="39525"/>
                        <a:pt x="28183" y="36561"/>
                      </a:cubicBezTo>
                      <a:cubicBezTo>
                        <a:pt x="31149" y="33597"/>
                        <a:pt x="32632" y="30138"/>
                        <a:pt x="32632" y="25692"/>
                      </a:cubicBezTo>
                      <a:lnTo>
                        <a:pt x="32632" y="0"/>
                      </a:lnTo>
                      <a:lnTo>
                        <a:pt x="24721" y="0"/>
                      </a:lnTo>
                      <a:lnTo>
                        <a:pt x="24721" y="25198"/>
                      </a:lnTo>
                      <a:close/>
                    </a:path>
                  </a:pathLst>
                </a:custGeom>
                <a:solidFill>
                  <a:srgbClr val="FFFFFF"/>
                </a:solidFill>
                <a:ln w="4944"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673A9B1F-888C-9B87-64C1-489E462F8474}"/>
                    </a:ext>
                  </a:extLst>
                </p:cNvPr>
                <p:cNvSpPr/>
                <p:nvPr/>
              </p:nvSpPr>
              <p:spPr>
                <a:xfrm>
                  <a:off x="5544425" y="4100266"/>
                  <a:ext cx="31643" cy="40513"/>
                </a:xfrm>
                <a:custGeom>
                  <a:avLst/>
                  <a:gdLst>
                    <a:gd name="connsiteX0" fmla="*/ 7416 w 31643"/>
                    <a:gd name="connsiteY0" fmla="*/ 24703 h 40513"/>
                    <a:gd name="connsiteX1" fmla="*/ 11866 w 31643"/>
                    <a:gd name="connsiteY1" fmla="*/ 24703 h 40513"/>
                    <a:gd name="connsiteX2" fmla="*/ 13349 w 31643"/>
                    <a:gd name="connsiteY2" fmla="*/ 24703 h 40513"/>
                    <a:gd name="connsiteX3" fmla="*/ 14833 w 31643"/>
                    <a:gd name="connsiteY3" fmla="*/ 24703 h 40513"/>
                    <a:gd name="connsiteX4" fmla="*/ 23238 w 31643"/>
                    <a:gd name="connsiteY4" fmla="*/ 40020 h 40513"/>
                    <a:gd name="connsiteX5" fmla="*/ 31643 w 31643"/>
                    <a:gd name="connsiteY5" fmla="*/ 40020 h 40513"/>
                    <a:gd name="connsiteX6" fmla="*/ 21755 w 31643"/>
                    <a:gd name="connsiteY6" fmla="*/ 22727 h 40513"/>
                    <a:gd name="connsiteX7" fmla="*/ 26699 w 31643"/>
                    <a:gd name="connsiteY7" fmla="*/ 18775 h 40513"/>
                    <a:gd name="connsiteX8" fmla="*/ 28676 w 31643"/>
                    <a:gd name="connsiteY8" fmla="*/ 12352 h 40513"/>
                    <a:gd name="connsiteX9" fmla="*/ 24227 w 31643"/>
                    <a:gd name="connsiteY9" fmla="*/ 2964 h 40513"/>
                    <a:gd name="connsiteX10" fmla="*/ 12855 w 31643"/>
                    <a:gd name="connsiteY10" fmla="*/ 0 h 40513"/>
                    <a:gd name="connsiteX11" fmla="*/ 0 w 31643"/>
                    <a:gd name="connsiteY11" fmla="*/ 0 h 40513"/>
                    <a:gd name="connsiteX12" fmla="*/ 0 w 31643"/>
                    <a:gd name="connsiteY12" fmla="*/ 40514 h 40513"/>
                    <a:gd name="connsiteX13" fmla="*/ 7416 w 31643"/>
                    <a:gd name="connsiteY13" fmla="*/ 40514 h 40513"/>
                    <a:gd name="connsiteX14" fmla="*/ 7416 w 31643"/>
                    <a:gd name="connsiteY14" fmla="*/ 25198 h 40513"/>
                    <a:gd name="connsiteX15" fmla="*/ 7416 w 31643"/>
                    <a:gd name="connsiteY15" fmla="*/ 6423 h 40513"/>
                    <a:gd name="connsiteX16" fmla="*/ 12361 w 31643"/>
                    <a:gd name="connsiteY16" fmla="*/ 6423 h 40513"/>
                    <a:gd name="connsiteX17" fmla="*/ 18294 w 31643"/>
                    <a:gd name="connsiteY17" fmla="*/ 7905 h 40513"/>
                    <a:gd name="connsiteX18" fmla="*/ 20271 w 31643"/>
                    <a:gd name="connsiteY18" fmla="*/ 12846 h 40513"/>
                    <a:gd name="connsiteX19" fmla="*/ 17799 w 31643"/>
                    <a:gd name="connsiteY19" fmla="*/ 17292 h 40513"/>
                    <a:gd name="connsiteX20" fmla="*/ 11866 w 31643"/>
                    <a:gd name="connsiteY20" fmla="*/ 18775 h 40513"/>
                    <a:gd name="connsiteX21" fmla="*/ 6922 w 31643"/>
                    <a:gd name="connsiteY21" fmla="*/ 18775 h 40513"/>
                    <a:gd name="connsiteX22" fmla="*/ 6922 w 31643"/>
                    <a:gd name="connsiteY22" fmla="*/ 6423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643" h="40513">
                      <a:moveTo>
                        <a:pt x="7416" y="24703"/>
                      </a:moveTo>
                      <a:lnTo>
                        <a:pt x="11866" y="24703"/>
                      </a:lnTo>
                      <a:cubicBezTo>
                        <a:pt x="11866" y="24703"/>
                        <a:pt x="12855" y="24703"/>
                        <a:pt x="13349" y="24703"/>
                      </a:cubicBezTo>
                      <a:cubicBezTo>
                        <a:pt x="13349" y="24703"/>
                        <a:pt x="14339" y="24703"/>
                        <a:pt x="14833" y="24703"/>
                      </a:cubicBezTo>
                      <a:lnTo>
                        <a:pt x="23238" y="40020"/>
                      </a:lnTo>
                      <a:lnTo>
                        <a:pt x="31643" y="40020"/>
                      </a:lnTo>
                      <a:lnTo>
                        <a:pt x="21755" y="22727"/>
                      </a:lnTo>
                      <a:cubicBezTo>
                        <a:pt x="23732" y="21739"/>
                        <a:pt x="25216" y="20257"/>
                        <a:pt x="26699" y="18775"/>
                      </a:cubicBezTo>
                      <a:cubicBezTo>
                        <a:pt x="28182" y="16798"/>
                        <a:pt x="28676" y="14822"/>
                        <a:pt x="28676" y="12352"/>
                      </a:cubicBezTo>
                      <a:cubicBezTo>
                        <a:pt x="28676" y="7905"/>
                        <a:pt x="27194" y="4941"/>
                        <a:pt x="24227" y="2964"/>
                      </a:cubicBezTo>
                      <a:cubicBezTo>
                        <a:pt x="21260" y="988"/>
                        <a:pt x="17305" y="0"/>
                        <a:pt x="12855" y="0"/>
                      </a:cubicBezTo>
                      <a:lnTo>
                        <a:pt x="0" y="0"/>
                      </a:lnTo>
                      <a:lnTo>
                        <a:pt x="0" y="40514"/>
                      </a:lnTo>
                      <a:lnTo>
                        <a:pt x="7416" y="40514"/>
                      </a:lnTo>
                      <a:lnTo>
                        <a:pt x="7416" y="25198"/>
                      </a:lnTo>
                      <a:close/>
                      <a:moveTo>
                        <a:pt x="7416" y="6423"/>
                      </a:moveTo>
                      <a:lnTo>
                        <a:pt x="12361" y="6423"/>
                      </a:lnTo>
                      <a:cubicBezTo>
                        <a:pt x="14833" y="6423"/>
                        <a:pt x="16811" y="6917"/>
                        <a:pt x="18294" y="7905"/>
                      </a:cubicBezTo>
                      <a:cubicBezTo>
                        <a:pt x="19777" y="8893"/>
                        <a:pt x="20271" y="10375"/>
                        <a:pt x="20271" y="12846"/>
                      </a:cubicBezTo>
                      <a:cubicBezTo>
                        <a:pt x="20271" y="15316"/>
                        <a:pt x="19283" y="16304"/>
                        <a:pt x="17799" y="17292"/>
                      </a:cubicBezTo>
                      <a:cubicBezTo>
                        <a:pt x="16316" y="18281"/>
                        <a:pt x="14339" y="18775"/>
                        <a:pt x="11866" y="18775"/>
                      </a:cubicBezTo>
                      <a:lnTo>
                        <a:pt x="6922" y="18775"/>
                      </a:lnTo>
                      <a:lnTo>
                        <a:pt x="6922" y="6423"/>
                      </a:lnTo>
                      <a:close/>
                    </a:path>
                  </a:pathLst>
                </a:custGeom>
                <a:solidFill>
                  <a:srgbClr val="FFFFFF"/>
                </a:solidFill>
                <a:ln w="4944"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F9403751-30D5-1756-67AA-78E8AC8D1D40}"/>
                    </a:ext>
                  </a:extLst>
                </p:cNvPr>
                <p:cNvSpPr/>
                <p:nvPr/>
              </p:nvSpPr>
              <p:spPr>
                <a:xfrm>
                  <a:off x="5213653" y="4454019"/>
                  <a:ext cx="34115" cy="40513"/>
                </a:xfrm>
                <a:custGeom>
                  <a:avLst/>
                  <a:gdLst>
                    <a:gd name="connsiteX0" fmla="*/ 26205 w 34115"/>
                    <a:gd name="connsiteY0" fmla="*/ 26680 h 40513"/>
                    <a:gd name="connsiteX1" fmla="*/ 7416 w 34115"/>
                    <a:gd name="connsiteY1" fmla="*/ 0 h 40513"/>
                    <a:gd name="connsiteX2" fmla="*/ 0 w 34115"/>
                    <a:gd name="connsiteY2" fmla="*/ 0 h 40513"/>
                    <a:gd name="connsiteX3" fmla="*/ 0 w 34115"/>
                    <a:gd name="connsiteY3" fmla="*/ 40514 h 40513"/>
                    <a:gd name="connsiteX4" fmla="*/ 7416 w 34115"/>
                    <a:gd name="connsiteY4" fmla="*/ 40514 h 40513"/>
                    <a:gd name="connsiteX5" fmla="*/ 7416 w 34115"/>
                    <a:gd name="connsiteY5" fmla="*/ 13340 h 40513"/>
                    <a:gd name="connsiteX6" fmla="*/ 26205 w 34115"/>
                    <a:gd name="connsiteY6" fmla="*/ 40514 h 40513"/>
                    <a:gd name="connsiteX7" fmla="*/ 34116 w 34115"/>
                    <a:gd name="connsiteY7" fmla="*/ 40514 h 40513"/>
                    <a:gd name="connsiteX8" fmla="*/ 34116 w 34115"/>
                    <a:gd name="connsiteY8" fmla="*/ 0 h 40513"/>
                    <a:gd name="connsiteX9" fmla="*/ 26205 w 34115"/>
                    <a:gd name="connsiteY9" fmla="*/ 0 h 40513"/>
                    <a:gd name="connsiteX10" fmla="*/ 26205 w 34115"/>
                    <a:gd name="connsiteY10" fmla="*/ 26680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15" h="40513">
                      <a:moveTo>
                        <a:pt x="26205" y="26680"/>
                      </a:moveTo>
                      <a:lnTo>
                        <a:pt x="7416" y="0"/>
                      </a:lnTo>
                      <a:lnTo>
                        <a:pt x="0" y="0"/>
                      </a:lnTo>
                      <a:lnTo>
                        <a:pt x="0" y="40514"/>
                      </a:lnTo>
                      <a:lnTo>
                        <a:pt x="7416" y="40514"/>
                      </a:lnTo>
                      <a:lnTo>
                        <a:pt x="7416" y="13340"/>
                      </a:lnTo>
                      <a:lnTo>
                        <a:pt x="26205" y="40514"/>
                      </a:lnTo>
                      <a:lnTo>
                        <a:pt x="34116" y="40514"/>
                      </a:lnTo>
                      <a:lnTo>
                        <a:pt x="34116" y="0"/>
                      </a:lnTo>
                      <a:lnTo>
                        <a:pt x="26205" y="0"/>
                      </a:lnTo>
                      <a:lnTo>
                        <a:pt x="26205" y="26680"/>
                      </a:lnTo>
                      <a:close/>
                    </a:path>
                  </a:pathLst>
                </a:custGeom>
                <a:solidFill>
                  <a:srgbClr val="FFFFFF"/>
                </a:solidFill>
                <a:ln w="4944"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E8461E18-E96C-8980-DE06-479842B84D42}"/>
                    </a:ext>
                  </a:extLst>
                </p:cNvPr>
                <p:cNvSpPr/>
                <p:nvPr/>
              </p:nvSpPr>
              <p:spPr>
                <a:xfrm>
                  <a:off x="5255680" y="4453031"/>
                  <a:ext cx="37082" cy="41995"/>
                </a:xfrm>
                <a:custGeom>
                  <a:avLst/>
                  <a:gdLst>
                    <a:gd name="connsiteX0" fmla="*/ 18788 w 37082"/>
                    <a:gd name="connsiteY0" fmla="*/ 0 h 41995"/>
                    <a:gd name="connsiteX1" fmla="*/ 4944 w 37082"/>
                    <a:gd name="connsiteY1" fmla="*/ 5929 h 41995"/>
                    <a:gd name="connsiteX2" fmla="*/ 0 w 37082"/>
                    <a:gd name="connsiteY2" fmla="*/ 21245 h 41995"/>
                    <a:gd name="connsiteX3" fmla="*/ 4450 w 37082"/>
                    <a:gd name="connsiteY3" fmla="*/ 36067 h 41995"/>
                    <a:gd name="connsiteX4" fmla="*/ 18294 w 37082"/>
                    <a:gd name="connsiteY4" fmla="*/ 41996 h 41995"/>
                    <a:gd name="connsiteX5" fmla="*/ 32138 w 37082"/>
                    <a:gd name="connsiteY5" fmla="*/ 36067 h 41995"/>
                    <a:gd name="connsiteX6" fmla="*/ 37082 w 37082"/>
                    <a:gd name="connsiteY6" fmla="*/ 20751 h 41995"/>
                    <a:gd name="connsiteX7" fmla="*/ 32632 w 37082"/>
                    <a:gd name="connsiteY7" fmla="*/ 5929 h 41995"/>
                    <a:gd name="connsiteX8" fmla="*/ 18788 w 37082"/>
                    <a:gd name="connsiteY8" fmla="*/ 0 h 41995"/>
                    <a:gd name="connsiteX9" fmla="*/ 26699 w 37082"/>
                    <a:gd name="connsiteY9" fmla="*/ 32114 h 41995"/>
                    <a:gd name="connsiteX10" fmla="*/ 18788 w 37082"/>
                    <a:gd name="connsiteY10" fmla="*/ 35573 h 41995"/>
                    <a:gd name="connsiteX11" fmla="*/ 10877 w 37082"/>
                    <a:gd name="connsiteY11" fmla="*/ 31620 h 41995"/>
                    <a:gd name="connsiteX12" fmla="*/ 8405 w 37082"/>
                    <a:gd name="connsiteY12" fmla="*/ 21245 h 41995"/>
                    <a:gd name="connsiteX13" fmla="*/ 11372 w 37082"/>
                    <a:gd name="connsiteY13" fmla="*/ 10376 h 41995"/>
                    <a:gd name="connsiteX14" fmla="*/ 19283 w 37082"/>
                    <a:gd name="connsiteY14" fmla="*/ 6423 h 41995"/>
                    <a:gd name="connsiteX15" fmla="*/ 27194 w 37082"/>
                    <a:gd name="connsiteY15" fmla="*/ 10376 h 41995"/>
                    <a:gd name="connsiteX16" fmla="*/ 29666 w 37082"/>
                    <a:gd name="connsiteY16" fmla="*/ 20751 h 41995"/>
                    <a:gd name="connsiteX17" fmla="*/ 26699 w 37082"/>
                    <a:gd name="connsiteY17" fmla="*/ 32114 h 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82" h="41995">
                      <a:moveTo>
                        <a:pt x="18788" y="0"/>
                      </a:moveTo>
                      <a:cubicBezTo>
                        <a:pt x="12855" y="0"/>
                        <a:pt x="8405" y="1976"/>
                        <a:pt x="4944" y="5929"/>
                      </a:cubicBezTo>
                      <a:cubicBezTo>
                        <a:pt x="1483" y="9881"/>
                        <a:pt x="0" y="14822"/>
                        <a:pt x="0" y="21245"/>
                      </a:cubicBezTo>
                      <a:cubicBezTo>
                        <a:pt x="0" y="27668"/>
                        <a:pt x="1483" y="32114"/>
                        <a:pt x="4450" y="36067"/>
                      </a:cubicBezTo>
                      <a:cubicBezTo>
                        <a:pt x="7416" y="40020"/>
                        <a:pt x="12361" y="41996"/>
                        <a:pt x="18294" y="41996"/>
                      </a:cubicBezTo>
                      <a:cubicBezTo>
                        <a:pt x="24227" y="41996"/>
                        <a:pt x="28677" y="40020"/>
                        <a:pt x="32138" y="36067"/>
                      </a:cubicBezTo>
                      <a:cubicBezTo>
                        <a:pt x="35599" y="32114"/>
                        <a:pt x="37082" y="27174"/>
                        <a:pt x="37082" y="20751"/>
                      </a:cubicBezTo>
                      <a:cubicBezTo>
                        <a:pt x="37082" y="14328"/>
                        <a:pt x="35599" y="9881"/>
                        <a:pt x="32632" y="5929"/>
                      </a:cubicBezTo>
                      <a:cubicBezTo>
                        <a:pt x="29666" y="1976"/>
                        <a:pt x="24721" y="0"/>
                        <a:pt x="18788" y="0"/>
                      </a:cubicBezTo>
                      <a:close/>
                      <a:moveTo>
                        <a:pt x="26699" y="32114"/>
                      </a:moveTo>
                      <a:cubicBezTo>
                        <a:pt x="24721" y="34585"/>
                        <a:pt x="22249" y="35573"/>
                        <a:pt x="18788" y="35573"/>
                      </a:cubicBezTo>
                      <a:cubicBezTo>
                        <a:pt x="15327" y="35573"/>
                        <a:pt x="12361" y="34091"/>
                        <a:pt x="10877" y="31620"/>
                      </a:cubicBezTo>
                      <a:cubicBezTo>
                        <a:pt x="9394" y="29150"/>
                        <a:pt x="8405" y="25692"/>
                        <a:pt x="8405" y="21245"/>
                      </a:cubicBezTo>
                      <a:cubicBezTo>
                        <a:pt x="8405" y="16798"/>
                        <a:pt x="9394" y="13340"/>
                        <a:pt x="11372" y="10376"/>
                      </a:cubicBezTo>
                      <a:cubicBezTo>
                        <a:pt x="13350" y="7905"/>
                        <a:pt x="15822" y="6423"/>
                        <a:pt x="19283" y="6423"/>
                      </a:cubicBezTo>
                      <a:cubicBezTo>
                        <a:pt x="22744" y="6423"/>
                        <a:pt x="25710" y="7905"/>
                        <a:pt x="27194" y="10376"/>
                      </a:cubicBezTo>
                      <a:cubicBezTo>
                        <a:pt x="28677" y="12846"/>
                        <a:pt x="29666" y="16304"/>
                        <a:pt x="29666" y="20751"/>
                      </a:cubicBezTo>
                      <a:cubicBezTo>
                        <a:pt x="29666" y="25198"/>
                        <a:pt x="28677" y="29644"/>
                        <a:pt x="26699" y="32114"/>
                      </a:cubicBezTo>
                      <a:close/>
                    </a:path>
                  </a:pathLst>
                </a:custGeom>
                <a:solidFill>
                  <a:srgbClr val="FFFFFF"/>
                </a:solidFill>
                <a:ln w="4944"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5634E839-ED6C-8865-4A1A-7B71E397BF37}"/>
                    </a:ext>
                  </a:extLst>
                </p:cNvPr>
                <p:cNvSpPr/>
                <p:nvPr/>
              </p:nvSpPr>
              <p:spPr>
                <a:xfrm>
                  <a:off x="5301661" y="4454019"/>
                  <a:ext cx="31643" cy="40513"/>
                </a:xfrm>
                <a:custGeom>
                  <a:avLst/>
                  <a:gdLst>
                    <a:gd name="connsiteX0" fmla="*/ 26699 w 31643"/>
                    <a:gd name="connsiteY0" fmla="*/ 18775 h 40513"/>
                    <a:gd name="connsiteX1" fmla="*/ 28677 w 31643"/>
                    <a:gd name="connsiteY1" fmla="*/ 12352 h 40513"/>
                    <a:gd name="connsiteX2" fmla="*/ 24227 w 31643"/>
                    <a:gd name="connsiteY2" fmla="*/ 2964 h 40513"/>
                    <a:gd name="connsiteX3" fmla="*/ 12855 w 31643"/>
                    <a:gd name="connsiteY3" fmla="*/ 0 h 40513"/>
                    <a:gd name="connsiteX4" fmla="*/ 0 w 31643"/>
                    <a:gd name="connsiteY4" fmla="*/ 0 h 40513"/>
                    <a:gd name="connsiteX5" fmla="*/ 0 w 31643"/>
                    <a:gd name="connsiteY5" fmla="*/ 40514 h 40513"/>
                    <a:gd name="connsiteX6" fmla="*/ 7416 w 31643"/>
                    <a:gd name="connsiteY6" fmla="*/ 40514 h 40513"/>
                    <a:gd name="connsiteX7" fmla="*/ 7416 w 31643"/>
                    <a:gd name="connsiteY7" fmla="*/ 25197 h 40513"/>
                    <a:gd name="connsiteX8" fmla="*/ 11866 w 31643"/>
                    <a:gd name="connsiteY8" fmla="*/ 25197 h 40513"/>
                    <a:gd name="connsiteX9" fmla="*/ 13350 w 31643"/>
                    <a:gd name="connsiteY9" fmla="*/ 25197 h 40513"/>
                    <a:gd name="connsiteX10" fmla="*/ 14833 w 31643"/>
                    <a:gd name="connsiteY10" fmla="*/ 25197 h 40513"/>
                    <a:gd name="connsiteX11" fmla="*/ 23238 w 31643"/>
                    <a:gd name="connsiteY11" fmla="*/ 40514 h 40513"/>
                    <a:gd name="connsiteX12" fmla="*/ 31643 w 31643"/>
                    <a:gd name="connsiteY12" fmla="*/ 40514 h 40513"/>
                    <a:gd name="connsiteX13" fmla="*/ 21755 w 31643"/>
                    <a:gd name="connsiteY13" fmla="*/ 23221 h 40513"/>
                    <a:gd name="connsiteX14" fmla="*/ 26699 w 31643"/>
                    <a:gd name="connsiteY14" fmla="*/ 19269 h 40513"/>
                    <a:gd name="connsiteX15" fmla="*/ 18294 w 31643"/>
                    <a:gd name="connsiteY15" fmla="*/ 17292 h 40513"/>
                    <a:gd name="connsiteX16" fmla="*/ 12361 w 31643"/>
                    <a:gd name="connsiteY16" fmla="*/ 18775 h 40513"/>
                    <a:gd name="connsiteX17" fmla="*/ 7416 w 31643"/>
                    <a:gd name="connsiteY17" fmla="*/ 18775 h 40513"/>
                    <a:gd name="connsiteX18" fmla="*/ 7416 w 31643"/>
                    <a:gd name="connsiteY18" fmla="*/ 6423 h 40513"/>
                    <a:gd name="connsiteX19" fmla="*/ 12361 w 31643"/>
                    <a:gd name="connsiteY19" fmla="*/ 6423 h 40513"/>
                    <a:gd name="connsiteX20" fmla="*/ 18294 w 31643"/>
                    <a:gd name="connsiteY20" fmla="*/ 7905 h 40513"/>
                    <a:gd name="connsiteX21" fmla="*/ 20272 w 31643"/>
                    <a:gd name="connsiteY21" fmla="*/ 12846 h 40513"/>
                    <a:gd name="connsiteX22" fmla="*/ 17800 w 31643"/>
                    <a:gd name="connsiteY22" fmla="*/ 17292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643" h="40513">
                      <a:moveTo>
                        <a:pt x="26699" y="18775"/>
                      </a:moveTo>
                      <a:cubicBezTo>
                        <a:pt x="28182" y="16798"/>
                        <a:pt x="28677" y="14822"/>
                        <a:pt x="28677" y="12352"/>
                      </a:cubicBezTo>
                      <a:cubicBezTo>
                        <a:pt x="28677" y="7905"/>
                        <a:pt x="27194" y="4941"/>
                        <a:pt x="24227" y="2964"/>
                      </a:cubicBezTo>
                      <a:cubicBezTo>
                        <a:pt x="21260" y="988"/>
                        <a:pt x="17305" y="0"/>
                        <a:pt x="12855" y="0"/>
                      </a:cubicBezTo>
                      <a:lnTo>
                        <a:pt x="0" y="0"/>
                      </a:lnTo>
                      <a:lnTo>
                        <a:pt x="0" y="40514"/>
                      </a:lnTo>
                      <a:lnTo>
                        <a:pt x="7416" y="40514"/>
                      </a:lnTo>
                      <a:lnTo>
                        <a:pt x="7416" y="25197"/>
                      </a:lnTo>
                      <a:lnTo>
                        <a:pt x="11866" y="25197"/>
                      </a:lnTo>
                      <a:cubicBezTo>
                        <a:pt x="11866" y="25197"/>
                        <a:pt x="12855" y="25197"/>
                        <a:pt x="13350" y="25197"/>
                      </a:cubicBezTo>
                      <a:cubicBezTo>
                        <a:pt x="13350" y="25197"/>
                        <a:pt x="14339" y="25197"/>
                        <a:pt x="14833" y="25197"/>
                      </a:cubicBezTo>
                      <a:lnTo>
                        <a:pt x="23238" y="40514"/>
                      </a:lnTo>
                      <a:lnTo>
                        <a:pt x="31643" y="40514"/>
                      </a:lnTo>
                      <a:lnTo>
                        <a:pt x="21755" y="23221"/>
                      </a:lnTo>
                      <a:cubicBezTo>
                        <a:pt x="23732" y="22233"/>
                        <a:pt x="25216" y="20751"/>
                        <a:pt x="26699" y="19269"/>
                      </a:cubicBezTo>
                      <a:close/>
                      <a:moveTo>
                        <a:pt x="18294" y="17292"/>
                      </a:moveTo>
                      <a:cubicBezTo>
                        <a:pt x="16811" y="18281"/>
                        <a:pt x="14833" y="18775"/>
                        <a:pt x="12361" y="18775"/>
                      </a:cubicBezTo>
                      <a:lnTo>
                        <a:pt x="7416" y="18775"/>
                      </a:lnTo>
                      <a:lnTo>
                        <a:pt x="7416" y="6423"/>
                      </a:lnTo>
                      <a:lnTo>
                        <a:pt x="12361" y="6423"/>
                      </a:lnTo>
                      <a:cubicBezTo>
                        <a:pt x="14833" y="6423"/>
                        <a:pt x="16811" y="6917"/>
                        <a:pt x="18294" y="7905"/>
                      </a:cubicBezTo>
                      <a:cubicBezTo>
                        <a:pt x="19777" y="8893"/>
                        <a:pt x="20272" y="10375"/>
                        <a:pt x="20272" y="12846"/>
                      </a:cubicBezTo>
                      <a:cubicBezTo>
                        <a:pt x="20272" y="15316"/>
                        <a:pt x="19283" y="16304"/>
                        <a:pt x="17800" y="17292"/>
                      </a:cubicBezTo>
                      <a:close/>
                    </a:path>
                  </a:pathLst>
                </a:custGeom>
                <a:solidFill>
                  <a:srgbClr val="FFFFFF"/>
                </a:solidFill>
                <a:ln w="4944"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3C6CB11B-9F0A-7044-CC73-DE82848FD673}"/>
                    </a:ext>
                  </a:extLst>
                </p:cNvPr>
                <p:cNvSpPr/>
                <p:nvPr/>
              </p:nvSpPr>
              <p:spPr>
                <a:xfrm>
                  <a:off x="5334294" y="4454019"/>
                  <a:ext cx="33620" cy="40513"/>
                </a:xfrm>
                <a:custGeom>
                  <a:avLst/>
                  <a:gdLst>
                    <a:gd name="connsiteX0" fmla="*/ 0 w 33620"/>
                    <a:gd name="connsiteY0" fmla="*/ 0 h 40513"/>
                    <a:gd name="connsiteX1" fmla="*/ 0 w 33620"/>
                    <a:gd name="connsiteY1" fmla="*/ 5929 h 40513"/>
                    <a:gd name="connsiteX2" fmla="*/ 12361 w 33620"/>
                    <a:gd name="connsiteY2" fmla="*/ 5929 h 40513"/>
                    <a:gd name="connsiteX3" fmla="*/ 12361 w 33620"/>
                    <a:gd name="connsiteY3" fmla="*/ 40514 h 40513"/>
                    <a:gd name="connsiteX4" fmla="*/ 19777 w 33620"/>
                    <a:gd name="connsiteY4" fmla="*/ 40514 h 40513"/>
                    <a:gd name="connsiteX5" fmla="*/ 19777 w 33620"/>
                    <a:gd name="connsiteY5" fmla="*/ 5929 h 40513"/>
                    <a:gd name="connsiteX6" fmla="*/ 33621 w 33620"/>
                    <a:gd name="connsiteY6" fmla="*/ 5929 h 40513"/>
                    <a:gd name="connsiteX7" fmla="*/ 32632 w 33620"/>
                    <a:gd name="connsiteY7" fmla="*/ 0 h 40513"/>
                    <a:gd name="connsiteX8" fmla="*/ 0 w 33620"/>
                    <a:gd name="connsiteY8" fmla="*/ 0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0" h="40513">
                      <a:moveTo>
                        <a:pt x="0" y="0"/>
                      </a:moveTo>
                      <a:lnTo>
                        <a:pt x="0" y="5929"/>
                      </a:lnTo>
                      <a:lnTo>
                        <a:pt x="12361" y="5929"/>
                      </a:lnTo>
                      <a:lnTo>
                        <a:pt x="12361" y="40514"/>
                      </a:lnTo>
                      <a:lnTo>
                        <a:pt x="19777" y="40514"/>
                      </a:lnTo>
                      <a:lnTo>
                        <a:pt x="19777" y="5929"/>
                      </a:lnTo>
                      <a:lnTo>
                        <a:pt x="33621" y="5929"/>
                      </a:lnTo>
                      <a:lnTo>
                        <a:pt x="32632" y="0"/>
                      </a:lnTo>
                      <a:lnTo>
                        <a:pt x="0" y="0"/>
                      </a:lnTo>
                      <a:close/>
                    </a:path>
                  </a:pathLst>
                </a:custGeom>
                <a:solidFill>
                  <a:srgbClr val="FFFFFF"/>
                </a:solidFill>
                <a:ln w="4944"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791567D0-B7C5-DAF6-C9C2-3E3CFD31F107}"/>
                    </a:ext>
                  </a:extLst>
                </p:cNvPr>
                <p:cNvSpPr/>
                <p:nvPr/>
              </p:nvSpPr>
              <p:spPr>
                <a:xfrm>
                  <a:off x="5373354" y="4453525"/>
                  <a:ext cx="31148" cy="41007"/>
                </a:xfrm>
                <a:custGeom>
                  <a:avLst/>
                  <a:gdLst>
                    <a:gd name="connsiteX0" fmla="*/ 23732 w 31148"/>
                    <a:gd name="connsiteY0" fmla="*/ 17786 h 41007"/>
                    <a:gd name="connsiteX1" fmla="*/ 7416 w 31148"/>
                    <a:gd name="connsiteY1" fmla="*/ 17786 h 41007"/>
                    <a:gd name="connsiteX2" fmla="*/ 7416 w 31148"/>
                    <a:gd name="connsiteY2" fmla="*/ 0 h 41007"/>
                    <a:gd name="connsiteX3" fmla="*/ 0 w 31148"/>
                    <a:gd name="connsiteY3" fmla="*/ 494 h 41007"/>
                    <a:gd name="connsiteX4" fmla="*/ 0 w 31148"/>
                    <a:gd name="connsiteY4" fmla="*/ 41008 h 41007"/>
                    <a:gd name="connsiteX5" fmla="*/ 7416 w 31148"/>
                    <a:gd name="connsiteY5" fmla="*/ 41008 h 41007"/>
                    <a:gd name="connsiteX6" fmla="*/ 7416 w 31148"/>
                    <a:gd name="connsiteY6" fmla="*/ 23715 h 41007"/>
                    <a:gd name="connsiteX7" fmla="*/ 23732 w 31148"/>
                    <a:gd name="connsiteY7" fmla="*/ 23715 h 41007"/>
                    <a:gd name="connsiteX8" fmla="*/ 23732 w 31148"/>
                    <a:gd name="connsiteY8" fmla="*/ 41008 h 41007"/>
                    <a:gd name="connsiteX9" fmla="*/ 31149 w 31148"/>
                    <a:gd name="connsiteY9" fmla="*/ 41008 h 41007"/>
                    <a:gd name="connsiteX10" fmla="*/ 31149 w 31148"/>
                    <a:gd name="connsiteY10" fmla="*/ 494 h 41007"/>
                    <a:gd name="connsiteX11" fmla="*/ 23732 w 31148"/>
                    <a:gd name="connsiteY11" fmla="*/ 494 h 41007"/>
                    <a:gd name="connsiteX12" fmla="*/ 23732 w 31148"/>
                    <a:gd name="connsiteY12" fmla="*/ 17786 h 4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48" h="41007">
                      <a:moveTo>
                        <a:pt x="23732" y="17786"/>
                      </a:moveTo>
                      <a:lnTo>
                        <a:pt x="7416" y="17786"/>
                      </a:lnTo>
                      <a:lnTo>
                        <a:pt x="7416" y="0"/>
                      </a:lnTo>
                      <a:lnTo>
                        <a:pt x="0" y="494"/>
                      </a:lnTo>
                      <a:lnTo>
                        <a:pt x="0" y="41008"/>
                      </a:lnTo>
                      <a:lnTo>
                        <a:pt x="7416" y="41008"/>
                      </a:lnTo>
                      <a:lnTo>
                        <a:pt x="7416" y="23715"/>
                      </a:lnTo>
                      <a:lnTo>
                        <a:pt x="23732" y="23715"/>
                      </a:lnTo>
                      <a:lnTo>
                        <a:pt x="23732" y="41008"/>
                      </a:lnTo>
                      <a:lnTo>
                        <a:pt x="31149" y="41008"/>
                      </a:lnTo>
                      <a:lnTo>
                        <a:pt x="31149" y="494"/>
                      </a:lnTo>
                      <a:lnTo>
                        <a:pt x="23732" y="494"/>
                      </a:lnTo>
                      <a:lnTo>
                        <a:pt x="23732" y="17786"/>
                      </a:lnTo>
                      <a:close/>
                    </a:path>
                  </a:pathLst>
                </a:custGeom>
                <a:solidFill>
                  <a:srgbClr val="FFFFFF"/>
                </a:solidFill>
                <a:ln w="4944"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BAF01771-718B-010B-E821-550B1CC94B75}"/>
                    </a:ext>
                  </a:extLst>
                </p:cNvPr>
                <p:cNvSpPr/>
                <p:nvPr/>
              </p:nvSpPr>
              <p:spPr>
                <a:xfrm>
                  <a:off x="5413402" y="4454019"/>
                  <a:ext cx="32632" cy="41007"/>
                </a:xfrm>
                <a:custGeom>
                  <a:avLst/>
                  <a:gdLst>
                    <a:gd name="connsiteX0" fmla="*/ 25710 w 32632"/>
                    <a:gd name="connsiteY0" fmla="*/ 25197 h 41007"/>
                    <a:gd name="connsiteX1" fmla="*/ 23238 w 32632"/>
                    <a:gd name="connsiteY1" fmla="*/ 32608 h 41007"/>
                    <a:gd name="connsiteX2" fmla="*/ 16811 w 32632"/>
                    <a:gd name="connsiteY2" fmla="*/ 35079 h 41007"/>
                    <a:gd name="connsiteX3" fmla="*/ 10383 w 32632"/>
                    <a:gd name="connsiteY3" fmla="*/ 32608 h 41007"/>
                    <a:gd name="connsiteX4" fmla="*/ 7911 w 32632"/>
                    <a:gd name="connsiteY4" fmla="*/ 25197 h 41007"/>
                    <a:gd name="connsiteX5" fmla="*/ 7911 w 32632"/>
                    <a:gd name="connsiteY5" fmla="*/ 0 h 41007"/>
                    <a:gd name="connsiteX6" fmla="*/ 0 w 32632"/>
                    <a:gd name="connsiteY6" fmla="*/ 0 h 41007"/>
                    <a:gd name="connsiteX7" fmla="*/ 0 w 32632"/>
                    <a:gd name="connsiteY7" fmla="*/ 25692 h 41007"/>
                    <a:gd name="connsiteX8" fmla="*/ 4450 w 32632"/>
                    <a:gd name="connsiteY8" fmla="*/ 36561 h 41007"/>
                    <a:gd name="connsiteX9" fmla="*/ 16316 w 32632"/>
                    <a:gd name="connsiteY9" fmla="*/ 41008 h 41007"/>
                    <a:gd name="connsiteX10" fmla="*/ 28182 w 32632"/>
                    <a:gd name="connsiteY10" fmla="*/ 36561 h 41007"/>
                    <a:gd name="connsiteX11" fmla="*/ 32632 w 32632"/>
                    <a:gd name="connsiteY11" fmla="*/ 25692 h 41007"/>
                    <a:gd name="connsiteX12" fmla="*/ 32632 w 32632"/>
                    <a:gd name="connsiteY12" fmla="*/ 0 h 41007"/>
                    <a:gd name="connsiteX13" fmla="*/ 24721 w 32632"/>
                    <a:gd name="connsiteY13" fmla="*/ 0 h 41007"/>
                    <a:gd name="connsiteX14" fmla="*/ 24721 w 32632"/>
                    <a:gd name="connsiteY14" fmla="*/ 25197 h 4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32" h="41007">
                      <a:moveTo>
                        <a:pt x="25710" y="25197"/>
                      </a:moveTo>
                      <a:cubicBezTo>
                        <a:pt x="25710" y="28656"/>
                        <a:pt x="24721" y="30632"/>
                        <a:pt x="23238" y="32608"/>
                      </a:cubicBezTo>
                      <a:cubicBezTo>
                        <a:pt x="21755" y="34091"/>
                        <a:pt x="19283" y="35079"/>
                        <a:pt x="16811" y="35079"/>
                      </a:cubicBezTo>
                      <a:cubicBezTo>
                        <a:pt x="14339" y="35079"/>
                        <a:pt x="12361" y="34091"/>
                        <a:pt x="10383" y="32608"/>
                      </a:cubicBezTo>
                      <a:cubicBezTo>
                        <a:pt x="8899" y="31126"/>
                        <a:pt x="7911" y="28656"/>
                        <a:pt x="7911" y="25197"/>
                      </a:cubicBezTo>
                      <a:lnTo>
                        <a:pt x="7911" y="0"/>
                      </a:lnTo>
                      <a:lnTo>
                        <a:pt x="0" y="0"/>
                      </a:lnTo>
                      <a:lnTo>
                        <a:pt x="0" y="25692"/>
                      </a:lnTo>
                      <a:cubicBezTo>
                        <a:pt x="0" y="30138"/>
                        <a:pt x="1483" y="33597"/>
                        <a:pt x="4450" y="36561"/>
                      </a:cubicBezTo>
                      <a:cubicBezTo>
                        <a:pt x="7416" y="39525"/>
                        <a:pt x="11371" y="41008"/>
                        <a:pt x="16316" y="41008"/>
                      </a:cubicBezTo>
                      <a:cubicBezTo>
                        <a:pt x="21260" y="41008"/>
                        <a:pt x="25216" y="39525"/>
                        <a:pt x="28182" y="36561"/>
                      </a:cubicBezTo>
                      <a:cubicBezTo>
                        <a:pt x="31149" y="33597"/>
                        <a:pt x="32632" y="30138"/>
                        <a:pt x="32632" y="25692"/>
                      </a:cubicBezTo>
                      <a:lnTo>
                        <a:pt x="32632" y="0"/>
                      </a:lnTo>
                      <a:lnTo>
                        <a:pt x="24721" y="0"/>
                      </a:lnTo>
                      <a:lnTo>
                        <a:pt x="24721" y="25197"/>
                      </a:lnTo>
                      <a:close/>
                    </a:path>
                  </a:pathLst>
                </a:custGeom>
                <a:solidFill>
                  <a:srgbClr val="FFFFFF"/>
                </a:solidFill>
                <a:ln w="4944"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BA756A0A-3955-3B54-7EA3-2FBF3CF0BE5D}"/>
                    </a:ext>
                  </a:extLst>
                </p:cNvPr>
                <p:cNvSpPr/>
                <p:nvPr/>
              </p:nvSpPr>
              <p:spPr>
                <a:xfrm>
                  <a:off x="5456911" y="4454019"/>
                  <a:ext cx="35599" cy="40513"/>
                </a:xfrm>
                <a:custGeom>
                  <a:avLst/>
                  <a:gdLst>
                    <a:gd name="connsiteX0" fmla="*/ 18294 w 35599"/>
                    <a:gd name="connsiteY0" fmla="*/ 18775 h 40513"/>
                    <a:gd name="connsiteX1" fmla="*/ 4944 w 35599"/>
                    <a:gd name="connsiteY1" fmla="*/ 0 h 40513"/>
                    <a:gd name="connsiteX2" fmla="*/ 0 w 35599"/>
                    <a:gd name="connsiteY2" fmla="*/ 0 h 40513"/>
                    <a:gd name="connsiteX3" fmla="*/ 0 w 35599"/>
                    <a:gd name="connsiteY3" fmla="*/ 40514 h 40513"/>
                    <a:gd name="connsiteX4" fmla="*/ 7416 w 35599"/>
                    <a:gd name="connsiteY4" fmla="*/ 40514 h 40513"/>
                    <a:gd name="connsiteX5" fmla="*/ 7416 w 35599"/>
                    <a:gd name="connsiteY5" fmla="*/ 15810 h 40513"/>
                    <a:gd name="connsiteX6" fmla="*/ 17305 w 35599"/>
                    <a:gd name="connsiteY6" fmla="*/ 28162 h 40513"/>
                    <a:gd name="connsiteX7" fmla="*/ 20272 w 35599"/>
                    <a:gd name="connsiteY7" fmla="*/ 27668 h 40513"/>
                    <a:gd name="connsiteX8" fmla="*/ 27688 w 35599"/>
                    <a:gd name="connsiteY8" fmla="*/ 17292 h 40513"/>
                    <a:gd name="connsiteX9" fmla="*/ 27688 w 35599"/>
                    <a:gd name="connsiteY9" fmla="*/ 40514 h 40513"/>
                    <a:gd name="connsiteX10" fmla="*/ 35599 w 35599"/>
                    <a:gd name="connsiteY10" fmla="*/ 40514 h 40513"/>
                    <a:gd name="connsiteX11" fmla="*/ 35599 w 35599"/>
                    <a:gd name="connsiteY11" fmla="*/ 0 h 40513"/>
                    <a:gd name="connsiteX12" fmla="*/ 30655 w 35599"/>
                    <a:gd name="connsiteY12" fmla="*/ 0 h 40513"/>
                    <a:gd name="connsiteX13" fmla="*/ 18294 w 35599"/>
                    <a:gd name="connsiteY13" fmla="*/ 18775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99" h="40513">
                      <a:moveTo>
                        <a:pt x="18294" y="18775"/>
                      </a:moveTo>
                      <a:lnTo>
                        <a:pt x="4944" y="0"/>
                      </a:lnTo>
                      <a:lnTo>
                        <a:pt x="0" y="0"/>
                      </a:lnTo>
                      <a:lnTo>
                        <a:pt x="0" y="40514"/>
                      </a:lnTo>
                      <a:lnTo>
                        <a:pt x="7416" y="40514"/>
                      </a:lnTo>
                      <a:lnTo>
                        <a:pt x="7416" y="15810"/>
                      </a:lnTo>
                      <a:lnTo>
                        <a:pt x="17305" y="28162"/>
                      </a:lnTo>
                      <a:lnTo>
                        <a:pt x="20272" y="27668"/>
                      </a:lnTo>
                      <a:lnTo>
                        <a:pt x="27688" y="17292"/>
                      </a:lnTo>
                      <a:lnTo>
                        <a:pt x="27688" y="40514"/>
                      </a:lnTo>
                      <a:lnTo>
                        <a:pt x="35599" y="40514"/>
                      </a:lnTo>
                      <a:lnTo>
                        <a:pt x="35599" y="0"/>
                      </a:lnTo>
                      <a:lnTo>
                        <a:pt x="30655" y="0"/>
                      </a:lnTo>
                      <a:lnTo>
                        <a:pt x="18294" y="18775"/>
                      </a:lnTo>
                      <a:close/>
                    </a:path>
                  </a:pathLst>
                </a:custGeom>
                <a:solidFill>
                  <a:srgbClr val="FFFFFF"/>
                </a:solidFill>
                <a:ln w="4944"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4DA78E74-BCA8-D1C3-74DA-45F700596021}"/>
                    </a:ext>
                  </a:extLst>
                </p:cNvPr>
                <p:cNvSpPr/>
                <p:nvPr/>
              </p:nvSpPr>
              <p:spPr>
                <a:xfrm>
                  <a:off x="5502399" y="4454019"/>
                  <a:ext cx="30654" cy="40513"/>
                </a:xfrm>
                <a:custGeom>
                  <a:avLst/>
                  <a:gdLst>
                    <a:gd name="connsiteX0" fmla="*/ 24227 w 30654"/>
                    <a:gd name="connsiteY0" fmla="*/ 18281 h 40513"/>
                    <a:gd name="connsiteX1" fmla="*/ 26699 w 30654"/>
                    <a:gd name="connsiteY1" fmla="*/ 15316 h 40513"/>
                    <a:gd name="connsiteX2" fmla="*/ 27688 w 30654"/>
                    <a:gd name="connsiteY2" fmla="*/ 11364 h 40513"/>
                    <a:gd name="connsiteX3" fmla="*/ 24227 w 30654"/>
                    <a:gd name="connsiteY3" fmla="*/ 2470 h 40513"/>
                    <a:gd name="connsiteX4" fmla="*/ 14833 w 30654"/>
                    <a:gd name="connsiteY4" fmla="*/ 0 h 40513"/>
                    <a:gd name="connsiteX5" fmla="*/ 0 w 30654"/>
                    <a:gd name="connsiteY5" fmla="*/ 0 h 40513"/>
                    <a:gd name="connsiteX6" fmla="*/ 0 w 30654"/>
                    <a:gd name="connsiteY6" fmla="*/ 40514 h 40513"/>
                    <a:gd name="connsiteX7" fmla="*/ 16316 w 30654"/>
                    <a:gd name="connsiteY7" fmla="*/ 40514 h 40513"/>
                    <a:gd name="connsiteX8" fmla="*/ 26699 w 30654"/>
                    <a:gd name="connsiteY8" fmla="*/ 37549 h 40513"/>
                    <a:gd name="connsiteX9" fmla="*/ 30654 w 30654"/>
                    <a:gd name="connsiteY9" fmla="*/ 28656 h 40513"/>
                    <a:gd name="connsiteX10" fmla="*/ 28676 w 30654"/>
                    <a:gd name="connsiteY10" fmla="*/ 22727 h 40513"/>
                    <a:gd name="connsiteX11" fmla="*/ 24227 w 30654"/>
                    <a:gd name="connsiteY11" fmla="*/ 18775 h 40513"/>
                    <a:gd name="connsiteX12" fmla="*/ 7416 w 30654"/>
                    <a:gd name="connsiteY12" fmla="*/ 6423 h 40513"/>
                    <a:gd name="connsiteX13" fmla="*/ 13844 w 30654"/>
                    <a:gd name="connsiteY13" fmla="*/ 6423 h 40513"/>
                    <a:gd name="connsiteX14" fmla="*/ 18294 w 30654"/>
                    <a:gd name="connsiteY14" fmla="*/ 7411 h 40513"/>
                    <a:gd name="connsiteX15" fmla="*/ 19777 w 30654"/>
                    <a:gd name="connsiteY15" fmla="*/ 11364 h 40513"/>
                    <a:gd name="connsiteX16" fmla="*/ 17799 w 30654"/>
                    <a:gd name="connsiteY16" fmla="*/ 15316 h 40513"/>
                    <a:gd name="connsiteX17" fmla="*/ 12855 w 30654"/>
                    <a:gd name="connsiteY17" fmla="*/ 16304 h 40513"/>
                    <a:gd name="connsiteX18" fmla="*/ 6922 w 30654"/>
                    <a:gd name="connsiteY18" fmla="*/ 16304 h 40513"/>
                    <a:gd name="connsiteX19" fmla="*/ 6922 w 30654"/>
                    <a:gd name="connsiteY19" fmla="*/ 6423 h 40513"/>
                    <a:gd name="connsiteX20" fmla="*/ 20766 w 30654"/>
                    <a:gd name="connsiteY20" fmla="*/ 32608 h 40513"/>
                    <a:gd name="connsiteX21" fmla="*/ 15821 w 30654"/>
                    <a:gd name="connsiteY21" fmla="*/ 34091 h 40513"/>
                    <a:gd name="connsiteX22" fmla="*/ 7416 w 30654"/>
                    <a:gd name="connsiteY22" fmla="*/ 34091 h 40513"/>
                    <a:gd name="connsiteX23" fmla="*/ 7416 w 30654"/>
                    <a:gd name="connsiteY23" fmla="*/ 22727 h 40513"/>
                    <a:gd name="connsiteX24" fmla="*/ 16316 w 30654"/>
                    <a:gd name="connsiteY24" fmla="*/ 22727 h 40513"/>
                    <a:gd name="connsiteX25" fmla="*/ 20766 w 30654"/>
                    <a:gd name="connsiteY25" fmla="*/ 24209 h 40513"/>
                    <a:gd name="connsiteX26" fmla="*/ 22249 w 30654"/>
                    <a:gd name="connsiteY26" fmla="*/ 28656 h 40513"/>
                    <a:gd name="connsiteX27" fmla="*/ 20271 w 30654"/>
                    <a:gd name="connsiteY27" fmla="*/ 32608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654" h="40513">
                      <a:moveTo>
                        <a:pt x="24227" y="18281"/>
                      </a:moveTo>
                      <a:cubicBezTo>
                        <a:pt x="25216" y="17292"/>
                        <a:pt x="26204" y="16304"/>
                        <a:pt x="26699" y="15316"/>
                      </a:cubicBezTo>
                      <a:cubicBezTo>
                        <a:pt x="27194" y="14328"/>
                        <a:pt x="27688" y="12846"/>
                        <a:pt x="27688" y="11364"/>
                      </a:cubicBezTo>
                      <a:cubicBezTo>
                        <a:pt x="27688" y="7411"/>
                        <a:pt x="26699" y="4447"/>
                        <a:pt x="24227" y="2470"/>
                      </a:cubicBezTo>
                      <a:cubicBezTo>
                        <a:pt x="21755" y="988"/>
                        <a:pt x="18788" y="0"/>
                        <a:pt x="14833" y="0"/>
                      </a:cubicBezTo>
                      <a:lnTo>
                        <a:pt x="0" y="0"/>
                      </a:lnTo>
                      <a:lnTo>
                        <a:pt x="0" y="40514"/>
                      </a:lnTo>
                      <a:lnTo>
                        <a:pt x="16316" y="40514"/>
                      </a:lnTo>
                      <a:cubicBezTo>
                        <a:pt x="20766" y="40514"/>
                        <a:pt x="24227" y="39525"/>
                        <a:pt x="26699" y="37549"/>
                      </a:cubicBezTo>
                      <a:cubicBezTo>
                        <a:pt x="29171" y="35573"/>
                        <a:pt x="30654" y="32608"/>
                        <a:pt x="30654" y="28656"/>
                      </a:cubicBezTo>
                      <a:cubicBezTo>
                        <a:pt x="30654" y="24703"/>
                        <a:pt x="30160" y="24209"/>
                        <a:pt x="28676" y="22727"/>
                      </a:cubicBezTo>
                      <a:cubicBezTo>
                        <a:pt x="27688" y="21245"/>
                        <a:pt x="26204" y="19763"/>
                        <a:pt x="24227" y="18775"/>
                      </a:cubicBezTo>
                      <a:close/>
                      <a:moveTo>
                        <a:pt x="7416" y="6423"/>
                      </a:moveTo>
                      <a:lnTo>
                        <a:pt x="13844" y="6423"/>
                      </a:lnTo>
                      <a:cubicBezTo>
                        <a:pt x="15821" y="6423"/>
                        <a:pt x="17305" y="6423"/>
                        <a:pt x="18294" y="7411"/>
                      </a:cubicBezTo>
                      <a:cubicBezTo>
                        <a:pt x="19283" y="7905"/>
                        <a:pt x="19777" y="9387"/>
                        <a:pt x="19777" y="11364"/>
                      </a:cubicBezTo>
                      <a:cubicBezTo>
                        <a:pt x="19777" y="13340"/>
                        <a:pt x="19283" y="14328"/>
                        <a:pt x="17799" y="15316"/>
                      </a:cubicBezTo>
                      <a:cubicBezTo>
                        <a:pt x="16811" y="16304"/>
                        <a:pt x="14833" y="16304"/>
                        <a:pt x="12855" y="16304"/>
                      </a:cubicBezTo>
                      <a:lnTo>
                        <a:pt x="6922" y="16304"/>
                      </a:lnTo>
                      <a:lnTo>
                        <a:pt x="6922" y="6423"/>
                      </a:lnTo>
                      <a:close/>
                      <a:moveTo>
                        <a:pt x="20766" y="32608"/>
                      </a:moveTo>
                      <a:cubicBezTo>
                        <a:pt x="19283" y="33597"/>
                        <a:pt x="17799" y="34091"/>
                        <a:pt x="15821" y="34091"/>
                      </a:cubicBezTo>
                      <a:lnTo>
                        <a:pt x="7416" y="34091"/>
                      </a:lnTo>
                      <a:lnTo>
                        <a:pt x="7416" y="22727"/>
                      </a:lnTo>
                      <a:lnTo>
                        <a:pt x="16316" y="22727"/>
                      </a:lnTo>
                      <a:cubicBezTo>
                        <a:pt x="18294" y="22727"/>
                        <a:pt x="19777" y="23221"/>
                        <a:pt x="20766" y="24209"/>
                      </a:cubicBezTo>
                      <a:cubicBezTo>
                        <a:pt x="21755" y="25197"/>
                        <a:pt x="22249" y="26680"/>
                        <a:pt x="22249" y="28656"/>
                      </a:cubicBezTo>
                      <a:cubicBezTo>
                        <a:pt x="22249" y="30632"/>
                        <a:pt x="21755" y="31620"/>
                        <a:pt x="20271" y="32608"/>
                      </a:cubicBezTo>
                      <a:close/>
                    </a:path>
                  </a:pathLst>
                </a:custGeom>
                <a:solidFill>
                  <a:srgbClr val="FFFFFF"/>
                </a:solidFill>
                <a:ln w="4944"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3D8E3409-C482-C256-B362-A7B9A04F5E58}"/>
                    </a:ext>
                  </a:extLst>
                </p:cNvPr>
                <p:cNvSpPr/>
                <p:nvPr/>
              </p:nvSpPr>
              <p:spPr>
                <a:xfrm>
                  <a:off x="5540964" y="4454019"/>
                  <a:ext cx="28182" cy="40513"/>
                </a:xfrm>
                <a:custGeom>
                  <a:avLst/>
                  <a:gdLst>
                    <a:gd name="connsiteX0" fmla="*/ 7416 w 28182"/>
                    <a:gd name="connsiteY0" fmla="*/ 34091 h 40513"/>
                    <a:gd name="connsiteX1" fmla="*/ 7416 w 28182"/>
                    <a:gd name="connsiteY1" fmla="*/ 23221 h 40513"/>
                    <a:gd name="connsiteX2" fmla="*/ 19777 w 28182"/>
                    <a:gd name="connsiteY2" fmla="*/ 23221 h 40513"/>
                    <a:gd name="connsiteX3" fmla="*/ 18294 w 28182"/>
                    <a:gd name="connsiteY3" fmla="*/ 16798 h 40513"/>
                    <a:gd name="connsiteX4" fmla="*/ 7416 w 28182"/>
                    <a:gd name="connsiteY4" fmla="*/ 16798 h 40513"/>
                    <a:gd name="connsiteX5" fmla="*/ 7416 w 28182"/>
                    <a:gd name="connsiteY5" fmla="*/ 5929 h 40513"/>
                    <a:gd name="connsiteX6" fmla="*/ 25216 w 28182"/>
                    <a:gd name="connsiteY6" fmla="*/ 5929 h 40513"/>
                    <a:gd name="connsiteX7" fmla="*/ 24227 w 28182"/>
                    <a:gd name="connsiteY7" fmla="*/ 0 h 40513"/>
                    <a:gd name="connsiteX8" fmla="*/ 0 w 28182"/>
                    <a:gd name="connsiteY8" fmla="*/ 0 h 40513"/>
                    <a:gd name="connsiteX9" fmla="*/ 0 w 28182"/>
                    <a:gd name="connsiteY9" fmla="*/ 40514 h 40513"/>
                    <a:gd name="connsiteX10" fmla="*/ 28183 w 28182"/>
                    <a:gd name="connsiteY10" fmla="*/ 40514 h 40513"/>
                    <a:gd name="connsiteX11" fmla="*/ 26699 w 28182"/>
                    <a:gd name="connsiteY11" fmla="*/ 34091 h 40513"/>
                    <a:gd name="connsiteX12" fmla="*/ 7416 w 28182"/>
                    <a:gd name="connsiteY12" fmla="*/ 34091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82" h="40513">
                      <a:moveTo>
                        <a:pt x="7416" y="34091"/>
                      </a:moveTo>
                      <a:lnTo>
                        <a:pt x="7416" y="23221"/>
                      </a:lnTo>
                      <a:lnTo>
                        <a:pt x="19777" y="23221"/>
                      </a:lnTo>
                      <a:lnTo>
                        <a:pt x="18294" y="16798"/>
                      </a:lnTo>
                      <a:lnTo>
                        <a:pt x="7416" y="16798"/>
                      </a:lnTo>
                      <a:lnTo>
                        <a:pt x="7416" y="5929"/>
                      </a:lnTo>
                      <a:lnTo>
                        <a:pt x="25216" y="5929"/>
                      </a:lnTo>
                      <a:lnTo>
                        <a:pt x="24227" y="0"/>
                      </a:lnTo>
                      <a:lnTo>
                        <a:pt x="0" y="0"/>
                      </a:lnTo>
                      <a:lnTo>
                        <a:pt x="0" y="40514"/>
                      </a:lnTo>
                      <a:lnTo>
                        <a:pt x="28183" y="40514"/>
                      </a:lnTo>
                      <a:lnTo>
                        <a:pt x="26699" y="34091"/>
                      </a:lnTo>
                      <a:lnTo>
                        <a:pt x="7416" y="34091"/>
                      </a:lnTo>
                      <a:close/>
                    </a:path>
                  </a:pathLst>
                </a:custGeom>
                <a:solidFill>
                  <a:srgbClr val="FFFFFF"/>
                </a:solidFill>
                <a:ln w="4944"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71388CBF-EEA8-44B7-1D53-3B715AF577E1}"/>
                    </a:ext>
                  </a:extLst>
                </p:cNvPr>
                <p:cNvSpPr/>
                <p:nvPr/>
              </p:nvSpPr>
              <p:spPr>
                <a:xfrm>
                  <a:off x="5575080" y="4454019"/>
                  <a:ext cx="31643" cy="40513"/>
                </a:xfrm>
                <a:custGeom>
                  <a:avLst/>
                  <a:gdLst>
                    <a:gd name="connsiteX0" fmla="*/ 26699 w 31643"/>
                    <a:gd name="connsiteY0" fmla="*/ 18775 h 40513"/>
                    <a:gd name="connsiteX1" fmla="*/ 28677 w 31643"/>
                    <a:gd name="connsiteY1" fmla="*/ 12352 h 40513"/>
                    <a:gd name="connsiteX2" fmla="*/ 24227 w 31643"/>
                    <a:gd name="connsiteY2" fmla="*/ 2964 h 40513"/>
                    <a:gd name="connsiteX3" fmla="*/ 12855 w 31643"/>
                    <a:gd name="connsiteY3" fmla="*/ 0 h 40513"/>
                    <a:gd name="connsiteX4" fmla="*/ 0 w 31643"/>
                    <a:gd name="connsiteY4" fmla="*/ 0 h 40513"/>
                    <a:gd name="connsiteX5" fmla="*/ 0 w 31643"/>
                    <a:gd name="connsiteY5" fmla="*/ 40514 h 40513"/>
                    <a:gd name="connsiteX6" fmla="*/ 7416 w 31643"/>
                    <a:gd name="connsiteY6" fmla="*/ 40514 h 40513"/>
                    <a:gd name="connsiteX7" fmla="*/ 7416 w 31643"/>
                    <a:gd name="connsiteY7" fmla="*/ 25197 h 40513"/>
                    <a:gd name="connsiteX8" fmla="*/ 11866 w 31643"/>
                    <a:gd name="connsiteY8" fmla="*/ 25197 h 40513"/>
                    <a:gd name="connsiteX9" fmla="*/ 13350 w 31643"/>
                    <a:gd name="connsiteY9" fmla="*/ 25197 h 40513"/>
                    <a:gd name="connsiteX10" fmla="*/ 14833 w 31643"/>
                    <a:gd name="connsiteY10" fmla="*/ 25197 h 40513"/>
                    <a:gd name="connsiteX11" fmla="*/ 23238 w 31643"/>
                    <a:gd name="connsiteY11" fmla="*/ 40514 h 40513"/>
                    <a:gd name="connsiteX12" fmla="*/ 31643 w 31643"/>
                    <a:gd name="connsiteY12" fmla="*/ 40514 h 40513"/>
                    <a:gd name="connsiteX13" fmla="*/ 21755 w 31643"/>
                    <a:gd name="connsiteY13" fmla="*/ 23221 h 40513"/>
                    <a:gd name="connsiteX14" fmla="*/ 26699 w 31643"/>
                    <a:gd name="connsiteY14" fmla="*/ 19269 h 40513"/>
                    <a:gd name="connsiteX15" fmla="*/ 18294 w 31643"/>
                    <a:gd name="connsiteY15" fmla="*/ 17292 h 40513"/>
                    <a:gd name="connsiteX16" fmla="*/ 12361 w 31643"/>
                    <a:gd name="connsiteY16" fmla="*/ 18775 h 40513"/>
                    <a:gd name="connsiteX17" fmla="*/ 7416 w 31643"/>
                    <a:gd name="connsiteY17" fmla="*/ 18775 h 40513"/>
                    <a:gd name="connsiteX18" fmla="*/ 7416 w 31643"/>
                    <a:gd name="connsiteY18" fmla="*/ 6423 h 40513"/>
                    <a:gd name="connsiteX19" fmla="*/ 12361 w 31643"/>
                    <a:gd name="connsiteY19" fmla="*/ 6423 h 40513"/>
                    <a:gd name="connsiteX20" fmla="*/ 18294 w 31643"/>
                    <a:gd name="connsiteY20" fmla="*/ 7905 h 40513"/>
                    <a:gd name="connsiteX21" fmla="*/ 20271 w 31643"/>
                    <a:gd name="connsiteY21" fmla="*/ 12846 h 40513"/>
                    <a:gd name="connsiteX22" fmla="*/ 17799 w 31643"/>
                    <a:gd name="connsiteY22" fmla="*/ 17292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643" h="40513">
                      <a:moveTo>
                        <a:pt x="26699" y="18775"/>
                      </a:moveTo>
                      <a:cubicBezTo>
                        <a:pt x="28183" y="16798"/>
                        <a:pt x="28677" y="14822"/>
                        <a:pt x="28677" y="12352"/>
                      </a:cubicBezTo>
                      <a:cubicBezTo>
                        <a:pt x="28677" y="7905"/>
                        <a:pt x="27194" y="4941"/>
                        <a:pt x="24227" y="2964"/>
                      </a:cubicBezTo>
                      <a:cubicBezTo>
                        <a:pt x="21261" y="988"/>
                        <a:pt x="17305" y="0"/>
                        <a:pt x="12855" y="0"/>
                      </a:cubicBezTo>
                      <a:lnTo>
                        <a:pt x="0" y="0"/>
                      </a:lnTo>
                      <a:lnTo>
                        <a:pt x="0" y="40514"/>
                      </a:lnTo>
                      <a:lnTo>
                        <a:pt x="7416" y="40514"/>
                      </a:lnTo>
                      <a:lnTo>
                        <a:pt x="7416" y="25197"/>
                      </a:lnTo>
                      <a:lnTo>
                        <a:pt x="11866" y="25197"/>
                      </a:lnTo>
                      <a:cubicBezTo>
                        <a:pt x="11866" y="25197"/>
                        <a:pt x="12855" y="25197"/>
                        <a:pt x="13350" y="25197"/>
                      </a:cubicBezTo>
                      <a:cubicBezTo>
                        <a:pt x="13350" y="25197"/>
                        <a:pt x="14339" y="25197"/>
                        <a:pt x="14833" y="25197"/>
                      </a:cubicBezTo>
                      <a:lnTo>
                        <a:pt x="23238" y="40514"/>
                      </a:lnTo>
                      <a:lnTo>
                        <a:pt x="31643" y="40514"/>
                      </a:lnTo>
                      <a:lnTo>
                        <a:pt x="21755" y="23221"/>
                      </a:lnTo>
                      <a:cubicBezTo>
                        <a:pt x="23733" y="22233"/>
                        <a:pt x="25216" y="20751"/>
                        <a:pt x="26699" y="19269"/>
                      </a:cubicBezTo>
                      <a:close/>
                      <a:moveTo>
                        <a:pt x="18294" y="17292"/>
                      </a:moveTo>
                      <a:cubicBezTo>
                        <a:pt x="16811" y="18281"/>
                        <a:pt x="14833" y="18775"/>
                        <a:pt x="12361" y="18775"/>
                      </a:cubicBezTo>
                      <a:lnTo>
                        <a:pt x="7416" y="18775"/>
                      </a:lnTo>
                      <a:lnTo>
                        <a:pt x="7416" y="6423"/>
                      </a:lnTo>
                      <a:lnTo>
                        <a:pt x="12361" y="6423"/>
                      </a:lnTo>
                      <a:cubicBezTo>
                        <a:pt x="14833" y="6423"/>
                        <a:pt x="16811" y="6917"/>
                        <a:pt x="18294" y="7905"/>
                      </a:cubicBezTo>
                      <a:cubicBezTo>
                        <a:pt x="19777" y="8893"/>
                        <a:pt x="20271" y="10375"/>
                        <a:pt x="20271" y="12846"/>
                      </a:cubicBezTo>
                      <a:cubicBezTo>
                        <a:pt x="20271" y="15316"/>
                        <a:pt x="19283" y="16304"/>
                        <a:pt x="17799" y="17292"/>
                      </a:cubicBezTo>
                      <a:close/>
                    </a:path>
                  </a:pathLst>
                </a:custGeom>
                <a:solidFill>
                  <a:srgbClr val="FFFFFF"/>
                </a:solidFill>
                <a:ln w="4944"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98FE45A3-E38B-794F-0569-628C88611D95}"/>
                    </a:ext>
                  </a:extLst>
                </p:cNvPr>
                <p:cNvSpPr/>
                <p:nvPr/>
              </p:nvSpPr>
              <p:spPr>
                <a:xfrm>
                  <a:off x="5612656" y="4454019"/>
                  <a:ext cx="26699" cy="40513"/>
                </a:xfrm>
                <a:custGeom>
                  <a:avLst/>
                  <a:gdLst>
                    <a:gd name="connsiteX0" fmla="*/ 7416 w 26699"/>
                    <a:gd name="connsiteY0" fmla="*/ 34091 h 40513"/>
                    <a:gd name="connsiteX1" fmla="*/ 7416 w 26699"/>
                    <a:gd name="connsiteY1" fmla="*/ 0 h 40513"/>
                    <a:gd name="connsiteX2" fmla="*/ 0 w 26699"/>
                    <a:gd name="connsiteY2" fmla="*/ 0 h 40513"/>
                    <a:gd name="connsiteX3" fmla="*/ 0 w 26699"/>
                    <a:gd name="connsiteY3" fmla="*/ 40514 h 40513"/>
                    <a:gd name="connsiteX4" fmla="*/ 26699 w 26699"/>
                    <a:gd name="connsiteY4" fmla="*/ 40514 h 40513"/>
                    <a:gd name="connsiteX5" fmla="*/ 25216 w 26699"/>
                    <a:gd name="connsiteY5" fmla="*/ 34091 h 40513"/>
                    <a:gd name="connsiteX6" fmla="*/ 7416 w 26699"/>
                    <a:gd name="connsiteY6" fmla="*/ 34091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99" h="40513">
                      <a:moveTo>
                        <a:pt x="7416" y="34091"/>
                      </a:moveTo>
                      <a:lnTo>
                        <a:pt x="7416" y="0"/>
                      </a:lnTo>
                      <a:lnTo>
                        <a:pt x="0" y="0"/>
                      </a:lnTo>
                      <a:lnTo>
                        <a:pt x="0" y="40514"/>
                      </a:lnTo>
                      <a:lnTo>
                        <a:pt x="26699" y="40514"/>
                      </a:lnTo>
                      <a:lnTo>
                        <a:pt x="25216" y="34091"/>
                      </a:lnTo>
                      <a:lnTo>
                        <a:pt x="7416" y="34091"/>
                      </a:lnTo>
                      <a:close/>
                    </a:path>
                  </a:pathLst>
                </a:custGeom>
                <a:solidFill>
                  <a:srgbClr val="FFFFFF"/>
                </a:solidFill>
                <a:ln w="4944"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CA3CC834-372A-5AB7-0908-B7E6DB19D6CD}"/>
                    </a:ext>
                  </a:extLst>
                </p:cNvPr>
                <p:cNvSpPr/>
                <p:nvPr/>
              </p:nvSpPr>
              <p:spPr>
                <a:xfrm>
                  <a:off x="5639849" y="4454019"/>
                  <a:ext cx="38071" cy="40513"/>
                </a:xfrm>
                <a:custGeom>
                  <a:avLst/>
                  <a:gdLst>
                    <a:gd name="connsiteX0" fmla="*/ 15822 w 38071"/>
                    <a:gd name="connsiteY0" fmla="*/ 0 h 40513"/>
                    <a:gd name="connsiteX1" fmla="*/ 0 w 38071"/>
                    <a:gd name="connsiteY1" fmla="*/ 40514 h 40513"/>
                    <a:gd name="connsiteX2" fmla="*/ 7911 w 38071"/>
                    <a:gd name="connsiteY2" fmla="*/ 40514 h 40513"/>
                    <a:gd name="connsiteX3" fmla="*/ 11372 w 38071"/>
                    <a:gd name="connsiteY3" fmla="*/ 31126 h 40513"/>
                    <a:gd name="connsiteX4" fmla="*/ 26699 w 38071"/>
                    <a:gd name="connsiteY4" fmla="*/ 31126 h 40513"/>
                    <a:gd name="connsiteX5" fmla="*/ 30161 w 38071"/>
                    <a:gd name="connsiteY5" fmla="*/ 40514 h 40513"/>
                    <a:gd name="connsiteX6" fmla="*/ 38071 w 38071"/>
                    <a:gd name="connsiteY6" fmla="*/ 39525 h 40513"/>
                    <a:gd name="connsiteX7" fmla="*/ 22249 w 38071"/>
                    <a:gd name="connsiteY7" fmla="*/ 494 h 40513"/>
                    <a:gd name="connsiteX8" fmla="*/ 15822 w 38071"/>
                    <a:gd name="connsiteY8" fmla="*/ 494 h 40513"/>
                    <a:gd name="connsiteX9" fmla="*/ 13844 w 38071"/>
                    <a:gd name="connsiteY9" fmla="*/ 24703 h 40513"/>
                    <a:gd name="connsiteX10" fmla="*/ 19283 w 38071"/>
                    <a:gd name="connsiteY10" fmla="*/ 10870 h 40513"/>
                    <a:gd name="connsiteX11" fmla="*/ 24721 w 38071"/>
                    <a:gd name="connsiteY11" fmla="*/ 24703 h 40513"/>
                    <a:gd name="connsiteX12" fmla="*/ 13844 w 38071"/>
                    <a:gd name="connsiteY12" fmla="*/ 24703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1" h="40513">
                      <a:moveTo>
                        <a:pt x="15822" y="0"/>
                      </a:moveTo>
                      <a:lnTo>
                        <a:pt x="0" y="40514"/>
                      </a:lnTo>
                      <a:lnTo>
                        <a:pt x="7911" y="40514"/>
                      </a:lnTo>
                      <a:lnTo>
                        <a:pt x="11372" y="31126"/>
                      </a:lnTo>
                      <a:lnTo>
                        <a:pt x="26699" y="31126"/>
                      </a:lnTo>
                      <a:lnTo>
                        <a:pt x="30161" y="40514"/>
                      </a:lnTo>
                      <a:lnTo>
                        <a:pt x="38071" y="39525"/>
                      </a:lnTo>
                      <a:lnTo>
                        <a:pt x="22249" y="494"/>
                      </a:lnTo>
                      <a:lnTo>
                        <a:pt x="15822" y="494"/>
                      </a:lnTo>
                      <a:close/>
                      <a:moveTo>
                        <a:pt x="13844" y="24703"/>
                      </a:moveTo>
                      <a:lnTo>
                        <a:pt x="19283" y="10870"/>
                      </a:lnTo>
                      <a:lnTo>
                        <a:pt x="24721" y="24703"/>
                      </a:lnTo>
                      <a:lnTo>
                        <a:pt x="13844" y="24703"/>
                      </a:lnTo>
                      <a:close/>
                    </a:path>
                  </a:pathLst>
                </a:custGeom>
                <a:solidFill>
                  <a:srgbClr val="FFFFFF"/>
                </a:solidFill>
                <a:ln w="4944"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EA4FB8CF-DB1B-4DB3-C062-36F94CBBC1FB}"/>
                    </a:ext>
                  </a:extLst>
                </p:cNvPr>
                <p:cNvSpPr/>
                <p:nvPr/>
              </p:nvSpPr>
              <p:spPr>
                <a:xfrm>
                  <a:off x="5683359" y="4454019"/>
                  <a:ext cx="34115" cy="40513"/>
                </a:xfrm>
                <a:custGeom>
                  <a:avLst/>
                  <a:gdLst>
                    <a:gd name="connsiteX0" fmla="*/ 26205 w 34115"/>
                    <a:gd name="connsiteY0" fmla="*/ 26680 h 40513"/>
                    <a:gd name="connsiteX1" fmla="*/ 7416 w 34115"/>
                    <a:gd name="connsiteY1" fmla="*/ 0 h 40513"/>
                    <a:gd name="connsiteX2" fmla="*/ 0 w 34115"/>
                    <a:gd name="connsiteY2" fmla="*/ 0 h 40513"/>
                    <a:gd name="connsiteX3" fmla="*/ 0 w 34115"/>
                    <a:gd name="connsiteY3" fmla="*/ 40514 h 40513"/>
                    <a:gd name="connsiteX4" fmla="*/ 7416 w 34115"/>
                    <a:gd name="connsiteY4" fmla="*/ 40514 h 40513"/>
                    <a:gd name="connsiteX5" fmla="*/ 7416 w 34115"/>
                    <a:gd name="connsiteY5" fmla="*/ 13340 h 40513"/>
                    <a:gd name="connsiteX6" fmla="*/ 26205 w 34115"/>
                    <a:gd name="connsiteY6" fmla="*/ 40514 h 40513"/>
                    <a:gd name="connsiteX7" fmla="*/ 34116 w 34115"/>
                    <a:gd name="connsiteY7" fmla="*/ 40514 h 40513"/>
                    <a:gd name="connsiteX8" fmla="*/ 34116 w 34115"/>
                    <a:gd name="connsiteY8" fmla="*/ 0 h 40513"/>
                    <a:gd name="connsiteX9" fmla="*/ 26205 w 34115"/>
                    <a:gd name="connsiteY9" fmla="*/ 0 h 40513"/>
                    <a:gd name="connsiteX10" fmla="*/ 26205 w 34115"/>
                    <a:gd name="connsiteY10" fmla="*/ 26680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15" h="40513">
                      <a:moveTo>
                        <a:pt x="26205" y="26680"/>
                      </a:moveTo>
                      <a:lnTo>
                        <a:pt x="7416" y="0"/>
                      </a:lnTo>
                      <a:lnTo>
                        <a:pt x="0" y="0"/>
                      </a:lnTo>
                      <a:lnTo>
                        <a:pt x="0" y="40514"/>
                      </a:lnTo>
                      <a:lnTo>
                        <a:pt x="7416" y="40514"/>
                      </a:lnTo>
                      <a:lnTo>
                        <a:pt x="7416" y="13340"/>
                      </a:lnTo>
                      <a:lnTo>
                        <a:pt x="26205" y="40514"/>
                      </a:lnTo>
                      <a:lnTo>
                        <a:pt x="34116" y="40514"/>
                      </a:lnTo>
                      <a:lnTo>
                        <a:pt x="34116" y="0"/>
                      </a:lnTo>
                      <a:lnTo>
                        <a:pt x="26205" y="0"/>
                      </a:lnTo>
                      <a:lnTo>
                        <a:pt x="26205" y="26680"/>
                      </a:lnTo>
                      <a:close/>
                    </a:path>
                  </a:pathLst>
                </a:custGeom>
                <a:solidFill>
                  <a:srgbClr val="FFFFFF"/>
                </a:solidFill>
                <a:ln w="4944"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C53CCED2-1C99-2B26-2003-50CC23D8D130}"/>
                    </a:ext>
                  </a:extLst>
                </p:cNvPr>
                <p:cNvSpPr/>
                <p:nvPr/>
              </p:nvSpPr>
              <p:spPr>
                <a:xfrm>
                  <a:off x="5727363" y="4454019"/>
                  <a:ext cx="33620" cy="40513"/>
                </a:xfrm>
                <a:custGeom>
                  <a:avLst/>
                  <a:gdLst>
                    <a:gd name="connsiteX0" fmla="*/ 14833 w 33620"/>
                    <a:gd name="connsiteY0" fmla="*/ 0 h 40513"/>
                    <a:gd name="connsiteX1" fmla="*/ 0 w 33620"/>
                    <a:gd name="connsiteY1" fmla="*/ 0 h 40513"/>
                    <a:gd name="connsiteX2" fmla="*/ 0 w 33620"/>
                    <a:gd name="connsiteY2" fmla="*/ 40514 h 40513"/>
                    <a:gd name="connsiteX3" fmla="*/ 14833 w 33620"/>
                    <a:gd name="connsiteY3" fmla="*/ 40514 h 40513"/>
                    <a:gd name="connsiteX4" fmla="*/ 28676 w 33620"/>
                    <a:gd name="connsiteY4" fmla="*/ 35079 h 40513"/>
                    <a:gd name="connsiteX5" fmla="*/ 33621 w 33620"/>
                    <a:gd name="connsiteY5" fmla="*/ 20257 h 40513"/>
                    <a:gd name="connsiteX6" fmla="*/ 29171 w 33620"/>
                    <a:gd name="connsiteY6" fmla="*/ 5929 h 40513"/>
                    <a:gd name="connsiteX7" fmla="*/ 15327 w 33620"/>
                    <a:gd name="connsiteY7" fmla="*/ 494 h 40513"/>
                    <a:gd name="connsiteX8" fmla="*/ 22249 w 33620"/>
                    <a:gd name="connsiteY8" fmla="*/ 30632 h 40513"/>
                    <a:gd name="connsiteX9" fmla="*/ 14339 w 33620"/>
                    <a:gd name="connsiteY9" fmla="*/ 33597 h 40513"/>
                    <a:gd name="connsiteX10" fmla="*/ 7416 w 33620"/>
                    <a:gd name="connsiteY10" fmla="*/ 33597 h 40513"/>
                    <a:gd name="connsiteX11" fmla="*/ 7416 w 33620"/>
                    <a:gd name="connsiteY11" fmla="*/ 6423 h 40513"/>
                    <a:gd name="connsiteX12" fmla="*/ 14833 w 33620"/>
                    <a:gd name="connsiteY12" fmla="*/ 6423 h 40513"/>
                    <a:gd name="connsiteX13" fmla="*/ 22744 w 33620"/>
                    <a:gd name="connsiteY13" fmla="*/ 9881 h 40513"/>
                    <a:gd name="connsiteX14" fmla="*/ 25216 w 33620"/>
                    <a:gd name="connsiteY14" fmla="*/ 19763 h 40513"/>
                    <a:gd name="connsiteX15" fmla="*/ 22249 w 33620"/>
                    <a:gd name="connsiteY15" fmla="*/ 30632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20" h="40513">
                      <a:moveTo>
                        <a:pt x="14833" y="0"/>
                      </a:moveTo>
                      <a:lnTo>
                        <a:pt x="0" y="0"/>
                      </a:lnTo>
                      <a:lnTo>
                        <a:pt x="0" y="40514"/>
                      </a:lnTo>
                      <a:lnTo>
                        <a:pt x="14833" y="40514"/>
                      </a:lnTo>
                      <a:cubicBezTo>
                        <a:pt x="20766" y="40514"/>
                        <a:pt x="25216" y="38537"/>
                        <a:pt x="28676" y="35079"/>
                      </a:cubicBezTo>
                      <a:cubicBezTo>
                        <a:pt x="32138" y="31620"/>
                        <a:pt x="33621" y="26680"/>
                        <a:pt x="33621" y="20257"/>
                      </a:cubicBezTo>
                      <a:cubicBezTo>
                        <a:pt x="33621" y="13834"/>
                        <a:pt x="32138" y="9881"/>
                        <a:pt x="29171" y="5929"/>
                      </a:cubicBezTo>
                      <a:cubicBezTo>
                        <a:pt x="26204" y="1976"/>
                        <a:pt x="21260" y="494"/>
                        <a:pt x="15327" y="494"/>
                      </a:cubicBezTo>
                      <a:close/>
                      <a:moveTo>
                        <a:pt x="22249" y="30632"/>
                      </a:moveTo>
                      <a:cubicBezTo>
                        <a:pt x="20271" y="32608"/>
                        <a:pt x="17799" y="33597"/>
                        <a:pt x="14339" y="33597"/>
                      </a:cubicBezTo>
                      <a:lnTo>
                        <a:pt x="7416" y="33597"/>
                      </a:lnTo>
                      <a:lnTo>
                        <a:pt x="7416" y="6423"/>
                      </a:lnTo>
                      <a:lnTo>
                        <a:pt x="14833" y="6423"/>
                      </a:lnTo>
                      <a:cubicBezTo>
                        <a:pt x="18294" y="6423"/>
                        <a:pt x="20766" y="7411"/>
                        <a:pt x="22744" y="9881"/>
                      </a:cubicBezTo>
                      <a:cubicBezTo>
                        <a:pt x="24227" y="12352"/>
                        <a:pt x="25216" y="15316"/>
                        <a:pt x="25216" y="19763"/>
                      </a:cubicBezTo>
                      <a:cubicBezTo>
                        <a:pt x="25216" y="24209"/>
                        <a:pt x="24227" y="28162"/>
                        <a:pt x="22249" y="30632"/>
                      </a:cubicBezTo>
                      <a:close/>
                    </a:path>
                  </a:pathLst>
                </a:custGeom>
                <a:solidFill>
                  <a:srgbClr val="FFFFFF"/>
                </a:solidFill>
                <a:ln w="4944"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BFE6ECA0-D893-67C5-70C8-8713105F2B7A}"/>
                    </a:ext>
                  </a:extLst>
                </p:cNvPr>
                <p:cNvSpPr/>
                <p:nvPr/>
              </p:nvSpPr>
              <p:spPr>
                <a:xfrm>
                  <a:off x="4653467" y="4480204"/>
                  <a:ext cx="36093" cy="55829"/>
                </a:xfrm>
                <a:custGeom>
                  <a:avLst/>
                  <a:gdLst>
                    <a:gd name="connsiteX0" fmla="*/ 31149 w 36093"/>
                    <a:gd name="connsiteY0" fmla="*/ 30632 h 55829"/>
                    <a:gd name="connsiteX1" fmla="*/ 20271 w 36093"/>
                    <a:gd name="connsiteY1" fmla="*/ 23715 h 55829"/>
                    <a:gd name="connsiteX2" fmla="*/ 13350 w 36093"/>
                    <a:gd name="connsiteY2" fmla="*/ 19763 h 55829"/>
                    <a:gd name="connsiteX3" fmla="*/ 10383 w 36093"/>
                    <a:gd name="connsiteY3" fmla="*/ 14822 h 55829"/>
                    <a:gd name="connsiteX4" fmla="*/ 12855 w 36093"/>
                    <a:gd name="connsiteY4" fmla="*/ 10870 h 55829"/>
                    <a:gd name="connsiteX5" fmla="*/ 18788 w 36093"/>
                    <a:gd name="connsiteY5" fmla="*/ 9387 h 55829"/>
                    <a:gd name="connsiteX6" fmla="*/ 25216 w 36093"/>
                    <a:gd name="connsiteY6" fmla="*/ 10376 h 55829"/>
                    <a:gd name="connsiteX7" fmla="*/ 30655 w 36093"/>
                    <a:gd name="connsiteY7" fmla="*/ 12846 h 55829"/>
                    <a:gd name="connsiteX8" fmla="*/ 34115 w 36093"/>
                    <a:gd name="connsiteY8" fmla="*/ 4447 h 55829"/>
                    <a:gd name="connsiteX9" fmla="*/ 27194 w 36093"/>
                    <a:gd name="connsiteY9" fmla="*/ 1482 h 55829"/>
                    <a:gd name="connsiteX10" fmla="*/ 19282 w 36093"/>
                    <a:gd name="connsiteY10" fmla="*/ 0 h 55829"/>
                    <a:gd name="connsiteX11" fmla="*/ 5439 w 36093"/>
                    <a:gd name="connsiteY11" fmla="*/ 3952 h 55829"/>
                    <a:gd name="connsiteX12" fmla="*/ 494 w 36093"/>
                    <a:gd name="connsiteY12" fmla="*/ 14328 h 55829"/>
                    <a:gd name="connsiteX13" fmla="*/ 5439 w 36093"/>
                    <a:gd name="connsiteY13" fmla="*/ 25198 h 55829"/>
                    <a:gd name="connsiteX14" fmla="*/ 16316 w 36093"/>
                    <a:gd name="connsiteY14" fmla="*/ 32114 h 55829"/>
                    <a:gd name="connsiteX15" fmla="*/ 23238 w 36093"/>
                    <a:gd name="connsiteY15" fmla="*/ 36067 h 55829"/>
                    <a:gd name="connsiteX16" fmla="*/ 26205 w 36093"/>
                    <a:gd name="connsiteY16" fmla="*/ 41008 h 55829"/>
                    <a:gd name="connsiteX17" fmla="*/ 23732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2 w 36093"/>
                    <a:gd name="connsiteY23" fmla="*/ 55830 h 55829"/>
                    <a:gd name="connsiteX24" fmla="*/ 30655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2" y="25692"/>
                        <a:pt x="20271" y="23715"/>
                      </a:cubicBezTo>
                      <a:cubicBezTo>
                        <a:pt x="17305" y="22233"/>
                        <a:pt x="15327" y="20751"/>
                        <a:pt x="13350" y="19763"/>
                      </a:cubicBezTo>
                      <a:cubicBezTo>
                        <a:pt x="11372" y="18775"/>
                        <a:pt x="10383" y="16798"/>
                        <a:pt x="10383" y="14822"/>
                      </a:cubicBezTo>
                      <a:cubicBezTo>
                        <a:pt x="10383" y="12846"/>
                        <a:pt x="11372" y="11364"/>
                        <a:pt x="12855" y="10870"/>
                      </a:cubicBezTo>
                      <a:cubicBezTo>
                        <a:pt x="14338" y="9881"/>
                        <a:pt x="16316" y="9387"/>
                        <a:pt x="18788" y="9387"/>
                      </a:cubicBezTo>
                      <a:cubicBezTo>
                        <a:pt x="21260" y="9387"/>
                        <a:pt x="23238" y="9387"/>
                        <a:pt x="25216" y="10376"/>
                      </a:cubicBezTo>
                      <a:cubicBezTo>
                        <a:pt x="27194" y="10870"/>
                        <a:pt x="28677" y="11858"/>
                        <a:pt x="30655" y="12846"/>
                      </a:cubicBezTo>
                      <a:lnTo>
                        <a:pt x="34115" y="4447"/>
                      </a:lnTo>
                      <a:cubicBezTo>
                        <a:pt x="32138" y="3459"/>
                        <a:pt x="29666" y="2470"/>
                        <a:pt x="27194" y="1482"/>
                      </a:cubicBezTo>
                      <a:cubicBezTo>
                        <a:pt x="24721" y="494"/>
                        <a:pt x="21755" y="0"/>
                        <a:pt x="19282" y="0"/>
                      </a:cubicBezTo>
                      <a:cubicBezTo>
                        <a:pt x="13350" y="0"/>
                        <a:pt x="8900" y="1482"/>
                        <a:pt x="5439" y="3952"/>
                      </a:cubicBezTo>
                      <a:cubicBezTo>
                        <a:pt x="2472" y="6917"/>
                        <a:pt x="494" y="10376"/>
                        <a:pt x="494" y="14328"/>
                      </a:cubicBezTo>
                      <a:cubicBezTo>
                        <a:pt x="494" y="18775"/>
                        <a:pt x="1978" y="22727"/>
                        <a:pt x="5439" y="25198"/>
                      </a:cubicBezTo>
                      <a:cubicBezTo>
                        <a:pt x="8900" y="27668"/>
                        <a:pt x="12361" y="30138"/>
                        <a:pt x="16316" y="32114"/>
                      </a:cubicBezTo>
                      <a:cubicBezTo>
                        <a:pt x="18788" y="33597"/>
                        <a:pt x="21260" y="34585"/>
                        <a:pt x="23238" y="36067"/>
                      </a:cubicBezTo>
                      <a:cubicBezTo>
                        <a:pt x="25216" y="37549"/>
                        <a:pt x="26205" y="39032"/>
                        <a:pt x="26205" y="41008"/>
                      </a:cubicBezTo>
                      <a:cubicBezTo>
                        <a:pt x="26205" y="42984"/>
                        <a:pt x="25216" y="44466"/>
                        <a:pt x="23732" y="45454"/>
                      </a:cubicBezTo>
                      <a:cubicBezTo>
                        <a:pt x="22249" y="46443"/>
                        <a:pt x="19777" y="46937"/>
                        <a:pt x="16316" y="46937"/>
                      </a:cubicBezTo>
                      <a:cubicBezTo>
                        <a:pt x="12855" y="46937"/>
                        <a:pt x="11866" y="46937"/>
                        <a:pt x="8900" y="45454"/>
                      </a:cubicBezTo>
                      <a:cubicBezTo>
                        <a:pt x="6427" y="44466"/>
                        <a:pt x="4450" y="43972"/>
                        <a:pt x="2472" y="42984"/>
                      </a:cubicBezTo>
                      <a:lnTo>
                        <a:pt x="0" y="51383"/>
                      </a:lnTo>
                      <a:cubicBezTo>
                        <a:pt x="989" y="52371"/>
                        <a:pt x="3461" y="53359"/>
                        <a:pt x="6922" y="54348"/>
                      </a:cubicBezTo>
                      <a:cubicBezTo>
                        <a:pt x="10383" y="55336"/>
                        <a:pt x="13350" y="55830"/>
                        <a:pt x="15822" y="55830"/>
                      </a:cubicBezTo>
                      <a:cubicBezTo>
                        <a:pt x="22249" y="55830"/>
                        <a:pt x="27194" y="54348"/>
                        <a:pt x="30655" y="51877"/>
                      </a:cubicBezTo>
                      <a:cubicBezTo>
                        <a:pt x="34115"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49FC190E-48E3-C345-E9A9-6C1AF984DFA3}"/>
                    </a:ext>
                  </a:extLst>
                </p:cNvPr>
                <p:cNvSpPr/>
                <p:nvPr/>
              </p:nvSpPr>
              <p:spPr>
                <a:xfrm>
                  <a:off x="4699943" y="4481686"/>
                  <a:ext cx="45487" cy="53853"/>
                </a:xfrm>
                <a:custGeom>
                  <a:avLst/>
                  <a:gdLst>
                    <a:gd name="connsiteX0" fmla="*/ 35105 w 45487"/>
                    <a:gd name="connsiteY0" fmla="*/ 36067 h 53853"/>
                    <a:gd name="connsiteX1" fmla="*/ 10383 w 45487"/>
                    <a:gd name="connsiteY1" fmla="*/ 0 h 53853"/>
                    <a:gd name="connsiteX2" fmla="*/ 0 w 45487"/>
                    <a:gd name="connsiteY2" fmla="*/ 0 h 53853"/>
                    <a:gd name="connsiteX3" fmla="*/ 0 w 45487"/>
                    <a:gd name="connsiteY3" fmla="*/ 53854 h 53853"/>
                    <a:gd name="connsiteX4" fmla="*/ 10383 w 45487"/>
                    <a:gd name="connsiteY4" fmla="*/ 53854 h 53853"/>
                    <a:gd name="connsiteX5" fmla="*/ 10383 w 45487"/>
                    <a:gd name="connsiteY5" fmla="*/ 17787 h 53853"/>
                    <a:gd name="connsiteX6" fmla="*/ 35105 w 45487"/>
                    <a:gd name="connsiteY6" fmla="*/ 53854 h 53853"/>
                    <a:gd name="connsiteX7" fmla="*/ 45487 w 45487"/>
                    <a:gd name="connsiteY7" fmla="*/ 53854 h 53853"/>
                    <a:gd name="connsiteX8" fmla="*/ 45487 w 45487"/>
                    <a:gd name="connsiteY8" fmla="*/ 0 h 53853"/>
                    <a:gd name="connsiteX9" fmla="*/ 35105 w 45487"/>
                    <a:gd name="connsiteY9" fmla="*/ 0 h 53853"/>
                    <a:gd name="connsiteX10" fmla="*/ 35105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5" y="36067"/>
                      </a:moveTo>
                      <a:lnTo>
                        <a:pt x="10383" y="0"/>
                      </a:lnTo>
                      <a:lnTo>
                        <a:pt x="0" y="0"/>
                      </a:lnTo>
                      <a:lnTo>
                        <a:pt x="0" y="53854"/>
                      </a:lnTo>
                      <a:lnTo>
                        <a:pt x="10383" y="53854"/>
                      </a:lnTo>
                      <a:lnTo>
                        <a:pt x="10383" y="17787"/>
                      </a:lnTo>
                      <a:lnTo>
                        <a:pt x="35105" y="53854"/>
                      </a:lnTo>
                      <a:lnTo>
                        <a:pt x="45487" y="53854"/>
                      </a:lnTo>
                      <a:lnTo>
                        <a:pt x="45487" y="0"/>
                      </a:lnTo>
                      <a:lnTo>
                        <a:pt x="35105" y="0"/>
                      </a:lnTo>
                      <a:lnTo>
                        <a:pt x="35105" y="36067"/>
                      </a:lnTo>
                      <a:close/>
                    </a:path>
                  </a:pathLst>
                </a:custGeom>
                <a:solidFill>
                  <a:srgbClr val="FFFFFF"/>
                </a:solidFill>
                <a:ln w="4944"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A043C926-9D78-1C96-DF89-9E3FAD99D981}"/>
                    </a:ext>
                  </a:extLst>
                </p:cNvPr>
                <p:cNvSpPr/>
                <p:nvPr/>
              </p:nvSpPr>
              <p:spPr>
                <a:xfrm>
                  <a:off x="4752352" y="4481686"/>
                  <a:ext cx="46970" cy="53853"/>
                </a:xfrm>
                <a:custGeom>
                  <a:avLst/>
                  <a:gdLst>
                    <a:gd name="connsiteX0" fmla="*/ 23238 w 46970"/>
                    <a:gd name="connsiteY0" fmla="*/ 22233 h 53853"/>
                    <a:gd name="connsiteX1" fmla="*/ 10877 w 46970"/>
                    <a:gd name="connsiteY1" fmla="*/ 0 h 53853"/>
                    <a:gd name="connsiteX2" fmla="*/ 0 w 46970"/>
                    <a:gd name="connsiteY2" fmla="*/ 1482 h 53853"/>
                    <a:gd name="connsiteX3" fmla="*/ 18294 w 46970"/>
                    <a:gd name="connsiteY3" fmla="*/ 32609 h 53853"/>
                    <a:gd name="connsiteX4" fmla="*/ 18294 w 46970"/>
                    <a:gd name="connsiteY4" fmla="*/ 53854 h 53853"/>
                    <a:gd name="connsiteX5" fmla="*/ 28677 w 46970"/>
                    <a:gd name="connsiteY5" fmla="*/ 53854 h 53853"/>
                    <a:gd name="connsiteX6" fmla="*/ 28677 w 46970"/>
                    <a:gd name="connsiteY6" fmla="*/ 33103 h 53853"/>
                    <a:gd name="connsiteX7" fmla="*/ 46971 w 46970"/>
                    <a:gd name="connsiteY7" fmla="*/ 0 h 53853"/>
                    <a:gd name="connsiteX8" fmla="*/ 36093 w 46970"/>
                    <a:gd name="connsiteY8" fmla="*/ 0 h 53853"/>
                    <a:gd name="connsiteX9" fmla="*/ 23238 w 46970"/>
                    <a:gd name="connsiteY9" fmla="*/ 2223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23238" y="22233"/>
                      </a:moveTo>
                      <a:lnTo>
                        <a:pt x="10877" y="0"/>
                      </a:lnTo>
                      <a:lnTo>
                        <a:pt x="0" y="1482"/>
                      </a:lnTo>
                      <a:lnTo>
                        <a:pt x="18294" y="32609"/>
                      </a:lnTo>
                      <a:lnTo>
                        <a:pt x="18294" y="53854"/>
                      </a:lnTo>
                      <a:lnTo>
                        <a:pt x="28677" y="53854"/>
                      </a:lnTo>
                      <a:lnTo>
                        <a:pt x="28677" y="33103"/>
                      </a:lnTo>
                      <a:lnTo>
                        <a:pt x="46971" y="0"/>
                      </a:lnTo>
                      <a:lnTo>
                        <a:pt x="36093" y="0"/>
                      </a:lnTo>
                      <a:lnTo>
                        <a:pt x="23238" y="22233"/>
                      </a:lnTo>
                      <a:close/>
                    </a:path>
                  </a:pathLst>
                </a:custGeom>
                <a:solidFill>
                  <a:srgbClr val="FFFFFF"/>
                </a:solidFill>
                <a:ln w="4944"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B4D53E70-F871-7BFD-5B74-9D68AAF02CC8}"/>
                    </a:ext>
                  </a:extLst>
                </p:cNvPr>
                <p:cNvSpPr/>
                <p:nvPr/>
              </p:nvSpPr>
              <p:spPr>
                <a:xfrm>
                  <a:off x="4806245" y="4481686"/>
                  <a:ext cx="44498" cy="53853"/>
                </a:xfrm>
                <a:custGeom>
                  <a:avLst/>
                  <a:gdLst>
                    <a:gd name="connsiteX0" fmla="*/ 19777 w 44498"/>
                    <a:gd name="connsiteY0" fmla="*/ 0 h 53853"/>
                    <a:gd name="connsiteX1" fmla="*/ 0 w 44498"/>
                    <a:gd name="connsiteY1" fmla="*/ 0 h 53853"/>
                    <a:gd name="connsiteX2" fmla="*/ 0 w 44498"/>
                    <a:gd name="connsiteY2" fmla="*/ 53854 h 53853"/>
                    <a:gd name="connsiteX3" fmla="*/ 19777 w 44498"/>
                    <a:gd name="connsiteY3" fmla="*/ 53854 h 53853"/>
                    <a:gd name="connsiteX4" fmla="*/ 38071 w 44498"/>
                    <a:gd name="connsiteY4" fmla="*/ 46443 h 53853"/>
                    <a:gd name="connsiteX5" fmla="*/ 44498 w 44498"/>
                    <a:gd name="connsiteY5" fmla="*/ 26680 h 53853"/>
                    <a:gd name="connsiteX6" fmla="*/ 38566 w 44498"/>
                    <a:gd name="connsiteY6" fmla="*/ 7411 h 53853"/>
                    <a:gd name="connsiteX7" fmla="*/ 19777 w 44498"/>
                    <a:gd name="connsiteY7" fmla="*/ 0 h 53853"/>
                    <a:gd name="connsiteX8" fmla="*/ 30160 w 44498"/>
                    <a:gd name="connsiteY8" fmla="*/ 41008 h 53853"/>
                    <a:gd name="connsiteX9" fmla="*/ 19777 w 44498"/>
                    <a:gd name="connsiteY9" fmla="*/ 45454 h 53853"/>
                    <a:gd name="connsiteX10" fmla="*/ 10383 w 44498"/>
                    <a:gd name="connsiteY10" fmla="*/ 45454 h 53853"/>
                    <a:gd name="connsiteX11" fmla="*/ 10383 w 44498"/>
                    <a:gd name="connsiteY11" fmla="*/ 8893 h 53853"/>
                    <a:gd name="connsiteX12" fmla="*/ 20272 w 44498"/>
                    <a:gd name="connsiteY12" fmla="*/ 8893 h 53853"/>
                    <a:gd name="connsiteX13" fmla="*/ 30655 w 44498"/>
                    <a:gd name="connsiteY13" fmla="*/ 13834 h 53853"/>
                    <a:gd name="connsiteX14" fmla="*/ 34116 w 44498"/>
                    <a:gd name="connsiteY14" fmla="*/ 27174 h 53853"/>
                    <a:gd name="connsiteX15" fmla="*/ 30160 w 44498"/>
                    <a:gd name="connsiteY15" fmla="*/ 41502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98" h="53853">
                      <a:moveTo>
                        <a:pt x="19777" y="0"/>
                      </a:moveTo>
                      <a:lnTo>
                        <a:pt x="0" y="0"/>
                      </a:lnTo>
                      <a:lnTo>
                        <a:pt x="0" y="53854"/>
                      </a:lnTo>
                      <a:lnTo>
                        <a:pt x="19777" y="53854"/>
                      </a:lnTo>
                      <a:cubicBezTo>
                        <a:pt x="27688" y="53854"/>
                        <a:pt x="33621" y="51383"/>
                        <a:pt x="38071" y="46443"/>
                      </a:cubicBezTo>
                      <a:cubicBezTo>
                        <a:pt x="42521" y="41502"/>
                        <a:pt x="44498" y="35079"/>
                        <a:pt x="44498" y="26680"/>
                      </a:cubicBezTo>
                      <a:cubicBezTo>
                        <a:pt x="44498" y="18281"/>
                        <a:pt x="42521" y="12846"/>
                        <a:pt x="38566" y="7411"/>
                      </a:cubicBezTo>
                      <a:cubicBezTo>
                        <a:pt x="34610" y="1976"/>
                        <a:pt x="28182" y="0"/>
                        <a:pt x="19777" y="0"/>
                      </a:cubicBezTo>
                      <a:close/>
                      <a:moveTo>
                        <a:pt x="30160" y="41008"/>
                      </a:moveTo>
                      <a:cubicBezTo>
                        <a:pt x="27688" y="43972"/>
                        <a:pt x="24227" y="45454"/>
                        <a:pt x="19777" y="45454"/>
                      </a:cubicBezTo>
                      <a:lnTo>
                        <a:pt x="10383" y="45454"/>
                      </a:lnTo>
                      <a:lnTo>
                        <a:pt x="10383" y="8893"/>
                      </a:lnTo>
                      <a:lnTo>
                        <a:pt x="20272" y="8893"/>
                      </a:lnTo>
                      <a:cubicBezTo>
                        <a:pt x="25216" y="8893"/>
                        <a:pt x="28677" y="10376"/>
                        <a:pt x="30655" y="13834"/>
                      </a:cubicBezTo>
                      <a:cubicBezTo>
                        <a:pt x="32632" y="16798"/>
                        <a:pt x="34116" y="21245"/>
                        <a:pt x="34116" y="27174"/>
                      </a:cubicBezTo>
                      <a:cubicBezTo>
                        <a:pt x="34116" y="33103"/>
                        <a:pt x="32632" y="38538"/>
                        <a:pt x="30160" y="41502"/>
                      </a:cubicBezTo>
                      <a:close/>
                    </a:path>
                  </a:pathLst>
                </a:custGeom>
                <a:solidFill>
                  <a:srgbClr val="FFFFFF"/>
                </a:solidFill>
                <a:ln w="4944"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53A03648-2545-6F52-8EF9-66649E164D97}"/>
                    </a:ext>
                  </a:extLst>
                </p:cNvPr>
                <p:cNvSpPr/>
                <p:nvPr/>
              </p:nvSpPr>
              <p:spPr>
                <a:xfrm>
                  <a:off x="4862115" y="4481686"/>
                  <a:ext cx="37576" cy="53853"/>
                </a:xfrm>
                <a:custGeom>
                  <a:avLst/>
                  <a:gdLst>
                    <a:gd name="connsiteX0" fmla="*/ 10383 w 37576"/>
                    <a:gd name="connsiteY0" fmla="*/ 45949 h 53853"/>
                    <a:gd name="connsiteX1" fmla="*/ 10383 w 37576"/>
                    <a:gd name="connsiteY1" fmla="*/ 30632 h 53853"/>
                    <a:gd name="connsiteX2" fmla="*/ 26205 w 37576"/>
                    <a:gd name="connsiteY2" fmla="*/ 30632 h 53853"/>
                    <a:gd name="connsiteX3" fmla="*/ 24721 w 37576"/>
                    <a:gd name="connsiteY3" fmla="*/ 22727 h 53853"/>
                    <a:gd name="connsiteX4" fmla="*/ 10383 w 37576"/>
                    <a:gd name="connsiteY4" fmla="*/ 22727 h 53853"/>
                    <a:gd name="connsiteX5" fmla="*/ 10383 w 37576"/>
                    <a:gd name="connsiteY5" fmla="*/ 7905 h 53853"/>
                    <a:gd name="connsiteX6" fmla="*/ 33621 w 37576"/>
                    <a:gd name="connsiteY6" fmla="*/ 7905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9 h 53853"/>
                    <a:gd name="connsiteX12" fmla="*/ 10383 w 37576"/>
                    <a:gd name="connsiteY12" fmla="*/ 4594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9"/>
                      </a:moveTo>
                      <a:lnTo>
                        <a:pt x="10383" y="30632"/>
                      </a:lnTo>
                      <a:lnTo>
                        <a:pt x="26205" y="30632"/>
                      </a:lnTo>
                      <a:lnTo>
                        <a:pt x="24721" y="22727"/>
                      </a:lnTo>
                      <a:lnTo>
                        <a:pt x="10383" y="22727"/>
                      </a:lnTo>
                      <a:lnTo>
                        <a:pt x="10383" y="7905"/>
                      </a:lnTo>
                      <a:lnTo>
                        <a:pt x="33621" y="7905"/>
                      </a:lnTo>
                      <a:lnTo>
                        <a:pt x="32138" y="0"/>
                      </a:lnTo>
                      <a:lnTo>
                        <a:pt x="0" y="0"/>
                      </a:lnTo>
                      <a:lnTo>
                        <a:pt x="0" y="53854"/>
                      </a:lnTo>
                      <a:lnTo>
                        <a:pt x="37576" y="53854"/>
                      </a:lnTo>
                      <a:lnTo>
                        <a:pt x="36093" y="45949"/>
                      </a:lnTo>
                      <a:lnTo>
                        <a:pt x="10383" y="45949"/>
                      </a:lnTo>
                      <a:close/>
                    </a:path>
                  </a:pathLst>
                </a:custGeom>
                <a:solidFill>
                  <a:srgbClr val="FFFFFF"/>
                </a:solidFill>
                <a:ln w="4944"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F2C402F9-4DF6-B940-8589-C294D450DFE8}"/>
                    </a:ext>
                  </a:extLst>
                </p:cNvPr>
                <p:cNvSpPr/>
                <p:nvPr/>
              </p:nvSpPr>
              <p:spPr>
                <a:xfrm>
                  <a:off x="4908097" y="4482181"/>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0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0 w 42520"/>
                    <a:gd name="connsiteY16" fmla="*/ 24703 h 54347"/>
                    <a:gd name="connsiteX17" fmla="*/ 10383 w 42520"/>
                    <a:gd name="connsiteY17" fmla="*/ 24703 h 54347"/>
                    <a:gd name="connsiteX18" fmla="*/ 10383 w 42520"/>
                    <a:gd name="connsiteY18" fmla="*/ 8399 h 54347"/>
                    <a:gd name="connsiteX19" fmla="*/ 16810 w 42520"/>
                    <a:gd name="connsiteY19" fmla="*/ 8399 h 54347"/>
                    <a:gd name="connsiteX20" fmla="*/ 24721 w 42520"/>
                    <a:gd name="connsiteY20" fmla="*/ 10375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8"/>
                        <a:pt x="38071" y="16304"/>
                      </a:cubicBezTo>
                      <a:cubicBezTo>
                        <a:pt x="38071" y="10870"/>
                        <a:pt x="36093" y="6423"/>
                        <a:pt x="31643" y="3952"/>
                      </a:cubicBezTo>
                      <a:cubicBezTo>
                        <a:pt x="27688" y="1482"/>
                        <a:pt x="22249" y="0"/>
                        <a:pt x="16810" y="0"/>
                      </a:cubicBezTo>
                      <a:lnTo>
                        <a:pt x="0" y="0"/>
                      </a:lnTo>
                      <a:lnTo>
                        <a:pt x="0" y="53853"/>
                      </a:lnTo>
                      <a:lnTo>
                        <a:pt x="10383" y="53853"/>
                      </a:lnTo>
                      <a:lnTo>
                        <a:pt x="10383" y="33597"/>
                      </a:lnTo>
                      <a:lnTo>
                        <a:pt x="16316" y="33597"/>
                      </a:lnTo>
                      <a:cubicBezTo>
                        <a:pt x="16810" y="33597"/>
                        <a:pt x="17799" y="33597"/>
                        <a:pt x="18294" y="33597"/>
                      </a:cubicBezTo>
                      <a:cubicBezTo>
                        <a:pt x="18788" y="33597"/>
                        <a:pt x="19777" y="33597"/>
                        <a:pt x="20271" y="33597"/>
                      </a:cubicBezTo>
                      <a:lnTo>
                        <a:pt x="31643" y="54348"/>
                      </a:lnTo>
                      <a:lnTo>
                        <a:pt x="42521" y="54348"/>
                      </a:lnTo>
                      <a:lnTo>
                        <a:pt x="29171" y="31126"/>
                      </a:lnTo>
                      <a:cubicBezTo>
                        <a:pt x="31643" y="29644"/>
                        <a:pt x="34115" y="28162"/>
                        <a:pt x="35599" y="25692"/>
                      </a:cubicBezTo>
                      <a:close/>
                      <a:moveTo>
                        <a:pt x="24227" y="22727"/>
                      </a:moveTo>
                      <a:cubicBezTo>
                        <a:pt x="22249" y="24209"/>
                        <a:pt x="19777" y="24703"/>
                        <a:pt x="16810" y="24703"/>
                      </a:cubicBezTo>
                      <a:lnTo>
                        <a:pt x="10383" y="24703"/>
                      </a:lnTo>
                      <a:lnTo>
                        <a:pt x="10383" y="8399"/>
                      </a:lnTo>
                      <a:lnTo>
                        <a:pt x="16810" y="8399"/>
                      </a:lnTo>
                      <a:cubicBezTo>
                        <a:pt x="20271" y="8399"/>
                        <a:pt x="22744" y="8893"/>
                        <a:pt x="24721" y="10375"/>
                      </a:cubicBezTo>
                      <a:cubicBezTo>
                        <a:pt x="26699" y="11857"/>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grpSp>
        </p:grpSp>
        <p:grpSp>
          <p:nvGrpSpPr>
            <p:cNvPr id="639" name="Group 638">
              <a:extLst>
                <a:ext uri="{FF2B5EF4-FFF2-40B4-BE49-F238E27FC236}">
                  <a16:creationId xmlns:a16="http://schemas.microsoft.com/office/drawing/2014/main" id="{94717250-A02E-883A-4839-0E190C900118}"/>
                </a:ext>
              </a:extLst>
            </p:cNvPr>
            <p:cNvGrpSpPr/>
            <p:nvPr/>
          </p:nvGrpSpPr>
          <p:grpSpPr>
            <a:xfrm>
              <a:off x="6309545" y="4200603"/>
              <a:ext cx="1883274" cy="1559279"/>
              <a:chOff x="6124036" y="4798229"/>
              <a:chExt cx="1883274" cy="1559279"/>
            </a:xfrm>
          </p:grpSpPr>
          <p:grpSp>
            <p:nvGrpSpPr>
              <p:cNvPr id="640" name="Graphic 2002">
                <a:extLst>
                  <a:ext uri="{FF2B5EF4-FFF2-40B4-BE49-F238E27FC236}">
                    <a16:creationId xmlns:a16="http://schemas.microsoft.com/office/drawing/2014/main" id="{5DB3C094-4CC8-8C40-A17C-34364EA9F7AB}"/>
                  </a:ext>
                </a:extLst>
              </p:cNvPr>
              <p:cNvGrpSpPr/>
              <p:nvPr/>
            </p:nvGrpSpPr>
            <p:grpSpPr>
              <a:xfrm>
                <a:off x="6124036" y="4798229"/>
                <a:ext cx="1883274" cy="1559279"/>
                <a:chOff x="6124036" y="4798229"/>
                <a:chExt cx="1883274" cy="1559279"/>
              </a:xfrm>
              <a:solidFill>
                <a:srgbClr val="21296B"/>
              </a:solidFill>
            </p:grpSpPr>
            <p:sp>
              <p:nvSpPr>
                <p:cNvPr id="684" name="Freeform 683">
                  <a:extLst>
                    <a:ext uri="{FF2B5EF4-FFF2-40B4-BE49-F238E27FC236}">
                      <a16:creationId xmlns:a16="http://schemas.microsoft.com/office/drawing/2014/main" id="{6A1BC39E-236B-CC69-44C0-1E804B807D4B}"/>
                    </a:ext>
                  </a:extLst>
                </p:cNvPr>
                <p:cNvSpPr/>
                <p:nvPr/>
              </p:nvSpPr>
              <p:spPr>
                <a:xfrm>
                  <a:off x="6985823" y="4798229"/>
                  <a:ext cx="1021487" cy="1016792"/>
                </a:xfrm>
                <a:custGeom>
                  <a:avLst/>
                  <a:gdLst>
                    <a:gd name="connsiteX0" fmla="*/ 628417 w 1021487"/>
                    <a:gd name="connsiteY0" fmla="*/ 841398 h 1016792"/>
                    <a:gd name="connsiteX1" fmla="*/ 0 w 1021487"/>
                    <a:gd name="connsiteY1" fmla="*/ 341401 h 1016792"/>
                    <a:gd name="connsiteX2" fmla="*/ 94930 w 1021487"/>
                    <a:gd name="connsiteY2" fmla="*/ 222825 h 1016792"/>
                    <a:gd name="connsiteX3" fmla="*/ 198265 w 1021487"/>
                    <a:gd name="connsiteY3" fmla="*/ 135869 h 1016792"/>
                    <a:gd name="connsiteX4" fmla="*/ 390598 w 1021487"/>
                    <a:gd name="connsiteY4" fmla="*/ 0 h 1016792"/>
                    <a:gd name="connsiteX5" fmla="*/ 399497 w 1021487"/>
                    <a:gd name="connsiteY5" fmla="*/ 54348 h 1016792"/>
                    <a:gd name="connsiteX6" fmla="*/ 394058 w 1021487"/>
                    <a:gd name="connsiteY6" fmla="*/ 77569 h 1016792"/>
                    <a:gd name="connsiteX7" fmla="*/ 414824 w 1021487"/>
                    <a:gd name="connsiteY7" fmla="*/ 101778 h 1016792"/>
                    <a:gd name="connsiteX8" fmla="*/ 491460 w 1021487"/>
                    <a:gd name="connsiteY8" fmla="*/ 87450 h 1016792"/>
                    <a:gd name="connsiteX9" fmla="*/ 550792 w 1021487"/>
                    <a:gd name="connsiteY9" fmla="*/ 122035 h 1016792"/>
                    <a:gd name="connsiteX10" fmla="*/ 572052 w 1021487"/>
                    <a:gd name="connsiteY10" fmla="*/ 164525 h 1016792"/>
                    <a:gd name="connsiteX11" fmla="*/ 563647 w 1021487"/>
                    <a:gd name="connsiteY11" fmla="*/ 278160 h 1016792"/>
                    <a:gd name="connsiteX12" fmla="*/ 580457 w 1021487"/>
                    <a:gd name="connsiteY12" fmla="*/ 341401 h 1016792"/>
                    <a:gd name="connsiteX13" fmla="*/ 628417 w 1021487"/>
                    <a:gd name="connsiteY13" fmla="*/ 374504 h 1016792"/>
                    <a:gd name="connsiteX14" fmla="*/ 656105 w 1021487"/>
                    <a:gd name="connsiteY14" fmla="*/ 361658 h 1016792"/>
                    <a:gd name="connsiteX15" fmla="*/ 692693 w 1021487"/>
                    <a:gd name="connsiteY15" fmla="*/ 369069 h 1016792"/>
                    <a:gd name="connsiteX16" fmla="*/ 722853 w 1021487"/>
                    <a:gd name="connsiteY16" fmla="*/ 472329 h 1016792"/>
                    <a:gd name="connsiteX17" fmla="*/ 746586 w 1021487"/>
                    <a:gd name="connsiteY17" fmla="*/ 493080 h 1016792"/>
                    <a:gd name="connsiteX18" fmla="*/ 761418 w 1021487"/>
                    <a:gd name="connsiteY18" fmla="*/ 527665 h 1016792"/>
                    <a:gd name="connsiteX19" fmla="*/ 815310 w 1021487"/>
                    <a:gd name="connsiteY19" fmla="*/ 552862 h 1016792"/>
                    <a:gd name="connsiteX20" fmla="*/ 865742 w 1021487"/>
                    <a:gd name="connsiteY20" fmla="*/ 642289 h 1016792"/>
                    <a:gd name="connsiteX21" fmla="*/ 1003688 w 1021487"/>
                    <a:gd name="connsiteY21" fmla="*/ 765806 h 1016792"/>
                    <a:gd name="connsiteX22" fmla="*/ 1021487 w 1021487"/>
                    <a:gd name="connsiteY22" fmla="*/ 815707 h 1016792"/>
                    <a:gd name="connsiteX23" fmla="*/ 993799 w 1021487"/>
                    <a:gd name="connsiteY23" fmla="*/ 859185 h 1016792"/>
                    <a:gd name="connsiteX24" fmla="*/ 884036 w 1021487"/>
                    <a:gd name="connsiteY24" fmla="*/ 873513 h 1016792"/>
                    <a:gd name="connsiteX25" fmla="*/ 827177 w 1021487"/>
                    <a:gd name="connsiteY25" fmla="*/ 939718 h 1016792"/>
                    <a:gd name="connsiteX26" fmla="*/ 714942 w 1021487"/>
                    <a:gd name="connsiteY26" fmla="*/ 974797 h 1016792"/>
                    <a:gd name="connsiteX27" fmla="*/ 678849 w 1021487"/>
                    <a:gd name="connsiteY27" fmla="*/ 1016793 h 1016792"/>
                    <a:gd name="connsiteX28" fmla="*/ 668960 w 1021487"/>
                    <a:gd name="connsiteY28" fmla="*/ 998018 h 1016792"/>
                    <a:gd name="connsiteX29" fmla="*/ 701098 w 1021487"/>
                    <a:gd name="connsiteY29" fmla="*/ 934283 h 1016792"/>
                    <a:gd name="connsiteX30" fmla="*/ 702581 w 1021487"/>
                    <a:gd name="connsiteY30" fmla="*/ 882900 h 1016792"/>
                    <a:gd name="connsiteX31" fmla="*/ 628417 w 1021487"/>
                    <a:gd name="connsiteY31" fmla="*/ 841398 h 10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1487" h="1016792">
                      <a:moveTo>
                        <a:pt x="628417" y="841398"/>
                      </a:moveTo>
                      <a:lnTo>
                        <a:pt x="0" y="341401"/>
                      </a:lnTo>
                      <a:lnTo>
                        <a:pt x="94930" y="222825"/>
                      </a:lnTo>
                      <a:lnTo>
                        <a:pt x="198265" y="135869"/>
                      </a:lnTo>
                      <a:lnTo>
                        <a:pt x="390598" y="0"/>
                      </a:lnTo>
                      <a:lnTo>
                        <a:pt x="399497" y="54348"/>
                      </a:lnTo>
                      <a:lnTo>
                        <a:pt x="394058" y="77569"/>
                      </a:lnTo>
                      <a:lnTo>
                        <a:pt x="414824" y="101778"/>
                      </a:lnTo>
                      <a:lnTo>
                        <a:pt x="491460" y="87450"/>
                      </a:lnTo>
                      <a:lnTo>
                        <a:pt x="550792" y="122035"/>
                      </a:lnTo>
                      <a:lnTo>
                        <a:pt x="572052" y="164525"/>
                      </a:lnTo>
                      <a:lnTo>
                        <a:pt x="563647" y="278160"/>
                      </a:lnTo>
                      <a:lnTo>
                        <a:pt x="580457" y="341401"/>
                      </a:lnTo>
                      <a:lnTo>
                        <a:pt x="628417" y="374504"/>
                      </a:lnTo>
                      <a:lnTo>
                        <a:pt x="656105" y="361658"/>
                      </a:lnTo>
                      <a:lnTo>
                        <a:pt x="692693" y="369069"/>
                      </a:lnTo>
                      <a:lnTo>
                        <a:pt x="722853" y="472329"/>
                      </a:lnTo>
                      <a:lnTo>
                        <a:pt x="746586" y="493080"/>
                      </a:lnTo>
                      <a:lnTo>
                        <a:pt x="761418" y="527665"/>
                      </a:lnTo>
                      <a:lnTo>
                        <a:pt x="815310" y="552862"/>
                      </a:lnTo>
                      <a:lnTo>
                        <a:pt x="865742" y="642289"/>
                      </a:lnTo>
                      <a:lnTo>
                        <a:pt x="1003688" y="765806"/>
                      </a:lnTo>
                      <a:lnTo>
                        <a:pt x="1021487" y="815707"/>
                      </a:lnTo>
                      <a:lnTo>
                        <a:pt x="993799" y="859185"/>
                      </a:lnTo>
                      <a:lnTo>
                        <a:pt x="884036" y="873513"/>
                      </a:lnTo>
                      <a:lnTo>
                        <a:pt x="827177" y="939718"/>
                      </a:lnTo>
                      <a:lnTo>
                        <a:pt x="714942" y="974797"/>
                      </a:lnTo>
                      <a:lnTo>
                        <a:pt x="678849" y="1016793"/>
                      </a:lnTo>
                      <a:lnTo>
                        <a:pt x="668960" y="998018"/>
                      </a:lnTo>
                      <a:lnTo>
                        <a:pt x="701098" y="934283"/>
                      </a:lnTo>
                      <a:lnTo>
                        <a:pt x="702581" y="882900"/>
                      </a:lnTo>
                      <a:lnTo>
                        <a:pt x="628417" y="841398"/>
                      </a:lnTo>
                      <a:close/>
                    </a:path>
                  </a:pathLst>
                </a:custGeom>
                <a:solidFill>
                  <a:srgbClr val="21296B"/>
                </a:solidFill>
                <a:ln w="9889" cap="rnd">
                  <a:solidFill>
                    <a:srgbClr val="F9F9F9"/>
                  </a:solidFill>
                  <a:prstDash val="solid"/>
                  <a:round/>
                </a:ln>
              </p:spPr>
              <p:txBody>
                <a:bodyPr rtlCol="0" anchor="ctr"/>
                <a:lstStyle/>
                <a:p>
                  <a:endParaRPr lang="en-US"/>
                </a:p>
              </p:txBody>
            </p:sp>
            <p:sp>
              <p:nvSpPr>
                <p:cNvPr id="685" name="Freeform 684">
                  <a:extLst>
                    <a:ext uri="{FF2B5EF4-FFF2-40B4-BE49-F238E27FC236}">
                      <a16:creationId xmlns:a16="http://schemas.microsoft.com/office/drawing/2014/main" id="{018990CC-9E97-5AB5-E7AA-2FBEDDD9740E}"/>
                    </a:ext>
                  </a:extLst>
                </p:cNvPr>
                <p:cNvSpPr/>
                <p:nvPr/>
              </p:nvSpPr>
              <p:spPr>
                <a:xfrm>
                  <a:off x="6718833" y="5097634"/>
                  <a:ext cx="895408" cy="806319"/>
                </a:xfrm>
                <a:custGeom>
                  <a:avLst/>
                  <a:gdLst>
                    <a:gd name="connsiteX0" fmla="*/ 430646 w 895408"/>
                    <a:gd name="connsiteY0" fmla="*/ 660570 h 806319"/>
                    <a:gd name="connsiteX1" fmla="*/ 423724 w 895408"/>
                    <a:gd name="connsiteY1" fmla="*/ 643771 h 806319"/>
                    <a:gd name="connsiteX2" fmla="*/ 377742 w 895408"/>
                    <a:gd name="connsiteY2" fmla="*/ 660076 h 806319"/>
                    <a:gd name="connsiteX3" fmla="*/ 355988 w 895408"/>
                    <a:gd name="connsiteY3" fmla="*/ 605728 h 806319"/>
                    <a:gd name="connsiteX4" fmla="*/ 322861 w 895408"/>
                    <a:gd name="connsiteY4" fmla="*/ 621044 h 806319"/>
                    <a:gd name="connsiteX5" fmla="*/ 291712 w 895408"/>
                    <a:gd name="connsiteY5" fmla="*/ 585471 h 806319"/>
                    <a:gd name="connsiteX6" fmla="*/ 296162 w 895408"/>
                    <a:gd name="connsiteY6" fmla="*/ 560274 h 806319"/>
                    <a:gd name="connsiteX7" fmla="*/ 245730 w 895408"/>
                    <a:gd name="connsiteY7" fmla="*/ 557803 h 806319"/>
                    <a:gd name="connsiteX8" fmla="*/ 242269 w 895408"/>
                    <a:gd name="connsiteY8" fmla="*/ 500491 h 806319"/>
                    <a:gd name="connsiteX9" fmla="*/ 225953 w 895408"/>
                    <a:gd name="connsiteY9" fmla="*/ 521736 h 806319"/>
                    <a:gd name="connsiteX10" fmla="*/ 210626 w 895408"/>
                    <a:gd name="connsiteY10" fmla="*/ 522230 h 806319"/>
                    <a:gd name="connsiteX11" fmla="*/ 211120 w 895408"/>
                    <a:gd name="connsiteY11" fmla="*/ 490116 h 806319"/>
                    <a:gd name="connsiteX12" fmla="*/ 186399 w 895408"/>
                    <a:gd name="connsiteY12" fmla="*/ 462942 h 806319"/>
                    <a:gd name="connsiteX13" fmla="*/ 182938 w 895408"/>
                    <a:gd name="connsiteY13" fmla="*/ 434286 h 806319"/>
                    <a:gd name="connsiteX14" fmla="*/ 168105 w 895408"/>
                    <a:gd name="connsiteY14" fmla="*/ 415512 h 806319"/>
                    <a:gd name="connsiteX15" fmla="*/ 139923 w 895408"/>
                    <a:gd name="connsiteY15" fmla="*/ 422923 h 806319"/>
                    <a:gd name="connsiteX16" fmla="*/ 139428 w 895408"/>
                    <a:gd name="connsiteY16" fmla="*/ 400195 h 806319"/>
                    <a:gd name="connsiteX17" fmla="*/ 120640 w 895408"/>
                    <a:gd name="connsiteY17" fmla="*/ 373516 h 806319"/>
                    <a:gd name="connsiteX18" fmla="*/ 98391 w 895408"/>
                    <a:gd name="connsiteY18" fmla="*/ 383397 h 806319"/>
                    <a:gd name="connsiteX19" fmla="*/ 88997 w 895408"/>
                    <a:gd name="connsiteY19" fmla="*/ 361164 h 806319"/>
                    <a:gd name="connsiteX20" fmla="*/ 65758 w 895408"/>
                    <a:gd name="connsiteY20" fmla="*/ 360670 h 806319"/>
                    <a:gd name="connsiteX21" fmla="*/ 38565 w 895408"/>
                    <a:gd name="connsiteY21" fmla="*/ 327567 h 806319"/>
                    <a:gd name="connsiteX22" fmla="*/ 0 w 895408"/>
                    <a:gd name="connsiteY22" fmla="*/ 330038 h 806319"/>
                    <a:gd name="connsiteX23" fmla="*/ 216559 w 895408"/>
                    <a:gd name="connsiteY23" fmla="*/ 0 h 806319"/>
                    <a:gd name="connsiteX24" fmla="*/ 266991 w 895408"/>
                    <a:gd name="connsiteY24" fmla="*/ 41996 h 806319"/>
                    <a:gd name="connsiteX25" fmla="*/ 895408 w 895408"/>
                    <a:gd name="connsiteY25" fmla="*/ 541993 h 806319"/>
                    <a:gd name="connsiteX26" fmla="*/ 838549 w 895408"/>
                    <a:gd name="connsiteY26" fmla="*/ 594364 h 806319"/>
                    <a:gd name="connsiteX27" fmla="*/ 764879 w 895408"/>
                    <a:gd name="connsiteY27" fmla="*/ 695154 h 806319"/>
                    <a:gd name="connsiteX28" fmla="*/ 685771 w 895408"/>
                    <a:gd name="connsiteY28" fmla="*/ 634878 h 806319"/>
                    <a:gd name="connsiteX29" fmla="*/ 667971 w 895408"/>
                    <a:gd name="connsiteY29" fmla="*/ 650688 h 806319"/>
                    <a:gd name="connsiteX30" fmla="*/ 623473 w 895408"/>
                    <a:gd name="connsiteY30" fmla="*/ 616597 h 806319"/>
                    <a:gd name="connsiteX31" fmla="*/ 566614 w 895408"/>
                    <a:gd name="connsiteY31" fmla="*/ 684285 h 806319"/>
                    <a:gd name="connsiteX32" fmla="*/ 635834 w 895408"/>
                    <a:gd name="connsiteY32" fmla="*/ 749008 h 806319"/>
                    <a:gd name="connsiteX33" fmla="*/ 544365 w 895408"/>
                    <a:gd name="connsiteY33" fmla="*/ 806320 h 806319"/>
                    <a:gd name="connsiteX34" fmla="*/ 501349 w 895408"/>
                    <a:gd name="connsiteY34" fmla="*/ 746043 h 806319"/>
                    <a:gd name="connsiteX35" fmla="*/ 482561 w 895408"/>
                    <a:gd name="connsiteY35" fmla="*/ 757407 h 806319"/>
                    <a:gd name="connsiteX36" fmla="*/ 430646 w 895408"/>
                    <a:gd name="connsiteY36" fmla="*/ 660570 h 80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5408" h="806319">
                      <a:moveTo>
                        <a:pt x="430646" y="660570"/>
                      </a:moveTo>
                      <a:lnTo>
                        <a:pt x="423724" y="643771"/>
                      </a:lnTo>
                      <a:lnTo>
                        <a:pt x="377742" y="660076"/>
                      </a:lnTo>
                      <a:lnTo>
                        <a:pt x="355988" y="605728"/>
                      </a:lnTo>
                      <a:lnTo>
                        <a:pt x="322861" y="621044"/>
                      </a:lnTo>
                      <a:lnTo>
                        <a:pt x="291712" y="585471"/>
                      </a:lnTo>
                      <a:lnTo>
                        <a:pt x="296162" y="560274"/>
                      </a:lnTo>
                      <a:lnTo>
                        <a:pt x="245730" y="557803"/>
                      </a:lnTo>
                      <a:lnTo>
                        <a:pt x="242269" y="500491"/>
                      </a:lnTo>
                      <a:lnTo>
                        <a:pt x="225953" y="521736"/>
                      </a:lnTo>
                      <a:lnTo>
                        <a:pt x="210626" y="522230"/>
                      </a:lnTo>
                      <a:lnTo>
                        <a:pt x="211120" y="490116"/>
                      </a:lnTo>
                      <a:lnTo>
                        <a:pt x="186399" y="462942"/>
                      </a:lnTo>
                      <a:lnTo>
                        <a:pt x="182938" y="434286"/>
                      </a:lnTo>
                      <a:lnTo>
                        <a:pt x="168105" y="415512"/>
                      </a:lnTo>
                      <a:lnTo>
                        <a:pt x="139923" y="422923"/>
                      </a:lnTo>
                      <a:lnTo>
                        <a:pt x="139428" y="400195"/>
                      </a:lnTo>
                      <a:lnTo>
                        <a:pt x="120640" y="373516"/>
                      </a:lnTo>
                      <a:lnTo>
                        <a:pt x="98391" y="383397"/>
                      </a:lnTo>
                      <a:lnTo>
                        <a:pt x="88997" y="361164"/>
                      </a:lnTo>
                      <a:lnTo>
                        <a:pt x="65758" y="360670"/>
                      </a:lnTo>
                      <a:lnTo>
                        <a:pt x="38565" y="327567"/>
                      </a:lnTo>
                      <a:lnTo>
                        <a:pt x="0" y="330038"/>
                      </a:lnTo>
                      <a:lnTo>
                        <a:pt x="216559" y="0"/>
                      </a:lnTo>
                      <a:lnTo>
                        <a:pt x="266991" y="41996"/>
                      </a:lnTo>
                      <a:lnTo>
                        <a:pt x="895408" y="541993"/>
                      </a:lnTo>
                      <a:lnTo>
                        <a:pt x="838549" y="594364"/>
                      </a:lnTo>
                      <a:lnTo>
                        <a:pt x="764879" y="695154"/>
                      </a:lnTo>
                      <a:lnTo>
                        <a:pt x="685771" y="634878"/>
                      </a:lnTo>
                      <a:lnTo>
                        <a:pt x="667971" y="650688"/>
                      </a:lnTo>
                      <a:lnTo>
                        <a:pt x="623473" y="616597"/>
                      </a:lnTo>
                      <a:lnTo>
                        <a:pt x="566614" y="684285"/>
                      </a:lnTo>
                      <a:lnTo>
                        <a:pt x="635834" y="749008"/>
                      </a:lnTo>
                      <a:lnTo>
                        <a:pt x="544365" y="806320"/>
                      </a:lnTo>
                      <a:lnTo>
                        <a:pt x="501349" y="746043"/>
                      </a:lnTo>
                      <a:lnTo>
                        <a:pt x="482561" y="757407"/>
                      </a:lnTo>
                      <a:lnTo>
                        <a:pt x="430646" y="660570"/>
                      </a:lnTo>
                      <a:close/>
                    </a:path>
                  </a:pathLst>
                </a:custGeom>
                <a:solidFill>
                  <a:srgbClr val="21296B"/>
                </a:solidFill>
                <a:ln w="9889" cap="rnd">
                  <a:solidFill>
                    <a:srgbClr val="F9F9F9"/>
                  </a:solidFill>
                  <a:prstDash val="solid"/>
                  <a:round/>
                </a:ln>
              </p:spPr>
              <p:txBody>
                <a:bodyPr rtlCol="0" anchor="ctr"/>
                <a:lstStyle/>
                <a:p>
                  <a:endParaRPr lang="en-US"/>
                </a:p>
              </p:txBody>
            </p:sp>
            <p:sp>
              <p:nvSpPr>
                <p:cNvPr id="686" name="Freeform 685">
                  <a:extLst>
                    <a:ext uri="{FF2B5EF4-FFF2-40B4-BE49-F238E27FC236}">
                      <a16:creationId xmlns:a16="http://schemas.microsoft.com/office/drawing/2014/main" id="{32D6DC4D-1E96-5016-35C3-11893B5FEA29}"/>
                    </a:ext>
                  </a:extLst>
                </p:cNvPr>
                <p:cNvSpPr/>
                <p:nvPr/>
              </p:nvSpPr>
              <p:spPr>
                <a:xfrm>
                  <a:off x="6124036" y="5425202"/>
                  <a:ext cx="1025442" cy="932307"/>
                </a:xfrm>
                <a:custGeom>
                  <a:avLst/>
                  <a:gdLst>
                    <a:gd name="connsiteX0" fmla="*/ 467234 w 1025442"/>
                    <a:gd name="connsiteY0" fmla="*/ 929343 h 932307"/>
                    <a:gd name="connsiteX1" fmla="*/ 4944 w 1025442"/>
                    <a:gd name="connsiteY1" fmla="*/ 932307 h 932307"/>
                    <a:gd name="connsiteX2" fmla="*/ 0 w 1025442"/>
                    <a:gd name="connsiteY2" fmla="*/ 920450 h 932307"/>
                    <a:gd name="connsiteX3" fmla="*/ 18788 w 1025442"/>
                    <a:gd name="connsiteY3" fmla="*/ 904145 h 932307"/>
                    <a:gd name="connsiteX4" fmla="*/ 38566 w 1025442"/>
                    <a:gd name="connsiteY4" fmla="*/ 922920 h 932307"/>
                    <a:gd name="connsiteX5" fmla="*/ 46476 w 1025442"/>
                    <a:gd name="connsiteY5" fmla="*/ 918473 h 932307"/>
                    <a:gd name="connsiteX6" fmla="*/ 40543 w 1025442"/>
                    <a:gd name="connsiteY6" fmla="*/ 886359 h 932307"/>
                    <a:gd name="connsiteX7" fmla="*/ 64276 w 1025442"/>
                    <a:gd name="connsiteY7" fmla="*/ 892782 h 932307"/>
                    <a:gd name="connsiteX8" fmla="*/ 71198 w 1025442"/>
                    <a:gd name="connsiteY8" fmla="*/ 862149 h 932307"/>
                    <a:gd name="connsiteX9" fmla="*/ 88008 w 1025442"/>
                    <a:gd name="connsiteY9" fmla="*/ 860173 h 932307"/>
                    <a:gd name="connsiteX10" fmla="*/ 128551 w 1025442"/>
                    <a:gd name="connsiteY10" fmla="*/ 787545 h 932307"/>
                    <a:gd name="connsiteX11" fmla="*/ 133001 w 1025442"/>
                    <a:gd name="connsiteY11" fmla="*/ 754443 h 932307"/>
                    <a:gd name="connsiteX12" fmla="*/ 151789 w 1025442"/>
                    <a:gd name="connsiteY12" fmla="*/ 731221 h 932307"/>
                    <a:gd name="connsiteX13" fmla="*/ 148328 w 1025442"/>
                    <a:gd name="connsiteY13" fmla="*/ 708000 h 932307"/>
                    <a:gd name="connsiteX14" fmla="*/ 166622 w 1025442"/>
                    <a:gd name="connsiteY14" fmla="*/ 707012 h 932307"/>
                    <a:gd name="connsiteX15" fmla="*/ 171072 w 1025442"/>
                    <a:gd name="connsiteY15" fmla="*/ 684779 h 932307"/>
                    <a:gd name="connsiteX16" fmla="*/ 195793 w 1025442"/>
                    <a:gd name="connsiteY16" fmla="*/ 670945 h 932307"/>
                    <a:gd name="connsiteX17" fmla="*/ 179477 w 1025442"/>
                    <a:gd name="connsiteY17" fmla="*/ 585471 h 932307"/>
                    <a:gd name="connsiteX18" fmla="*/ 202221 w 1025442"/>
                    <a:gd name="connsiteY18" fmla="*/ 564720 h 932307"/>
                    <a:gd name="connsiteX19" fmla="*/ 198265 w 1025442"/>
                    <a:gd name="connsiteY19" fmla="*/ 517784 h 932307"/>
                    <a:gd name="connsiteX20" fmla="*/ 260069 w 1025442"/>
                    <a:gd name="connsiteY20" fmla="*/ 386362 h 932307"/>
                    <a:gd name="connsiteX21" fmla="*/ 269463 w 1025442"/>
                    <a:gd name="connsiteY21" fmla="*/ 258398 h 932307"/>
                    <a:gd name="connsiteX22" fmla="*/ 340166 w 1025442"/>
                    <a:gd name="connsiteY22" fmla="*/ 204051 h 932307"/>
                    <a:gd name="connsiteX23" fmla="*/ 585402 w 1025442"/>
                    <a:gd name="connsiteY23" fmla="*/ 23716 h 932307"/>
                    <a:gd name="connsiteX24" fmla="*/ 594797 w 1025442"/>
                    <a:gd name="connsiteY24" fmla="*/ 2470 h 932307"/>
                    <a:gd name="connsiteX25" fmla="*/ 633362 w 1025442"/>
                    <a:gd name="connsiteY25" fmla="*/ 0 h 932307"/>
                    <a:gd name="connsiteX26" fmla="*/ 660555 w 1025442"/>
                    <a:gd name="connsiteY26" fmla="*/ 33103 h 932307"/>
                    <a:gd name="connsiteX27" fmla="*/ 683793 w 1025442"/>
                    <a:gd name="connsiteY27" fmla="*/ 33597 h 932307"/>
                    <a:gd name="connsiteX28" fmla="*/ 693187 w 1025442"/>
                    <a:gd name="connsiteY28" fmla="*/ 55830 h 932307"/>
                    <a:gd name="connsiteX29" fmla="*/ 715436 w 1025442"/>
                    <a:gd name="connsiteY29" fmla="*/ 45949 h 932307"/>
                    <a:gd name="connsiteX30" fmla="*/ 734225 w 1025442"/>
                    <a:gd name="connsiteY30" fmla="*/ 72628 h 932307"/>
                    <a:gd name="connsiteX31" fmla="*/ 734719 w 1025442"/>
                    <a:gd name="connsiteY31" fmla="*/ 95355 h 932307"/>
                    <a:gd name="connsiteX32" fmla="*/ 762902 w 1025442"/>
                    <a:gd name="connsiteY32" fmla="*/ 87944 h 932307"/>
                    <a:gd name="connsiteX33" fmla="*/ 777735 w 1025442"/>
                    <a:gd name="connsiteY33" fmla="*/ 106719 h 932307"/>
                    <a:gd name="connsiteX34" fmla="*/ 781195 w 1025442"/>
                    <a:gd name="connsiteY34" fmla="*/ 135375 h 932307"/>
                    <a:gd name="connsiteX35" fmla="*/ 805917 w 1025442"/>
                    <a:gd name="connsiteY35" fmla="*/ 162549 h 932307"/>
                    <a:gd name="connsiteX36" fmla="*/ 805423 w 1025442"/>
                    <a:gd name="connsiteY36" fmla="*/ 194663 h 932307"/>
                    <a:gd name="connsiteX37" fmla="*/ 820750 w 1025442"/>
                    <a:gd name="connsiteY37" fmla="*/ 194169 h 932307"/>
                    <a:gd name="connsiteX38" fmla="*/ 837066 w 1025442"/>
                    <a:gd name="connsiteY38" fmla="*/ 172924 h 932307"/>
                    <a:gd name="connsiteX39" fmla="*/ 840527 w 1025442"/>
                    <a:gd name="connsiteY39" fmla="*/ 230236 h 932307"/>
                    <a:gd name="connsiteX40" fmla="*/ 890958 w 1025442"/>
                    <a:gd name="connsiteY40" fmla="*/ 232706 h 932307"/>
                    <a:gd name="connsiteX41" fmla="*/ 886509 w 1025442"/>
                    <a:gd name="connsiteY41" fmla="*/ 257904 h 932307"/>
                    <a:gd name="connsiteX42" fmla="*/ 917657 w 1025442"/>
                    <a:gd name="connsiteY42" fmla="*/ 293477 h 932307"/>
                    <a:gd name="connsiteX43" fmla="*/ 950784 w 1025442"/>
                    <a:gd name="connsiteY43" fmla="*/ 278161 h 932307"/>
                    <a:gd name="connsiteX44" fmla="*/ 972539 w 1025442"/>
                    <a:gd name="connsiteY44" fmla="*/ 332508 h 932307"/>
                    <a:gd name="connsiteX45" fmla="*/ 1018521 w 1025442"/>
                    <a:gd name="connsiteY45" fmla="*/ 316204 h 932307"/>
                    <a:gd name="connsiteX46" fmla="*/ 1025443 w 1025442"/>
                    <a:gd name="connsiteY46" fmla="*/ 333002 h 932307"/>
                    <a:gd name="connsiteX47" fmla="*/ 949301 w 1025442"/>
                    <a:gd name="connsiteY47" fmla="*/ 375492 h 932307"/>
                    <a:gd name="connsiteX48" fmla="*/ 968089 w 1025442"/>
                    <a:gd name="connsiteY48" fmla="*/ 402172 h 932307"/>
                    <a:gd name="connsiteX49" fmla="*/ 907769 w 1025442"/>
                    <a:gd name="connsiteY49" fmla="*/ 448120 h 932307"/>
                    <a:gd name="connsiteX50" fmla="*/ 925568 w 1025442"/>
                    <a:gd name="connsiteY50" fmla="*/ 472824 h 932307"/>
                    <a:gd name="connsiteX51" fmla="*/ 827672 w 1025442"/>
                    <a:gd name="connsiteY51" fmla="*/ 542981 h 932307"/>
                    <a:gd name="connsiteX52" fmla="*/ 809378 w 1025442"/>
                    <a:gd name="connsiteY52" fmla="*/ 587447 h 932307"/>
                    <a:gd name="connsiteX53" fmla="*/ 778723 w 1025442"/>
                    <a:gd name="connsiteY53" fmla="*/ 588436 h 932307"/>
                    <a:gd name="connsiteX54" fmla="*/ 748069 w 1025442"/>
                    <a:gd name="connsiteY54" fmla="*/ 641301 h 932307"/>
                    <a:gd name="connsiteX55" fmla="*/ 704065 w 1025442"/>
                    <a:gd name="connsiteY55" fmla="*/ 669957 h 932307"/>
                    <a:gd name="connsiteX56" fmla="*/ 717414 w 1025442"/>
                    <a:gd name="connsiteY56" fmla="*/ 708000 h 932307"/>
                    <a:gd name="connsiteX57" fmla="*/ 743125 w 1025442"/>
                    <a:gd name="connsiteY57" fmla="*/ 727269 h 932307"/>
                    <a:gd name="connsiteX58" fmla="*/ 663027 w 1025442"/>
                    <a:gd name="connsiteY58" fmla="*/ 730233 h 932307"/>
                    <a:gd name="connsiteX59" fmla="*/ 595291 w 1025442"/>
                    <a:gd name="connsiteY59" fmla="*/ 761360 h 932307"/>
                    <a:gd name="connsiteX60" fmla="*/ 528049 w 1025442"/>
                    <a:gd name="connsiteY60" fmla="*/ 840411 h 932307"/>
                    <a:gd name="connsiteX61" fmla="*/ 488989 w 1025442"/>
                    <a:gd name="connsiteY61" fmla="*/ 927861 h 932307"/>
                    <a:gd name="connsiteX62" fmla="*/ 467234 w 1025442"/>
                    <a:gd name="connsiteY62" fmla="*/ 929343 h 9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25442" h="932307">
                      <a:moveTo>
                        <a:pt x="467234" y="929343"/>
                      </a:moveTo>
                      <a:lnTo>
                        <a:pt x="4944" y="932307"/>
                      </a:lnTo>
                      <a:lnTo>
                        <a:pt x="0" y="920450"/>
                      </a:lnTo>
                      <a:lnTo>
                        <a:pt x="18788" y="904145"/>
                      </a:lnTo>
                      <a:lnTo>
                        <a:pt x="38566" y="922920"/>
                      </a:lnTo>
                      <a:lnTo>
                        <a:pt x="46476" y="918473"/>
                      </a:lnTo>
                      <a:lnTo>
                        <a:pt x="40543" y="886359"/>
                      </a:lnTo>
                      <a:lnTo>
                        <a:pt x="64276" y="892782"/>
                      </a:lnTo>
                      <a:lnTo>
                        <a:pt x="71198" y="862149"/>
                      </a:lnTo>
                      <a:lnTo>
                        <a:pt x="88008" y="860173"/>
                      </a:lnTo>
                      <a:lnTo>
                        <a:pt x="128551" y="787545"/>
                      </a:lnTo>
                      <a:lnTo>
                        <a:pt x="133001" y="754443"/>
                      </a:lnTo>
                      <a:lnTo>
                        <a:pt x="151789" y="731221"/>
                      </a:lnTo>
                      <a:lnTo>
                        <a:pt x="148328" y="708000"/>
                      </a:lnTo>
                      <a:lnTo>
                        <a:pt x="166622" y="707012"/>
                      </a:lnTo>
                      <a:lnTo>
                        <a:pt x="171072" y="684779"/>
                      </a:lnTo>
                      <a:lnTo>
                        <a:pt x="195793" y="670945"/>
                      </a:lnTo>
                      <a:lnTo>
                        <a:pt x="179477" y="585471"/>
                      </a:lnTo>
                      <a:lnTo>
                        <a:pt x="202221" y="564720"/>
                      </a:lnTo>
                      <a:lnTo>
                        <a:pt x="198265" y="517784"/>
                      </a:lnTo>
                      <a:lnTo>
                        <a:pt x="260069" y="386362"/>
                      </a:lnTo>
                      <a:lnTo>
                        <a:pt x="269463" y="258398"/>
                      </a:lnTo>
                      <a:lnTo>
                        <a:pt x="340166" y="204051"/>
                      </a:lnTo>
                      <a:lnTo>
                        <a:pt x="585402" y="23716"/>
                      </a:lnTo>
                      <a:lnTo>
                        <a:pt x="594797" y="2470"/>
                      </a:lnTo>
                      <a:lnTo>
                        <a:pt x="633362" y="0"/>
                      </a:lnTo>
                      <a:lnTo>
                        <a:pt x="660555" y="33103"/>
                      </a:lnTo>
                      <a:lnTo>
                        <a:pt x="683793" y="33597"/>
                      </a:lnTo>
                      <a:lnTo>
                        <a:pt x="693187" y="55830"/>
                      </a:lnTo>
                      <a:lnTo>
                        <a:pt x="715436" y="45949"/>
                      </a:lnTo>
                      <a:lnTo>
                        <a:pt x="734225" y="72628"/>
                      </a:lnTo>
                      <a:lnTo>
                        <a:pt x="734719" y="95355"/>
                      </a:lnTo>
                      <a:lnTo>
                        <a:pt x="762902" y="87944"/>
                      </a:lnTo>
                      <a:lnTo>
                        <a:pt x="777735" y="106719"/>
                      </a:lnTo>
                      <a:lnTo>
                        <a:pt x="781195" y="135375"/>
                      </a:lnTo>
                      <a:lnTo>
                        <a:pt x="805917" y="162549"/>
                      </a:lnTo>
                      <a:lnTo>
                        <a:pt x="805423" y="194663"/>
                      </a:lnTo>
                      <a:lnTo>
                        <a:pt x="820750" y="194169"/>
                      </a:lnTo>
                      <a:lnTo>
                        <a:pt x="837066" y="172924"/>
                      </a:lnTo>
                      <a:lnTo>
                        <a:pt x="840527" y="230236"/>
                      </a:lnTo>
                      <a:lnTo>
                        <a:pt x="890958" y="232706"/>
                      </a:lnTo>
                      <a:lnTo>
                        <a:pt x="886509" y="257904"/>
                      </a:lnTo>
                      <a:lnTo>
                        <a:pt x="917657" y="293477"/>
                      </a:lnTo>
                      <a:lnTo>
                        <a:pt x="950784" y="278161"/>
                      </a:lnTo>
                      <a:lnTo>
                        <a:pt x="972539" y="332508"/>
                      </a:lnTo>
                      <a:lnTo>
                        <a:pt x="1018521" y="316204"/>
                      </a:lnTo>
                      <a:lnTo>
                        <a:pt x="1025443" y="333002"/>
                      </a:lnTo>
                      <a:lnTo>
                        <a:pt x="949301" y="375492"/>
                      </a:lnTo>
                      <a:lnTo>
                        <a:pt x="968089" y="402172"/>
                      </a:lnTo>
                      <a:lnTo>
                        <a:pt x="907769" y="448120"/>
                      </a:lnTo>
                      <a:lnTo>
                        <a:pt x="925568" y="472824"/>
                      </a:lnTo>
                      <a:lnTo>
                        <a:pt x="827672" y="542981"/>
                      </a:lnTo>
                      <a:lnTo>
                        <a:pt x="809378" y="587447"/>
                      </a:lnTo>
                      <a:lnTo>
                        <a:pt x="778723" y="588436"/>
                      </a:lnTo>
                      <a:lnTo>
                        <a:pt x="748069" y="641301"/>
                      </a:lnTo>
                      <a:lnTo>
                        <a:pt x="704065" y="669957"/>
                      </a:lnTo>
                      <a:lnTo>
                        <a:pt x="717414" y="708000"/>
                      </a:lnTo>
                      <a:lnTo>
                        <a:pt x="743125" y="727269"/>
                      </a:lnTo>
                      <a:lnTo>
                        <a:pt x="663027" y="730233"/>
                      </a:lnTo>
                      <a:lnTo>
                        <a:pt x="595291" y="761360"/>
                      </a:lnTo>
                      <a:lnTo>
                        <a:pt x="528049" y="840411"/>
                      </a:lnTo>
                      <a:lnTo>
                        <a:pt x="488989" y="927861"/>
                      </a:lnTo>
                      <a:lnTo>
                        <a:pt x="467234" y="929343"/>
                      </a:lnTo>
                      <a:close/>
                    </a:path>
                  </a:pathLst>
                </a:custGeom>
                <a:solidFill>
                  <a:srgbClr val="21296B"/>
                </a:solidFill>
                <a:ln w="9889" cap="rnd">
                  <a:solidFill>
                    <a:srgbClr val="F9F9F9"/>
                  </a:solidFill>
                  <a:prstDash val="solid"/>
                  <a:round/>
                </a:ln>
              </p:spPr>
              <p:txBody>
                <a:bodyPr rtlCol="0" anchor="ctr"/>
                <a:lstStyle/>
                <a:p>
                  <a:endParaRPr lang="en-US"/>
                </a:p>
              </p:txBody>
            </p:sp>
            <p:sp>
              <p:nvSpPr>
                <p:cNvPr id="687" name="Freeform 686">
                  <a:extLst>
                    <a:ext uri="{FF2B5EF4-FFF2-40B4-BE49-F238E27FC236}">
                      <a16:creationId xmlns:a16="http://schemas.microsoft.com/office/drawing/2014/main" id="{F9661D6A-3067-BFAE-D6B3-9667110AA7B1}"/>
                    </a:ext>
                  </a:extLst>
                </p:cNvPr>
                <p:cNvSpPr/>
                <p:nvPr/>
              </p:nvSpPr>
              <p:spPr>
                <a:xfrm>
                  <a:off x="7263197" y="5639628"/>
                  <a:ext cx="425207" cy="495056"/>
                </a:xfrm>
                <a:custGeom>
                  <a:avLst/>
                  <a:gdLst>
                    <a:gd name="connsiteX0" fmla="*/ 189365 w 425207"/>
                    <a:gd name="connsiteY0" fmla="*/ 440709 h 495056"/>
                    <a:gd name="connsiteX1" fmla="*/ 133001 w 425207"/>
                    <a:gd name="connsiteY1" fmla="*/ 448120 h 495056"/>
                    <a:gd name="connsiteX2" fmla="*/ 51421 w 425207"/>
                    <a:gd name="connsiteY2" fmla="*/ 495057 h 495056"/>
                    <a:gd name="connsiteX3" fmla="*/ 48948 w 425207"/>
                    <a:gd name="connsiteY3" fmla="*/ 466401 h 495056"/>
                    <a:gd name="connsiteX4" fmla="*/ 26699 w 425207"/>
                    <a:gd name="connsiteY4" fmla="*/ 431322 h 495056"/>
                    <a:gd name="connsiteX5" fmla="*/ 52409 w 425207"/>
                    <a:gd name="connsiteY5" fmla="*/ 344366 h 495056"/>
                    <a:gd name="connsiteX6" fmla="*/ 39554 w 425207"/>
                    <a:gd name="connsiteY6" fmla="*/ 307805 h 495056"/>
                    <a:gd name="connsiteX7" fmla="*/ 0 w 425207"/>
                    <a:gd name="connsiteY7" fmla="*/ 264327 h 495056"/>
                    <a:gd name="connsiteX8" fmla="*/ 91469 w 425207"/>
                    <a:gd name="connsiteY8" fmla="*/ 207015 h 495056"/>
                    <a:gd name="connsiteX9" fmla="*/ 22249 w 425207"/>
                    <a:gd name="connsiteY9" fmla="*/ 142292 h 495056"/>
                    <a:gd name="connsiteX10" fmla="*/ 79108 w 425207"/>
                    <a:gd name="connsiteY10" fmla="*/ 74604 h 495056"/>
                    <a:gd name="connsiteX11" fmla="*/ 123607 w 425207"/>
                    <a:gd name="connsiteY11" fmla="*/ 108695 h 495056"/>
                    <a:gd name="connsiteX12" fmla="*/ 141406 w 425207"/>
                    <a:gd name="connsiteY12" fmla="*/ 92885 h 495056"/>
                    <a:gd name="connsiteX13" fmla="*/ 220515 w 425207"/>
                    <a:gd name="connsiteY13" fmla="*/ 153161 h 495056"/>
                    <a:gd name="connsiteX14" fmla="*/ 294184 w 425207"/>
                    <a:gd name="connsiteY14" fmla="*/ 52371 h 495056"/>
                    <a:gd name="connsiteX15" fmla="*/ 351044 w 425207"/>
                    <a:gd name="connsiteY15" fmla="*/ 0 h 495056"/>
                    <a:gd name="connsiteX16" fmla="*/ 425208 w 425207"/>
                    <a:gd name="connsiteY16" fmla="*/ 41502 h 495056"/>
                    <a:gd name="connsiteX17" fmla="*/ 423724 w 425207"/>
                    <a:gd name="connsiteY17" fmla="*/ 92885 h 495056"/>
                    <a:gd name="connsiteX18" fmla="*/ 391586 w 425207"/>
                    <a:gd name="connsiteY18" fmla="*/ 156620 h 495056"/>
                    <a:gd name="connsiteX19" fmla="*/ 401475 w 425207"/>
                    <a:gd name="connsiteY19" fmla="*/ 175394 h 495056"/>
                    <a:gd name="connsiteX20" fmla="*/ 318906 w 425207"/>
                    <a:gd name="connsiteY20" fmla="*/ 221343 h 495056"/>
                    <a:gd name="connsiteX21" fmla="*/ 289240 w 425207"/>
                    <a:gd name="connsiteY21" fmla="*/ 259880 h 495056"/>
                    <a:gd name="connsiteX22" fmla="*/ 266991 w 425207"/>
                    <a:gd name="connsiteY22" fmla="*/ 276678 h 495056"/>
                    <a:gd name="connsiteX23" fmla="*/ 231887 w 425207"/>
                    <a:gd name="connsiteY23" fmla="*/ 275196 h 495056"/>
                    <a:gd name="connsiteX24" fmla="*/ 193815 w 425207"/>
                    <a:gd name="connsiteY24" fmla="*/ 311263 h 495056"/>
                    <a:gd name="connsiteX25" fmla="*/ 183927 w 425207"/>
                    <a:gd name="connsiteY25" fmla="*/ 348318 h 495056"/>
                    <a:gd name="connsiteX26" fmla="*/ 198760 w 425207"/>
                    <a:gd name="connsiteY26" fmla="*/ 414029 h 495056"/>
                    <a:gd name="connsiteX27" fmla="*/ 189365 w 425207"/>
                    <a:gd name="connsiteY27" fmla="*/ 440709 h 49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5207" h="495056">
                      <a:moveTo>
                        <a:pt x="189365" y="440709"/>
                      </a:moveTo>
                      <a:lnTo>
                        <a:pt x="133001" y="448120"/>
                      </a:lnTo>
                      <a:lnTo>
                        <a:pt x="51421" y="495057"/>
                      </a:lnTo>
                      <a:lnTo>
                        <a:pt x="48948" y="466401"/>
                      </a:lnTo>
                      <a:lnTo>
                        <a:pt x="26699" y="431322"/>
                      </a:lnTo>
                      <a:lnTo>
                        <a:pt x="52409" y="344366"/>
                      </a:lnTo>
                      <a:lnTo>
                        <a:pt x="39554" y="307805"/>
                      </a:lnTo>
                      <a:lnTo>
                        <a:pt x="0" y="264327"/>
                      </a:lnTo>
                      <a:lnTo>
                        <a:pt x="91469" y="207015"/>
                      </a:lnTo>
                      <a:lnTo>
                        <a:pt x="22249" y="142292"/>
                      </a:lnTo>
                      <a:lnTo>
                        <a:pt x="79108" y="74604"/>
                      </a:lnTo>
                      <a:lnTo>
                        <a:pt x="123607" y="108695"/>
                      </a:lnTo>
                      <a:lnTo>
                        <a:pt x="141406" y="92885"/>
                      </a:lnTo>
                      <a:lnTo>
                        <a:pt x="220515" y="153161"/>
                      </a:lnTo>
                      <a:lnTo>
                        <a:pt x="294184" y="52371"/>
                      </a:lnTo>
                      <a:lnTo>
                        <a:pt x="351044" y="0"/>
                      </a:lnTo>
                      <a:lnTo>
                        <a:pt x="425208" y="41502"/>
                      </a:lnTo>
                      <a:lnTo>
                        <a:pt x="423724" y="92885"/>
                      </a:lnTo>
                      <a:lnTo>
                        <a:pt x="391586" y="156620"/>
                      </a:lnTo>
                      <a:lnTo>
                        <a:pt x="401475" y="175394"/>
                      </a:lnTo>
                      <a:lnTo>
                        <a:pt x="318906" y="221343"/>
                      </a:lnTo>
                      <a:lnTo>
                        <a:pt x="289240" y="259880"/>
                      </a:lnTo>
                      <a:lnTo>
                        <a:pt x="266991" y="276678"/>
                      </a:lnTo>
                      <a:lnTo>
                        <a:pt x="231887" y="275196"/>
                      </a:lnTo>
                      <a:lnTo>
                        <a:pt x="193815" y="311263"/>
                      </a:lnTo>
                      <a:lnTo>
                        <a:pt x="183927" y="348318"/>
                      </a:lnTo>
                      <a:lnTo>
                        <a:pt x="198760" y="414029"/>
                      </a:lnTo>
                      <a:lnTo>
                        <a:pt x="189365" y="440709"/>
                      </a:lnTo>
                      <a:close/>
                    </a:path>
                  </a:pathLst>
                </a:custGeom>
                <a:solidFill>
                  <a:srgbClr val="21296B"/>
                </a:solidFill>
                <a:ln w="9889" cap="rnd">
                  <a:solidFill>
                    <a:srgbClr val="F9F9F9"/>
                  </a:solidFill>
                  <a:prstDash val="solid"/>
                  <a:round/>
                </a:ln>
              </p:spPr>
              <p:txBody>
                <a:bodyPr rtlCol="0" anchor="ctr"/>
                <a:lstStyle/>
                <a:p>
                  <a:endParaRPr lang="en-US"/>
                </a:p>
              </p:txBody>
            </p:sp>
            <p:sp>
              <p:nvSpPr>
                <p:cNvPr id="688" name="Freeform 687">
                  <a:extLst>
                    <a:ext uri="{FF2B5EF4-FFF2-40B4-BE49-F238E27FC236}">
                      <a16:creationId xmlns:a16="http://schemas.microsoft.com/office/drawing/2014/main" id="{4E6857C0-17A0-81EF-10FB-332B71FF1D20}"/>
                    </a:ext>
                  </a:extLst>
                </p:cNvPr>
                <p:cNvSpPr/>
                <p:nvPr/>
              </p:nvSpPr>
              <p:spPr>
                <a:xfrm>
                  <a:off x="6828101" y="5758204"/>
                  <a:ext cx="487505" cy="465906"/>
                </a:xfrm>
                <a:custGeom>
                  <a:avLst/>
                  <a:gdLst>
                    <a:gd name="connsiteX0" fmla="*/ 255619 w 487505"/>
                    <a:gd name="connsiteY0" fmla="*/ 465906 h 465906"/>
                    <a:gd name="connsiteX1" fmla="*/ 189860 w 487505"/>
                    <a:gd name="connsiteY1" fmla="*/ 417982 h 465906"/>
                    <a:gd name="connsiteX2" fmla="*/ 39060 w 487505"/>
                    <a:gd name="connsiteY2" fmla="*/ 394267 h 465906"/>
                    <a:gd name="connsiteX3" fmla="*/ 13349 w 487505"/>
                    <a:gd name="connsiteY3" fmla="*/ 374998 h 465906"/>
                    <a:gd name="connsiteX4" fmla="*/ 0 w 487505"/>
                    <a:gd name="connsiteY4" fmla="*/ 336955 h 465906"/>
                    <a:gd name="connsiteX5" fmla="*/ 44004 w 487505"/>
                    <a:gd name="connsiteY5" fmla="*/ 308299 h 465906"/>
                    <a:gd name="connsiteX6" fmla="*/ 74658 w 487505"/>
                    <a:gd name="connsiteY6" fmla="*/ 255433 h 465906"/>
                    <a:gd name="connsiteX7" fmla="*/ 105313 w 487505"/>
                    <a:gd name="connsiteY7" fmla="*/ 254445 h 465906"/>
                    <a:gd name="connsiteX8" fmla="*/ 123607 w 487505"/>
                    <a:gd name="connsiteY8" fmla="*/ 209979 h 465906"/>
                    <a:gd name="connsiteX9" fmla="*/ 221503 w 487505"/>
                    <a:gd name="connsiteY9" fmla="*/ 139821 h 465906"/>
                    <a:gd name="connsiteX10" fmla="*/ 203704 w 487505"/>
                    <a:gd name="connsiteY10" fmla="*/ 115118 h 465906"/>
                    <a:gd name="connsiteX11" fmla="*/ 264024 w 487505"/>
                    <a:gd name="connsiteY11" fmla="*/ 69170 h 465906"/>
                    <a:gd name="connsiteX12" fmla="*/ 245236 w 487505"/>
                    <a:gd name="connsiteY12" fmla="*/ 42490 h 465906"/>
                    <a:gd name="connsiteX13" fmla="*/ 321378 w 487505"/>
                    <a:gd name="connsiteY13" fmla="*/ 0 h 465906"/>
                    <a:gd name="connsiteX14" fmla="*/ 373293 w 487505"/>
                    <a:gd name="connsiteY14" fmla="*/ 96837 h 465906"/>
                    <a:gd name="connsiteX15" fmla="*/ 392081 w 487505"/>
                    <a:gd name="connsiteY15" fmla="*/ 85474 h 465906"/>
                    <a:gd name="connsiteX16" fmla="*/ 435096 w 487505"/>
                    <a:gd name="connsiteY16" fmla="*/ 145750 h 465906"/>
                    <a:gd name="connsiteX17" fmla="*/ 474650 w 487505"/>
                    <a:gd name="connsiteY17" fmla="*/ 189228 h 465906"/>
                    <a:gd name="connsiteX18" fmla="*/ 487505 w 487505"/>
                    <a:gd name="connsiteY18" fmla="*/ 225789 h 465906"/>
                    <a:gd name="connsiteX19" fmla="*/ 461795 w 487505"/>
                    <a:gd name="connsiteY19" fmla="*/ 312745 h 465906"/>
                    <a:gd name="connsiteX20" fmla="*/ 484045 w 487505"/>
                    <a:gd name="connsiteY20" fmla="*/ 347824 h 465906"/>
                    <a:gd name="connsiteX21" fmla="*/ 486517 w 487505"/>
                    <a:gd name="connsiteY21" fmla="*/ 376480 h 465906"/>
                    <a:gd name="connsiteX22" fmla="*/ 477617 w 487505"/>
                    <a:gd name="connsiteY22" fmla="*/ 384879 h 465906"/>
                    <a:gd name="connsiteX23" fmla="*/ 354999 w 487505"/>
                    <a:gd name="connsiteY23" fmla="*/ 379939 h 465906"/>
                    <a:gd name="connsiteX24" fmla="*/ 255619 w 487505"/>
                    <a:gd name="connsiteY24" fmla="*/ 465906 h 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505" h="465906">
                      <a:moveTo>
                        <a:pt x="255619" y="465906"/>
                      </a:moveTo>
                      <a:lnTo>
                        <a:pt x="189860" y="417982"/>
                      </a:lnTo>
                      <a:lnTo>
                        <a:pt x="39060" y="394267"/>
                      </a:lnTo>
                      <a:lnTo>
                        <a:pt x="13349" y="374998"/>
                      </a:lnTo>
                      <a:lnTo>
                        <a:pt x="0" y="336955"/>
                      </a:lnTo>
                      <a:lnTo>
                        <a:pt x="44004" y="308299"/>
                      </a:lnTo>
                      <a:lnTo>
                        <a:pt x="74658" y="255433"/>
                      </a:lnTo>
                      <a:lnTo>
                        <a:pt x="105313" y="254445"/>
                      </a:lnTo>
                      <a:lnTo>
                        <a:pt x="123607" y="209979"/>
                      </a:lnTo>
                      <a:lnTo>
                        <a:pt x="221503" y="139821"/>
                      </a:lnTo>
                      <a:lnTo>
                        <a:pt x="203704" y="115118"/>
                      </a:lnTo>
                      <a:lnTo>
                        <a:pt x="264024" y="69170"/>
                      </a:lnTo>
                      <a:lnTo>
                        <a:pt x="245236" y="42490"/>
                      </a:lnTo>
                      <a:lnTo>
                        <a:pt x="321378" y="0"/>
                      </a:lnTo>
                      <a:lnTo>
                        <a:pt x="373293" y="96837"/>
                      </a:lnTo>
                      <a:lnTo>
                        <a:pt x="392081" y="85474"/>
                      </a:lnTo>
                      <a:lnTo>
                        <a:pt x="435096" y="145750"/>
                      </a:lnTo>
                      <a:lnTo>
                        <a:pt x="474650" y="189228"/>
                      </a:lnTo>
                      <a:lnTo>
                        <a:pt x="487505" y="225789"/>
                      </a:lnTo>
                      <a:lnTo>
                        <a:pt x="461795" y="312745"/>
                      </a:lnTo>
                      <a:lnTo>
                        <a:pt x="484045" y="347824"/>
                      </a:lnTo>
                      <a:lnTo>
                        <a:pt x="486517" y="376480"/>
                      </a:lnTo>
                      <a:lnTo>
                        <a:pt x="477617" y="384879"/>
                      </a:lnTo>
                      <a:lnTo>
                        <a:pt x="354999" y="379939"/>
                      </a:lnTo>
                      <a:lnTo>
                        <a:pt x="255619" y="465906"/>
                      </a:lnTo>
                      <a:close/>
                    </a:path>
                  </a:pathLst>
                </a:custGeom>
                <a:solidFill>
                  <a:srgbClr val="21296B"/>
                </a:solidFill>
                <a:ln w="9889" cap="rnd">
                  <a:solidFill>
                    <a:srgbClr val="F9F9F9"/>
                  </a:solidFill>
                  <a:prstDash val="solid"/>
                  <a:round/>
                </a:ln>
              </p:spPr>
              <p:txBody>
                <a:bodyPr rtlCol="0" anchor="ctr"/>
                <a:lstStyle/>
                <a:p>
                  <a:endParaRPr lang="en-US"/>
                </a:p>
              </p:txBody>
            </p:sp>
          </p:grpSp>
          <p:grpSp>
            <p:nvGrpSpPr>
              <p:cNvPr id="641" name="Graphic 1337">
                <a:extLst>
                  <a:ext uri="{FF2B5EF4-FFF2-40B4-BE49-F238E27FC236}">
                    <a16:creationId xmlns:a16="http://schemas.microsoft.com/office/drawing/2014/main" id="{12B4CC08-4039-AB0F-8B43-79690E4AF4D3}"/>
                  </a:ext>
                </a:extLst>
              </p:cNvPr>
              <p:cNvGrpSpPr/>
              <p:nvPr/>
            </p:nvGrpSpPr>
            <p:grpSpPr>
              <a:xfrm>
                <a:off x="6502625" y="5214390"/>
                <a:ext cx="1138666" cy="834481"/>
                <a:chOff x="6502625" y="5214390"/>
                <a:chExt cx="1138666" cy="834481"/>
              </a:xfrm>
              <a:solidFill>
                <a:srgbClr val="FFFFFF"/>
              </a:solidFill>
            </p:grpSpPr>
            <p:sp>
              <p:nvSpPr>
                <p:cNvPr id="642" name="Freeform 641">
                  <a:extLst>
                    <a:ext uri="{FF2B5EF4-FFF2-40B4-BE49-F238E27FC236}">
                      <a16:creationId xmlns:a16="http://schemas.microsoft.com/office/drawing/2014/main" id="{0AC0800C-4023-D04B-4F97-31EF2539C9CE}"/>
                    </a:ext>
                  </a:extLst>
                </p:cNvPr>
                <p:cNvSpPr/>
                <p:nvPr/>
              </p:nvSpPr>
              <p:spPr>
                <a:xfrm>
                  <a:off x="6502625" y="5915967"/>
                  <a:ext cx="39554" cy="55829"/>
                </a:xfrm>
                <a:custGeom>
                  <a:avLst/>
                  <a:gdLst>
                    <a:gd name="connsiteX0" fmla="*/ 30161 w 39554"/>
                    <a:gd name="connsiteY0" fmla="*/ 47430 h 55829"/>
                    <a:gd name="connsiteX1" fmla="*/ 23733 w 39554"/>
                    <a:gd name="connsiteY1" fmla="*/ 47924 h 55829"/>
                    <a:gd name="connsiteX2" fmla="*/ 13844 w 39554"/>
                    <a:gd name="connsiteY2" fmla="*/ 41996 h 55829"/>
                    <a:gd name="connsiteX3" fmla="*/ 10878 w 39554"/>
                    <a:gd name="connsiteY3" fmla="*/ 28656 h 55829"/>
                    <a:gd name="connsiteX4" fmla="*/ 14339 w 39554"/>
                    <a:gd name="connsiteY4" fmla="*/ 14328 h 55829"/>
                    <a:gd name="connsiteX5" fmla="*/ 24227 w 39554"/>
                    <a:gd name="connsiteY5" fmla="*/ 8893 h 55829"/>
                    <a:gd name="connsiteX6" fmla="*/ 30161 w 39554"/>
                    <a:gd name="connsiteY6" fmla="*/ 9387 h 55829"/>
                    <a:gd name="connsiteX7" fmla="*/ 36093 w 39554"/>
                    <a:gd name="connsiteY7" fmla="*/ 10869 h 55829"/>
                    <a:gd name="connsiteX8" fmla="*/ 39060 w 39554"/>
                    <a:gd name="connsiteY8" fmla="*/ 3458 h 55829"/>
                    <a:gd name="connsiteX9" fmla="*/ 31149 w 39554"/>
                    <a:gd name="connsiteY9" fmla="*/ 988 h 55829"/>
                    <a:gd name="connsiteX10" fmla="*/ 24721 w 39554"/>
                    <a:gd name="connsiteY10" fmla="*/ 0 h 55829"/>
                    <a:gd name="connsiteX11" fmla="*/ 6428 w 39554"/>
                    <a:gd name="connsiteY11" fmla="*/ 7905 h 55829"/>
                    <a:gd name="connsiteX12" fmla="*/ 0 w 39554"/>
                    <a:gd name="connsiteY12" fmla="*/ 28162 h 55829"/>
                    <a:gd name="connsiteX13" fmla="*/ 5933 w 39554"/>
                    <a:gd name="connsiteY13" fmla="*/ 47924 h 55829"/>
                    <a:gd name="connsiteX14" fmla="*/ 24227 w 39554"/>
                    <a:gd name="connsiteY14" fmla="*/ 55830 h 55829"/>
                    <a:gd name="connsiteX15" fmla="*/ 32138 w 39554"/>
                    <a:gd name="connsiteY15" fmla="*/ 54841 h 55829"/>
                    <a:gd name="connsiteX16" fmla="*/ 39554 w 39554"/>
                    <a:gd name="connsiteY16" fmla="*/ 52371 h 55829"/>
                    <a:gd name="connsiteX17" fmla="*/ 35599 w 39554"/>
                    <a:gd name="connsiteY17" fmla="*/ 44960 h 55829"/>
                    <a:gd name="connsiteX18" fmla="*/ 30161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1" y="47430"/>
                      </a:moveTo>
                      <a:cubicBezTo>
                        <a:pt x="28183" y="47430"/>
                        <a:pt x="26205" y="47924"/>
                        <a:pt x="23733" y="47924"/>
                      </a:cubicBezTo>
                      <a:cubicBezTo>
                        <a:pt x="19283" y="47924"/>
                        <a:pt x="15822" y="45948"/>
                        <a:pt x="13844" y="41996"/>
                      </a:cubicBezTo>
                      <a:cubicBezTo>
                        <a:pt x="11866" y="38043"/>
                        <a:pt x="10878" y="33597"/>
                        <a:pt x="10878" y="28656"/>
                      </a:cubicBezTo>
                      <a:cubicBezTo>
                        <a:pt x="10878" y="23715"/>
                        <a:pt x="11866" y="17786"/>
                        <a:pt x="14339" y="14328"/>
                      </a:cubicBezTo>
                      <a:cubicBezTo>
                        <a:pt x="16811" y="10869"/>
                        <a:pt x="19777" y="8893"/>
                        <a:pt x="24227" y="8893"/>
                      </a:cubicBezTo>
                      <a:cubicBezTo>
                        <a:pt x="28677" y="8893"/>
                        <a:pt x="28677" y="8893"/>
                        <a:pt x="30161" y="9387"/>
                      </a:cubicBezTo>
                      <a:cubicBezTo>
                        <a:pt x="31643" y="9387"/>
                        <a:pt x="33621" y="10375"/>
                        <a:pt x="36093" y="10869"/>
                      </a:cubicBezTo>
                      <a:lnTo>
                        <a:pt x="39060" y="3458"/>
                      </a:lnTo>
                      <a:cubicBezTo>
                        <a:pt x="36588" y="1976"/>
                        <a:pt x="34116" y="1482"/>
                        <a:pt x="31149" y="988"/>
                      </a:cubicBezTo>
                      <a:cubicBezTo>
                        <a:pt x="28183" y="494"/>
                        <a:pt x="26205" y="0"/>
                        <a:pt x="24721" y="0"/>
                      </a:cubicBezTo>
                      <a:cubicBezTo>
                        <a:pt x="16811" y="0"/>
                        <a:pt x="10878" y="2470"/>
                        <a:pt x="6428" y="7905"/>
                      </a:cubicBezTo>
                      <a:cubicBezTo>
                        <a:pt x="1978" y="13340"/>
                        <a:pt x="0" y="19763"/>
                        <a:pt x="0" y="28162"/>
                      </a:cubicBezTo>
                      <a:cubicBezTo>
                        <a:pt x="0" y="36561"/>
                        <a:pt x="1978" y="42490"/>
                        <a:pt x="5933" y="47924"/>
                      </a:cubicBezTo>
                      <a:cubicBezTo>
                        <a:pt x="9889" y="53359"/>
                        <a:pt x="15822" y="55830"/>
                        <a:pt x="24227" y="55830"/>
                      </a:cubicBezTo>
                      <a:cubicBezTo>
                        <a:pt x="32633" y="55830"/>
                        <a:pt x="29171" y="55830"/>
                        <a:pt x="32138" y="54841"/>
                      </a:cubicBezTo>
                      <a:cubicBezTo>
                        <a:pt x="35105" y="54348"/>
                        <a:pt x="37577" y="53359"/>
                        <a:pt x="39554" y="52371"/>
                      </a:cubicBezTo>
                      <a:lnTo>
                        <a:pt x="35599" y="44960"/>
                      </a:lnTo>
                      <a:cubicBezTo>
                        <a:pt x="34116" y="45454"/>
                        <a:pt x="32138" y="46442"/>
                        <a:pt x="30161" y="46937"/>
                      </a:cubicBezTo>
                      <a:close/>
                    </a:path>
                  </a:pathLst>
                </a:custGeom>
                <a:solidFill>
                  <a:srgbClr val="FFFFFF"/>
                </a:solidFill>
                <a:ln w="4944" cap="flat">
                  <a:noFill/>
                  <a:prstDash val="solid"/>
                  <a:miter/>
                </a:ln>
              </p:spPr>
              <p:txBody>
                <a:bodyPr rtlCol="0" anchor="ctr"/>
                <a:lstStyle/>
                <a:p>
                  <a:endParaRPr lang="en-US"/>
                </a:p>
              </p:txBody>
            </p:sp>
            <p:sp>
              <p:nvSpPr>
                <p:cNvPr id="643" name="Freeform 642">
                  <a:extLst>
                    <a:ext uri="{FF2B5EF4-FFF2-40B4-BE49-F238E27FC236}">
                      <a16:creationId xmlns:a16="http://schemas.microsoft.com/office/drawing/2014/main" id="{50A513E4-86AF-A027-2B3C-902E5EEFD12D}"/>
                    </a:ext>
                  </a:extLst>
                </p:cNvPr>
                <p:cNvSpPr/>
                <p:nvPr/>
              </p:nvSpPr>
              <p:spPr>
                <a:xfrm>
                  <a:off x="6552068" y="5917449"/>
                  <a:ext cx="41532" cy="53853"/>
                </a:xfrm>
                <a:custGeom>
                  <a:avLst/>
                  <a:gdLst>
                    <a:gd name="connsiteX0" fmla="*/ 31149 w 41532"/>
                    <a:gd name="connsiteY0" fmla="*/ 23221 h 53853"/>
                    <a:gd name="connsiteX1" fmla="*/ 9889 w 41532"/>
                    <a:gd name="connsiteY1" fmla="*/ 23221 h 53853"/>
                    <a:gd name="connsiteX2" fmla="*/ 9889 w 41532"/>
                    <a:gd name="connsiteY2" fmla="*/ 0 h 53853"/>
                    <a:gd name="connsiteX3" fmla="*/ 0 w 41532"/>
                    <a:gd name="connsiteY3" fmla="*/ 494 h 53853"/>
                    <a:gd name="connsiteX4" fmla="*/ 0 w 41532"/>
                    <a:gd name="connsiteY4" fmla="*/ 53853 h 53853"/>
                    <a:gd name="connsiteX5" fmla="*/ 9889 w 41532"/>
                    <a:gd name="connsiteY5" fmla="*/ 53853 h 53853"/>
                    <a:gd name="connsiteX6" fmla="*/ 9889 w 41532"/>
                    <a:gd name="connsiteY6" fmla="*/ 31126 h 53853"/>
                    <a:gd name="connsiteX7" fmla="*/ 31149 w 41532"/>
                    <a:gd name="connsiteY7" fmla="*/ 31126 h 53853"/>
                    <a:gd name="connsiteX8" fmla="*/ 31149 w 41532"/>
                    <a:gd name="connsiteY8" fmla="*/ 53853 h 53853"/>
                    <a:gd name="connsiteX9" fmla="*/ 41532 w 41532"/>
                    <a:gd name="connsiteY9" fmla="*/ 53853 h 53853"/>
                    <a:gd name="connsiteX10" fmla="*/ 41532 w 41532"/>
                    <a:gd name="connsiteY10" fmla="*/ 494 h 53853"/>
                    <a:gd name="connsiteX11" fmla="*/ 31149 w 41532"/>
                    <a:gd name="connsiteY11" fmla="*/ 494 h 53853"/>
                    <a:gd name="connsiteX12" fmla="*/ 31149 w 41532"/>
                    <a:gd name="connsiteY12" fmla="*/ 23221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32" h="53853">
                      <a:moveTo>
                        <a:pt x="31149" y="23221"/>
                      </a:moveTo>
                      <a:lnTo>
                        <a:pt x="9889" y="23221"/>
                      </a:lnTo>
                      <a:lnTo>
                        <a:pt x="9889" y="0"/>
                      </a:lnTo>
                      <a:lnTo>
                        <a:pt x="0" y="494"/>
                      </a:lnTo>
                      <a:lnTo>
                        <a:pt x="0" y="53853"/>
                      </a:lnTo>
                      <a:lnTo>
                        <a:pt x="9889" y="53853"/>
                      </a:lnTo>
                      <a:lnTo>
                        <a:pt x="9889" y="31126"/>
                      </a:lnTo>
                      <a:lnTo>
                        <a:pt x="31149" y="31126"/>
                      </a:lnTo>
                      <a:lnTo>
                        <a:pt x="31149" y="53853"/>
                      </a:lnTo>
                      <a:lnTo>
                        <a:pt x="41532" y="53853"/>
                      </a:lnTo>
                      <a:lnTo>
                        <a:pt x="41532" y="494"/>
                      </a:lnTo>
                      <a:lnTo>
                        <a:pt x="31149" y="494"/>
                      </a:lnTo>
                      <a:lnTo>
                        <a:pt x="31149" y="23221"/>
                      </a:lnTo>
                      <a:close/>
                    </a:path>
                  </a:pathLst>
                </a:custGeom>
                <a:solidFill>
                  <a:srgbClr val="FFFFFF"/>
                </a:solidFill>
                <a:ln w="4944" cap="flat">
                  <a:noFill/>
                  <a:prstDash val="solid"/>
                  <a:miter/>
                </a:ln>
              </p:spPr>
              <p:txBody>
                <a:bodyPr rtlCol="0" anchor="ctr"/>
                <a:lstStyle/>
                <a:p>
                  <a:endParaRPr lang="en-US"/>
                </a:p>
              </p:txBody>
            </p:sp>
            <p:sp>
              <p:nvSpPr>
                <p:cNvPr id="644" name="Freeform 643">
                  <a:extLst>
                    <a:ext uri="{FF2B5EF4-FFF2-40B4-BE49-F238E27FC236}">
                      <a16:creationId xmlns:a16="http://schemas.microsoft.com/office/drawing/2014/main" id="{8E8F48B2-19E3-28F0-3BA8-C3A0909D8405}"/>
                    </a:ext>
                  </a:extLst>
                </p:cNvPr>
                <p:cNvSpPr/>
                <p:nvPr/>
              </p:nvSpPr>
              <p:spPr>
                <a:xfrm>
                  <a:off x="6606950" y="5917943"/>
                  <a:ext cx="37576" cy="53359"/>
                </a:xfrm>
                <a:custGeom>
                  <a:avLst/>
                  <a:gdLst>
                    <a:gd name="connsiteX0" fmla="*/ 9889 w 37576"/>
                    <a:gd name="connsiteY0" fmla="*/ 45454 h 53359"/>
                    <a:gd name="connsiteX1" fmla="*/ 9889 w 37576"/>
                    <a:gd name="connsiteY1" fmla="*/ 30632 h 53359"/>
                    <a:gd name="connsiteX2" fmla="*/ 26204 w 37576"/>
                    <a:gd name="connsiteY2" fmla="*/ 30632 h 53359"/>
                    <a:gd name="connsiteX3" fmla="*/ 24721 w 37576"/>
                    <a:gd name="connsiteY3" fmla="*/ 22233 h 53359"/>
                    <a:gd name="connsiteX4" fmla="*/ 9889 w 37576"/>
                    <a:gd name="connsiteY4" fmla="*/ 22233 h 53359"/>
                    <a:gd name="connsiteX5" fmla="*/ 9889 w 37576"/>
                    <a:gd name="connsiteY5" fmla="*/ 7905 h 53359"/>
                    <a:gd name="connsiteX6" fmla="*/ 33621 w 37576"/>
                    <a:gd name="connsiteY6" fmla="*/ 7905 h 53359"/>
                    <a:gd name="connsiteX7" fmla="*/ 32138 w 37576"/>
                    <a:gd name="connsiteY7" fmla="*/ 0 h 53359"/>
                    <a:gd name="connsiteX8" fmla="*/ 0 w 37576"/>
                    <a:gd name="connsiteY8" fmla="*/ 0 h 53359"/>
                    <a:gd name="connsiteX9" fmla="*/ 0 w 37576"/>
                    <a:gd name="connsiteY9" fmla="*/ 53359 h 53359"/>
                    <a:gd name="connsiteX10" fmla="*/ 37576 w 37576"/>
                    <a:gd name="connsiteY10" fmla="*/ 53359 h 53359"/>
                    <a:gd name="connsiteX11" fmla="*/ 36093 w 37576"/>
                    <a:gd name="connsiteY11" fmla="*/ 45454 h 53359"/>
                    <a:gd name="connsiteX12" fmla="*/ 9889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9889" y="45454"/>
                      </a:moveTo>
                      <a:lnTo>
                        <a:pt x="9889" y="30632"/>
                      </a:lnTo>
                      <a:lnTo>
                        <a:pt x="26204" y="30632"/>
                      </a:lnTo>
                      <a:lnTo>
                        <a:pt x="24721" y="22233"/>
                      </a:lnTo>
                      <a:lnTo>
                        <a:pt x="9889" y="22233"/>
                      </a:lnTo>
                      <a:lnTo>
                        <a:pt x="9889" y="7905"/>
                      </a:lnTo>
                      <a:lnTo>
                        <a:pt x="33621" y="7905"/>
                      </a:lnTo>
                      <a:lnTo>
                        <a:pt x="32138" y="0"/>
                      </a:lnTo>
                      <a:lnTo>
                        <a:pt x="0" y="0"/>
                      </a:lnTo>
                      <a:lnTo>
                        <a:pt x="0" y="53359"/>
                      </a:lnTo>
                      <a:lnTo>
                        <a:pt x="37576" y="53359"/>
                      </a:lnTo>
                      <a:lnTo>
                        <a:pt x="36093" y="45454"/>
                      </a:lnTo>
                      <a:lnTo>
                        <a:pt x="9889" y="45454"/>
                      </a:lnTo>
                      <a:close/>
                    </a:path>
                  </a:pathLst>
                </a:custGeom>
                <a:solidFill>
                  <a:srgbClr val="FFFFFF"/>
                </a:solidFill>
                <a:ln w="4944" cap="flat">
                  <a:noFill/>
                  <a:prstDash val="solid"/>
                  <a:miter/>
                </a:ln>
              </p:spPr>
              <p:txBody>
                <a:bodyPr rtlCol="0" anchor="ctr"/>
                <a:lstStyle/>
                <a:p>
                  <a:endParaRPr lang="en-US"/>
                </a:p>
              </p:txBody>
            </p:sp>
            <p:sp>
              <p:nvSpPr>
                <p:cNvPr id="645" name="Freeform 644">
                  <a:extLst>
                    <a:ext uri="{FF2B5EF4-FFF2-40B4-BE49-F238E27FC236}">
                      <a16:creationId xmlns:a16="http://schemas.microsoft.com/office/drawing/2014/main" id="{E798D370-4D5E-CCEC-57A2-4E5D12FB25AD}"/>
                    </a:ext>
                  </a:extLst>
                </p:cNvPr>
                <p:cNvSpPr/>
                <p:nvPr/>
              </p:nvSpPr>
              <p:spPr>
                <a:xfrm>
                  <a:off x="6649965" y="5916461"/>
                  <a:ext cx="36093" cy="55829"/>
                </a:xfrm>
                <a:custGeom>
                  <a:avLst/>
                  <a:gdLst>
                    <a:gd name="connsiteX0" fmla="*/ 31149 w 36093"/>
                    <a:gd name="connsiteY0" fmla="*/ 30632 h 55829"/>
                    <a:gd name="connsiteX1" fmla="*/ 20271 w 36093"/>
                    <a:gd name="connsiteY1" fmla="*/ 23715 h 55829"/>
                    <a:gd name="connsiteX2" fmla="*/ 13349 w 36093"/>
                    <a:gd name="connsiteY2" fmla="*/ 19763 h 55829"/>
                    <a:gd name="connsiteX3" fmla="*/ 10383 w 36093"/>
                    <a:gd name="connsiteY3" fmla="*/ 14822 h 55829"/>
                    <a:gd name="connsiteX4" fmla="*/ 12855 w 36093"/>
                    <a:gd name="connsiteY4" fmla="*/ 10870 h 55829"/>
                    <a:gd name="connsiteX5" fmla="*/ 18788 w 36093"/>
                    <a:gd name="connsiteY5" fmla="*/ 9387 h 55829"/>
                    <a:gd name="connsiteX6" fmla="*/ 25216 w 36093"/>
                    <a:gd name="connsiteY6" fmla="*/ 10375 h 55829"/>
                    <a:gd name="connsiteX7" fmla="*/ 30654 w 36093"/>
                    <a:gd name="connsiteY7" fmla="*/ 12846 h 55829"/>
                    <a:gd name="connsiteX8" fmla="*/ 34116 w 36093"/>
                    <a:gd name="connsiteY8" fmla="*/ 4447 h 55829"/>
                    <a:gd name="connsiteX9" fmla="*/ 27194 w 36093"/>
                    <a:gd name="connsiteY9" fmla="*/ 1482 h 55829"/>
                    <a:gd name="connsiteX10" fmla="*/ 19283 w 36093"/>
                    <a:gd name="connsiteY10" fmla="*/ 0 h 55829"/>
                    <a:gd name="connsiteX11" fmla="*/ 5439 w 36093"/>
                    <a:gd name="connsiteY11" fmla="*/ 3952 h 55829"/>
                    <a:gd name="connsiteX12" fmla="*/ 494 w 36093"/>
                    <a:gd name="connsiteY12" fmla="*/ 14328 h 55829"/>
                    <a:gd name="connsiteX13" fmla="*/ 5439 w 36093"/>
                    <a:gd name="connsiteY13" fmla="*/ 25197 h 55829"/>
                    <a:gd name="connsiteX14" fmla="*/ 16316 w 36093"/>
                    <a:gd name="connsiteY14" fmla="*/ 32114 h 55829"/>
                    <a:gd name="connsiteX15" fmla="*/ 23238 w 36093"/>
                    <a:gd name="connsiteY15" fmla="*/ 36067 h 55829"/>
                    <a:gd name="connsiteX16" fmla="*/ 26205 w 36093"/>
                    <a:gd name="connsiteY16" fmla="*/ 41008 h 55829"/>
                    <a:gd name="connsiteX17" fmla="*/ 23733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1 w 36093"/>
                    <a:gd name="connsiteY23" fmla="*/ 55830 h 55829"/>
                    <a:gd name="connsiteX24" fmla="*/ 30654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3" y="25692"/>
                        <a:pt x="20271" y="23715"/>
                      </a:cubicBezTo>
                      <a:cubicBezTo>
                        <a:pt x="17305" y="22233"/>
                        <a:pt x="15327" y="20751"/>
                        <a:pt x="13349" y="19763"/>
                      </a:cubicBezTo>
                      <a:cubicBezTo>
                        <a:pt x="11372" y="18775"/>
                        <a:pt x="10383" y="16798"/>
                        <a:pt x="10383" y="14822"/>
                      </a:cubicBezTo>
                      <a:cubicBezTo>
                        <a:pt x="10383" y="12846"/>
                        <a:pt x="11372" y="11364"/>
                        <a:pt x="12855" y="10870"/>
                      </a:cubicBezTo>
                      <a:cubicBezTo>
                        <a:pt x="14339" y="9881"/>
                        <a:pt x="16316" y="9387"/>
                        <a:pt x="18788" y="9387"/>
                      </a:cubicBezTo>
                      <a:cubicBezTo>
                        <a:pt x="21261" y="9387"/>
                        <a:pt x="23238" y="9387"/>
                        <a:pt x="25216" y="10375"/>
                      </a:cubicBezTo>
                      <a:cubicBezTo>
                        <a:pt x="27194" y="10870"/>
                        <a:pt x="28677" y="11858"/>
                        <a:pt x="30654" y="12846"/>
                      </a:cubicBezTo>
                      <a:lnTo>
                        <a:pt x="34116" y="4447"/>
                      </a:lnTo>
                      <a:cubicBezTo>
                        <a:pt x="32138" y="3459"/>
                        <a:pt x="29666" y="2470"/>
                        <a:pt x="27194" y="1482"/>
                      </a:cubicBezTo>
                      <a:cubicBezTo>
                        <a:pt x="24721" y="494"/>
                        <a:pt x="21755" y="0"/>
                        <a:pt x="19283" y="0"/>
                      </a:cubicBezTo>
                      <a:cubicBezTo>
                        <a:pt x="13349" y="0"/>
                        <a:pt x="8900" y="1482"/>
                        <a:pt x="5439" y="3952"/>
                      </a:cubicBezTo>
                      <a:cubicBezTo>
                        <a:pt x="2472" y="6917"/>
                        <a:pt x="494" y="10375"/>
                        <a:pt x="494" y="14328"/>
                      </a:cubicBezTo>
                      <a:cubicBezTo>
                        <a:pt x="494" y="18775"/>
                        <a:pt x="1978" y="22727"/>
                        <a:pt x="5439" y="25197"/>
                      </a:cubicBezTo>
                      <a:cubicBezTo>
                        <a:pt x="8900" y="27668"/>
                        <a:pt x="12361" y="30138"/>
                        <a:pt x="16316" y="32114"/>
                      </a:cubicBezTo>
                      <a:cubicBezTo>
                        <a:pt x="18788" y="33597"/>
                        <a:pt x="21261" y="34585"/>
                        <a:pt x="23238" y="36067"/>
                      </a:cubicBezTo>
                      <a:cubicBezTo>
                        <a:pt x="25216" y="37549"/>
                        <a:pt x="26205" y="39032"/>
                        <a:pt x="26205" y="41008"/>
                      </a:cubicBezTo>
                      <a:cubicBezTo>
                        <a:pt x="26205" y="42984"/>
                        <a:pt x="25216" y="44466"/>
                        <a:pt x="23733" y="45454"/>
                      </a:cubicBezTo>
                      <a:cubicBezTo>
                        <a:pt x="22249" y="46443"/>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6"/>
                        <a:pt x="13349" y="55830"/>
                        <a:pt x="15821" y="55830"/>
                      </a:cubicBezTo>
                      <a:cubicBezTo>
                        <a:pt x="22249" y="55830"/>
                        <a:pt x="27194" y="54348"/>
                        <a:pt x="30654" y="51877"/>
                      </a:cubicBezTo>
                      <a:cubicBezTo>
                        <a:pt x="34116"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sp>
              <p:nvSpPr>
                <p:cNvPr id="646" name="Freeform 645">
                  <a:extLst>
                    <a:ext uri="{FF2B5EF4-FFF2-40B4-BE49-F238E27FC236}">
                      <a16:creationId xmlns:a16="http://schemas.microsoft.com/office/drawing/2014/main" id="{8631E199-7C55-E117-3150-8B0EE947AF9C}"/>
                    </a:ext>
                  </a:extLst>
                </p:cNvPr>
                <p:cNvSpPr/>
                <p:nvPr/>
              </p:nvSpPr>
              <p:spPr>
                <a:xfrm>
                  <a:off x="6690014" y="5917943"/>
                  <a:ext cx="45487" cy="53359"/>
                </a:xfrm>
                <a:custGeom>
                  <a:avLst/>
                  <a:gdLst>
                    <a:gd name="connsiteX0" fmla="*/ 0 w 45487"/>
                    <a:gd name="connsiteY0" fmla="*/ 0 h 53359"/>
                    <a:gd name="connsiteX1" fmla="*/ 0 w 45487"/>
                    <a:gd name="connsiteY1" fmla="*/ 7905 h 53359"/>
                    <a:gd name="connsiteX2" fmla="*/ 16811 w 45487"/>
                    <a:gd name="connsiteY2" fmla="*/ 7905 h 53359"/>
                    <a:gd name="connsiteX3" fmla="*/ 16811 w 45487"/>
                    <a:gd name="connsiteY3" fmla="*/ 53359 h 53359"/>
                    <a:gd name="connsiteX4" fmla="*/ 26699 w 45487"/>
                    <a:gd name="connsiteY4" fmla="*/ 53359 h 53359"/>
                    <a:gd name="connsiteX5" fmla="*/ 26699 w 45487"/>
                    <a:gd name="connsiteY5" fmla="*/ 7905 h 53359"/>
                    <a:gd name="connsiteX6" fmla="*/ 45488 w 45487"/>
                    <a:gd name="connsiteY6" fmla="*/ 7905 h 53359"/>
                    <a:gd name="connsiteX7" fmla="*/ 43510 w 45487"/>
                    <a:gd name="connsiteY7" fmla="*/ 0 h 53359"/>
                    <a:gd name="connsiteX8" fmla="*/ 0 w 45487"/>
                    <a:gd name="connsiteY8" fmla="*/ 0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87" h="53359">
                      <a:moveTo>
                        <a:pt x="0" y="0"/>
                      </a:moveTo>
                      <a:lnTo>
                        <a:pt x="0" y="7905"/>
                      </a:lnTo>
                      <a:lnTo>
                        <a:pt x="16811" y="7905"/>
                      </a:lnTo>
                      <a:lnTo>
                        <a:pt x="16811" y="53359"/>
                      </a:lnTo>
                      <a:lnTo>
                        <a:pt x="26699" y="53359"/>
                      </a:lnTo>
                      <a:lnTo>
                        <a:pt x="26699" y="7905"/>
                      </a:lnTo>
                      <a:lnTo>
                        <a:pt x="45488" y="7905"/>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647" name="Freeform 646">
                  <a:extLst>
                    <a:ext uri="{FF2B5EF4-FFF2-40B4-BE49-F238E27FC236}">
                      <a16:creationId xmlns:a16="http://schemas.microsoft.com/office/drawing/2014/main" id="{D95874C0-93A9-0ACE-5081-E71AB2F6FC26}"/>
                    </a:ext>
                  </a:extLst>
                </p:cNvPr>
                <p:cNvSpPr/>
                <p:nvPr/>
              </p:nvSpPr>
              <p:spPr>
                <a:xfrm>
                  <a:off x="6742423" y="5917943"/>
                  <a:ext cx="37576" cy="53359"/>
                </a:xfrm>
                <a:custGeom>
                  <a:avLst/>
                  <a:gdLst>
                    <a:gd name="connsiteX0" fmla="*/ 10383 w 37576"/>
                    <a:gd name="connsiteY0" fmla="*/ 45454 h 53359"/>
                    <a:gd name="connsiteX1" fmla="*/ 10383 w 37576"/>
                    <a:gd name="connsiteY1" fmla="*/ 30632 h 53359"/>
                    <a:gd name="connsiteX2" fmla="*/ 26205 w 37576"/>
                    <a:gd name="connsiteY2" fmla="*/ 30632 h 53359"/>
                    <a:gd name="connsiteX3" fmla="*/ 24721 w 37576"/>
                    <a:gd name="connsiteY3" fmla="*/ 22233 h 53359"/>
                    <a:gd name="connsiteX4" fmla="*/ 10383 w 37576"/>
                    <a:gd name="connsiteY4" fmla="*/ 22233 h 53359"/>
                    <a:gd name="connsiteX5" fmla="*/ 10383 w 37576"/>
                    <a:gd name="connsiteY5" fmla="*/ 7905 h 53359"/>
                    <a:gd name="connsiteX6" fmla="*/ 33621 w 37576"/>
                    <a:gd name="connsiteY6" fmla="*/ 7905 h 53359"/>
                    <a:gd name="connsiteX7" fmla="*/ 32138 w 37576"/>
                    <a:gd name="connsiteY7" fmla="*/ 0 h 53359"/>
                    <a:gd name="connsiteX8" fmla="*/ 0 w 37576"/>
                    <a:gd name="connsiteY8" fmla="*/ 0 h 53359"/>
                    <a:gd name="connsiteX9" fmla="*/ 0 w 37576"/>
                    <a:gd name="connsiteY9" fmla="*/ 53359 h 53359"/>
                    <a:gd name="connsiteX10" fmla="*/ 37577 w 37576"/>
                    <a:gd name="connsiteY10" fmla="*/ 53359 h 53359"/>
                    <a:gd name="connsiteX11" fmla="*/ 36093 w 37576"/>
                    <a:gd name="connsiteY11" fmla="*/ 45454 h 53359"/>
                    <a:gd name="connsiteX12" fmla="*/ 10383 w 37576"/>
                    <a:gd name="connsiteY12" fmla="*/ 45454 h 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359">
                      <a:moveTo>
                        <a:pt x="10383" y="45454"/>
                      </a:moveTo>
                      <a:lnTo>
                        <a:pt x="10383" y="30632"/>
                      </a:lnTo>
                      <a:lnTo>
                        <a:pt x="26205" y="30632"/>
                      </a:lnTo>
                      <a:lnTo>
                        <a:pt x="24721" y="22233"/>
                      </a:lnTo>
                      <a:lnTo>
                        <a:pt x="10383" y="22233"/>
                      </a:lnTo>
                      <a:lnTo>
                        <a:pt x="10383" y="7905"/>
                      </a:lnTo>
                      <a:lnTo>
                        <a:pt x="33621" y="7905"/>
                      </a:lnTo>
                      <a:lnTo>
                        <a:pt x="32138" y="0"/>
                      </a:lnTo>
                      <a:lnTo>
                        <a:pt x="0" y="0"/>
                      </a:lnTo>
                      <a:lnTo>
                        <a:pt x="0" y="53359"/>
                      </a:lnTo>
                      <a:lnTo>
                        <a:pt x="37577" y="53359"/>
                      </a:lnTo>
                      <a:lnTo>
                        <a:pt x="36093" y="45454"/>
                      </a:lnTo>
                      <a:lnTo>
                        <a:pt x="10383" y="45454"/>
                      </a:lnTo>
                      <a:close/>
                    </a:path>
                  </a:pathLst>
                </a:custGeom>
                <a:solidFill>
                  <a:srgbClr val="FFFFFF"/>
                </a:solidFill>
                <a:ln w="4944" cap="flat">
                  <a:noFill/>
                  <a:prstDash val="solid"/>
                  <a:miter/>
                </a:ln>
              </p:spPr>
              <p:txBody>
                <a:bodyPr rtlCol="0" anchor="ctr"/>
                <a:lstStyle/>
                <a:p>
                  <a:endParaRPr lang="en-US"/>
                </a:p>
              </p:txBody>
            </p:sp>
            <p:sp>
              <p:nvSpPr>
                <p:cNvPr id="648" name="Freeform 647">
                  <a:extLst>
                    <a:ext uri="{FF2B5EF4-FFF2-40B4-BE49-F238E27FC236}">
                      <a16:creationId xmlns:a16="http://schemas.microsoft.com/office/drawing/2014/main" id="{8A583315-CDE1-525C-4BAA-DB59E9B87F2B}"/>
                    </a:ext>
                  </a:extLst>
                </p:cNvPr>
                <p:cNvSpPr/>
                <p:nvPr/>
              </p:nvSpPr>
              <p:spPr>
                <a:xfrm>
                  <a:off x="6788405" y="5917943"/>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6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6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2"/>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777" y="33597"/>
                        <a:pt x="20271" y="33597"/>
                      </a:cubicBezTo>
                      <a:lnTo>
                        <a:pt x="31643" y="54348"/>
                      </a:lnTo>
                      <a:lnTo>
                        <a:pt x="42521" y="54348"/>
                      </a:lnTo>
                      <a:lnTo>
                        <a:pt x="29171" y="31126"/>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1" y="8399"/>
                        <a:pt x="22744" y="8893"/>
                        <a:pt x="24721" y="10376"/>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649" name="Freeform 648">
                  <a:extLst>
                    <a:ext uri="{FF2B5EF4-FFF2-40B4-BE49-F238E27FC236}">
                      <a16:creationId xmlns:a16="http://schemas.microsoft.com/office/drawing/2014/main" id="{CA5EAC4E-7A5E-B622-A9A5-DE0D8F84818D}"/>
                    </a:ext>
                  </a:extLst>
                </p:cNvPr>
                <p:cNvSpPr/>
                <p:nvPr/>
              </p:nvSpPr>
              <p:spPr>
                <a:xfrm>
                  <a:off x="6957994" y="6008358"/>
                  <a:ext cx="33620" cy="40513"/>
                </a:xfrm>
                <a:custGeom>
                  <a:avLst/>
                  <a:gdLst>
                    <a:gd name="connsiteX0" fmla="*/ 14833 w 33620"/>
                    <a:gd name="connsiteY0" fmla="*/ 0 h 40513"/>
                    <a:gd name="connsiteX1" fmla="*/ 0 w 33620"/>
                    <a:gd name="connsiteY1" fmla="*/ 0 h 40513"/>
                    <a:gd name="connsiteX2" fmla="*/ 0 w 33620"/>
                    <a:gd name="connsiteY2" fmla="*/ 40514 h 40513"/>
                    <a:gd name="connsiteX3" fmla="*/ 14833 w 33620"/>
                    <a:gd name="connsiteY3" fmla="*/ 40514 h 40513"/>
                    <a:gd name="connsiteX4" fmla="*/ 28676 w 33620"/>
                    <a:gd name="connsiteY4" fmla="*/ 35079 h 40513"/>
                    <a:gd name="connsiteX5" fmla="*/ 33621 w 33620"/>
                    <a:gd name="connsiteY5" fmla="*/ 20257 h 40513"/>
                    <a:gd name="connsiteX6" fmla="*/ 29171 w 33620"/>
                    <a:gd name="connsiteY6" fmla="*/ 5929 h 40513"/>
                    <a:gd name="connsiteX7" fmla="*/ 15327 w 33620"/>
                    <a:gd name="connsiteY7" fmla="*/ 494 h 40513"/>
                    <a:gd name="connsiteX8" fmla="*/ 22744 w 33620"/>
                    <a:gd name="connsiteY8" fmla="*/ 30632 h 40513"/>
                    <a:gd name="connsiteX9" fmla="*/ 14833 w 33620"/>
                    <a:gd name="connsiteY9" fmla="*/ 33597 h 40513"/>
                    <a:gd name="connsiteX10" fmla="*/ 7911 w 33620"/>
                    <a:gd name="connsiteY10" fmla="*/ 33597 h 40513"/>
                    <a:gd name="connsiteX11" fmla="*/ 7911 w 33620"/>
                    <a:gd name="connsiteY11" fmla="*/ 6423 h 40513"/>
                    <a:gd name="connsiteX12" fmla="*/ 15327 w 33620"/>
                    <a:gd name="connsiteY12" fmla="*/ 6423 h 40513"/>
                    <a:gd name="connsiteX13" fmla="*/ 23238 w 33620"/>
                    <a:gd name="connsiteY13" fmla="*/ 9881 h 40513"/>
                    <a:gd name="connsiteX14" fmla="*/ 25710 w 33620"/>
                    <a:gd name="connsiteY14" fmla="*/ 19763 h 40513"/>
                    <a:gd name="connsiteX15" fmla="*/ 22744 w 33620"/>
                    <a:gd name="connsiteY15" fmla="*/ 30632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20" h="40513">
                      <a:moveTo>
                        <a:pt x="14833" y="0"/>
                      </a:moveTo>
                      <a:lnTo>
                        <a:pt x="0" y="0"/>
                      </a:lnTo>
                      <a:lnTo>
                        <a:pt x="0" y="40514"/>
                      </a:lnTo>
                      <a:lnTo>
                        <a:pt x="14833" y="40514"/>
                      </a:lnTo>
                      <a:cubicBezTo>
                        <a:pt x="20766" y="40514"/>
                        <a:pt x="25216" y="38538"/>
                        <a:pt x="28676" y="35079"/>
                      </a:cubicBezTo>
                      <a:cubicBezTo>
                        <a:pt x="32138" y="31620"/>
                        <a:pt x="33621" y="26680"/>
                        <a:pt x="33621" y="20257"/>
                      </a:cubicBezTo>
                      <a:cubicBezTo>
                        <a:pt x="33621" y="13834"/>
                        <a:pt x="32138" y="9881"/>
                        <a:pt x="29171" y="5929"/>
                      </a:cubicBezTo>
                      <a:cubicBezTo>
                        <a:pt x="26204" y="1976"/>
                        <a:pt x="21260" y="494"/>
                        <a:pt x="15327" y="494"/>
                      </a:cubicBezTo>
                      <a:close/>
                      <a:moveTo>
                        <a:pt x="22744" y="30632"/>
                      </a:moveTo>
                      <a:cubicBezTo>
                        <a:pt x="20766" y="32609"/>
                        <a:pt x="18294" y="33597"/>
                        <a:pt x="14833" y="33597"/>
                      </a:cubicBezTo>
                      <a:lnTo>
                        <a:pt x="7911" y="33597"/>
                      </a:lnTo>
                      <a:lnTo>
                        <a:pt x="7911" y="6423"/>
                      </a:lnTo>
                      <a:lnTo>
                        <a:pt x="15327" y="6423"/>
                      </a:lnTo>
                      <a:cubicBezTo>
                        <a:pt x="18788" y="6423"/>
                        <a:pt x="21260" y="7411"/>
                        <a:pt x="23238" y="9881"/>
                      </a:cubicBezTo>
                      <a:cubicBezTo>
                        <a:pt x="24721" y="12352"/>
                        <a:pt x="25710" y="15316"/>
                        <a:pt x="25710" y="19763"/>
                      </a:cubicBezTo>
                      <a:cubicBezTo>
                        <a:pt x="25710" y="24209"/>
                        <a:pt x="24721" y="28162"/>
                        <a:pt x="22744" y="30632"/>
                      </a:cubicBezTo>
                      <a:close/>
                    </a:path>
                  </a:pathLst>
                </a:custGeom>
                <a:solidFill>
                  <a:srgbClr val="FFFFFF"/>
                </a:solidFill>
                <a:ln w="4944" cap="flat">
                  <a:noFill/>
                  <a:prstDash val="solid"/>
                  <a:miter/>
                </a:ln>
              </p:spPr>
              <p:txBody>
                <a:bodyPr rtlCol="0" anchor="ctr"/>
                <a:lstStyle/>
                <a:p>
                  <a:endParaRPr lang="en-US"/>
                </a:p>
              </p:txBody>
            </p:sp>
            <p:sp>
              <p:nvSpPr>
                <p:cNvPr id="650" name="Freeform 649">
                  <a:extLst>
                    <a:ext uri="{FF2B5EF4-FFF2-40B4-BE49-F238E27FC236}">
                      <a16:creationId xmlns:a16="http://schemas.microsoft.com/office/drawing/2014/main" id="{BAF6050D-676B-8709-3935-6471179CF9C5}"/>
                    </a:ext>
                  </a:extLst>
                </p:cNvPr>
                <p:cNvSpPr/>
                <p:nvPr/>
              </p:nvSpPr>
              <p:spPr>
                <a:xfrm>
                  <a:off x="7000020" y="6008358"/>
                  <a:ext cx="28182" cy="40019"/>
                </a:xfrm>
                <a:custGeom>
                  <a:avLst/>
                  <a:gdLst>
                    <a:gd name="connsiteX0" fmla="*/ 7416 w 28182"/>
                    <a:gd name="connsiteY0" fmla="*/ 34091 h 40019"/>
                    <a:gd name="connsiteX1" fmla="*/ 7416 w 28182"/>
                    <a:gd name="connsiteY1" fmla="*/ 22727 h 40019"/>
                    <a:gd name="connsiteX2" fmla="*/ 19282 w 28182"/>
                    <a:gd name="connsiteY2" fmla="*/ 22727 h 40019"/>
                    <a:gd name="connsiteX3" fmla="*/ 18294 w 28182"/>
                    <a:gd name="connsiteY3" fmla="*/ 16798 h 40019"/>
                    <a:gd name="connsiteX4" fmla="*/ 7416 w 28182"/>
                    <a:gd name="connsiteY4" fmla="*/ 16798 h 40019"/>
                    <a:gd name="connsiteX5" fmla="*/ 7416 w 28182"/>
                    <a:gd name="connsiteY5" fmla="*/ 5929 h 40019"/>
                    <a:gd name="connsiteX6" fmla="*/ 25216 w 28182"/>
                    <a:gd name="connsiteY6" fmla="*/ 5929 h 40019"/>
                    <a:gd name="connsiteX7" fmla="*/ 23732 w 28182"/>
                    <a:gd name="connsiteY7" fmla="*/ 0 h 40019"/>
                    <a:gd name="connsiteX8" fmla="*/ 0 w 28182"/>
                    <a:gd name="connsiteY8" fmla="*/ 0 h 40019"/>
                    <a:gd name="connsiteX9" fmla="*/ 0 w 28182"/>
                    <a:gd name="connsiteY9" fmla="*/ 40020 h 40019"/>
                    <a:gd name="connsiteX10" fmla="*/ 28182 w 28182"/>
                    <a:gd name="connsiteY10" fmla="*/ 40020 h 40019"/>
                    <a:gd name="connsiteX11" fmla="*/ 26699 w 28182"/>
                    <a:gd name="connsiteY11" fmla="*/ 34091 h 40019"/>
                    <a:gd name="connsiteX12" fmla="*/ 7416 w 28182"/>
                    <a:gd name="connsiteY12" fmla="*/ 34091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82" h="40019">
                      <a:moveTo>
                        <a:pt x="7416" y="34091"/>
                      </a:moveTo>
                      <a:lnTo>
                        <a:pt x="7416" y="22727"/>
                      </a:lnTo>
                      <a:lnTo>
                        <a:pt x="19282" y="22727"/>
                      </a:lnTo>
                      <a:lnTo>
                        <a:pt x="18294" y="16798"/>
                      </a:lnTo>
                      <a:lnTo>
                        <a:pt x="7416" y="16798"/>
                      </a:lnTo>
                      <a:lnTo>
                        <a:pt x="7416" y="5929"/>
                      </a:lnTo>
                      <a:lnTo>
                        <a:pt x="25216" y="5929"/>
                      </a:lnTo>
                      <a:lnTo>
                        <a:pt x="23732" y="0"/>
                      </a:lnTo>
                      <a:lnTo>
                        <a:pt x="0" y="0"/>
                      </a:lnTo>
                      <a:lnTo>
                        <a:pt x="0" y="40020"/>
                      </a:lnTo>
                      <a:lnTo>
                        <a:pt x="28182" y="40020"/>
                      </a:lnTo>
                      <a:lnTo>
                        <a:pt x="26699" y="34091"/>
                      </a:lnTo>
                      <a:lnTo>
                        <a:pt x="7416" y="34091"/>
                      </a:lnTo>
                      <a:close/>
                    </a:path>
                  </a:pathLst>
                </a:custGeom>
                <a:solidFill>
                  <a:srgbClr val="FFFFFF"/>
                </a:solidFill>
                <a:ln w="4944" cap="flat">
                  <a:noFill/>
                  <a:prstDash val="solid"/>
                  <a:miter/>
                </a:ln>
              </p:spPr>
              <p:txBody>
                <a:bodyPr rtlCol="0" anchor="ctr"/>
                <a:lstStyle/>
                <a:p>
                  <a:endParaRPr lang="en-US"/>
                </a:p>
              </p:txBody>
            </p:sp>
            <p:sp>
              <p:nvSpPr>
                <p:cNvPr id="651" name="Freeform 650">
                  <a:extLst>
                    <a:ext uri="{FF2B5EF4-FFF2-40B4-BE49-F238E27FC236}">
                      <a16:creationId xmlns:a16="http://schemas.microsoft.com/office/drawing/2014/main" id="{E2B37B81-9AD8-31C5-9118-ACA0146EA154}"/>
                    </a:ext>
                  </a:extLst>
                </p:cNvPr>
                <p:cNvSpPr/>
                <p:nvPr/>
              </p:nvSpPr>
              <p:spPr>
                <a:xfrm>
                  <a:off x="7034135" y="6008358"/>
                  <a:ext cx="26699" cy="40019"/>
                </a:xfrm>
                <a:custGeom>
                  <a:avLst/>
                  <a:gdLst>
                    <a:gd name="connsiteX0" fmla="*/ 7911 w 26699"/>
                    <a:gd name="connsiteY0" fmla="*/ 34091 h 40019"/>
                    <a:gd name="connsiteX1" fmla="*/ 7911 w 26699"/>
                    <a:gd name="connsiteY1" fmla="*/ 0 h 40019"/>
                    <a:gd name="connsiteX2" fmla="*/ 0 w 26699"/>
                    <a:gd name="connsiteY2" fmla="*/ 0 h 40019"/>
                    <a:gd name="connsiteX3" fmla="*/ 0 w 26699"/>
                    <a:gd name="connsiteY3" fmla="*/ 40020 h 40019"/>
                    <a:gd name="connsiteX4" fmla="*/ 26699 w 26699"/>
                    <a:gd name="connsiteY4" fmla="*/ 40020 h 40019"/>
                    <a:gd name="connsiteX5" fmla="*/ 25711 w 26699"/>
                    <a:gd name="connsiteY5" fmla="*/ 34091 h 40019"/>
                    <a:gd name="connsiteX6" fmla="*/ 7911 w 26699"/>
                    <a:gd name="connsiteY6" fmla="*/ 34091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99" h="40019">
                      <a:moveTo>
                        <a:pt x="7911" y="34091"/>
                      </a:moveTo>
                      <a:lnTo>
                        <a:pt x="7911" y="0"/>
                      </a:lnTo>
                      <a:lnTo>
                        <a:pt x="0" y="0"/>
                      </a:lnTo>
                      <a:lnTo>
                        <a:pt x="0" y="40020"/>
                      </a:lnTo>
                      <a:lnTo>
                        <a:pt x="26699" y="40020"/>
                      </a:lnTo>
                      <a:lnTo>
                        <a:pt x="25711" y="34091"/>
                      </a:lnTo>
                      <a:lnTo>
                        <a:pt x="7911" y="34091"/>
                      </a:lnTo>
                      <a:close/>
                    </a:path>
                  </a:pathLst>
                </a:custGeom>
                <a:solidFill>
                  <a:srgbClr val="FFFFFF"/>
                </a:solidFill>
                <a:ln w="4944" cap="flat">
                  <a:noFill/>
                  <a:prstDash val="solid"/>
                  <a:miter/>
                </a:ln>
              </p:spPr>
              <p:txBody>
                <a:bodyPr rtlCol="0" anchor="ctr"/>
                <a:lstStyle/>
                <a:p>
                  <a:endParaRPr lang="en-US"/>
                </a:p>
              </p:txBody>
            </p:sp>
            <p:sp>
              <p:nvSpPr>
                <p:cNvPr id="652" name="Freeform 651">
                  <a:extLst>
                    <a:ext uri="{FF2B5EF4-FFF2-40B4-BE49-F238E27FC236}">
                      <a16:creationId xmlns:a16="http://schemas.microsoft.com/office/drawing/2014/main" id="{03A8A482-4E5D-32C9-18DE-9DFF8B484934}"/>
                    </a:ext>
                  </a:extLst>
                </p:cNvPr>
                <p:cNvSpPr/>
                <p:nvPr/>
              </p:nvSpPr>
              <p:spPr>
                <a:xfrm>
                  <a:off x="7061823" y="6008358"/>
                  <a:ext cx="38070" cy="40513"/>
                </a:xfrm>
                <a:custGeom>
                  <a:avLst/>
                  <a:gdLst>
                    <a:gd name="connsiteX0" fmla="*/ 15821 w 38070"/>
                    <a:gd name="connsiteY0" fmla="*/ 0 h 40513"/>
                    <a:gd name="connsiteX1" fmla="*/ 0 w 38070"/>
                    <a:gd name="connsiteY1" fmla="*/ 40514 h 40513"/>
                    <a:gd name="connsiteX2" fmla="*/ 7911 w 38070"/>
                    <a:gd name="connsiteY2" fmla="*/ 40514 h 40513"/>
                    <a:gd name="connsiteX3" fmla="*/ 11371 w 38070"/>
                    <a:gd name="connsiteY3" fmla="*/ 31127 h 40513"/>
                    <a:gd name="connsiteX4" fmla="*/ 26699 w 38070"/>
                    <a:gd name="connsiteY4" fmla="*/ 31127 h 40513"/>
                    <a:gd name="connsiteX5" fmla="*/ 30160 w 38070"/>
                    <a:gd name="connsiteY5" fmla="*/ 40514 h 40513"/>
                    <a:gd name="connsiteX6" fmla="*/ 38071 w 38070"/>
                    <a:gd name="connsiteY6" fmla="*/ 39525 h 40513"/>
                    <a:gd name="connsiteX7" fmla="*/ 22249 w 38070"/>
                    <a:gd name="connsiteY7" fmla="*/ 494 h 40513"/>
                    <a:gd name="connsiteX8" fmla="*/ 15821 w 38070"/>
                    <a:gd name="connsiteY8" fmla="*/ 494 h 40513"/>
                    <a:gd name="connsiteX9" fmla="*/ 13349 w 38070"/>
                    <a:gd name="connsiteY9" fmla="*/ 24209 h 40513"/>
                    <a:gd name="connsiteX10" fmla="*/ 18788 w 38070"/>
                    <a:gd name="connsiteY10" fmla="*/ 10376 h 40513"/>
                    <a:gd name="connsiteX11" fmla="*/ 24226 w 38070"/>
                    <a:gd name="connsiteY11" fmla="*/ 24209 h 40513"/>
                    <a:gd name="connsiteX12" fmla="*/ 13349 w 38070"/>
                    <a:gd name="connsiteY12" fmla="*/ 24209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40513">
                      <a:moveTo>
                        <a:pt x="15821" y="0"/>
                      </a:moveTo>
                      <a:lnTo>
                        <a:pt x="0" y="40514"/>
                      </a:lnTo>
                      <a:lnTo>
                        <a:pt x="7911" y="40514"/>
                      </a:lnTo>
                      <a:lnTo>
                        <a:pt x="11371" y="31127"/>
                      </a:lnTo>
                      <a:lnTo>
                        <a:pt x="26699" y="31127"/>
                      </a:lnTo>
                      <a:lnTo>
                        <a:pt x="30160" y="40514"/>
                      </a:lnTo>
                      <a:lnTo>
                        <a:pt x="38071" y="39525"/>
                      </a:lnTo>
                      <a:lnTo>
                        <a:pt x="22249" y="494"/>
                      </a:lnTo>
                      <a:lnTo>
                        <a:pt x="15821" y="494"/>
                      </a:lnTo>
                      <a:close/>
                      <a:moveTo>
                        <a:pt x="13349" y="24209"/>
                      </a:moveTo>
                      <a:lnTo>
                        <a:pt x="18788" y="10376"/>
                      </a:lnTo>
                      <a:lnTo>
                        <a:pt x="24226" y="24209"/>
                      </a:lnTo>
                      <a:lnTo>
                        <a:pt x="13349" y="24209"/>
                      </a:lnTo>
                      <a:close/>
                    </a:path>
                  </a:pathLst>
                </a:custGeom>
                <a:solidFill>
                  <a:srgbClr val="FFFFFF"/>
                </a:solidFill>
                <a:ln w="4944" cap="flat">
                  <a:noFill/>
                  <a:prstDash val="solid"/>
                  <a:miter/>
                </a:ln>
              </p:spPr>
              <p:txBody>
                <a:bodyPr rtlCol="0" anchor="ctr"/>
                <a:lstStyle/>
                <a:p>
                  <a:endParaRPr lang="en-US"/>
                </a:p>
              </p:txBody>
            </p:sp>
            <p:sp>
              <p:nvSpPr>
                <p:cNvPr id="653" name="Freeform 652">
                  <a:extLst>
                    <a:ext uri="{FF2B5EF4-FFF2-40B4-BE49-F238E27FC236}">
                      <a16:creationId xmlns:a16="http://schemas.microsoft.com/office/drawing/2014/main" id="{0B9D5FCE-12C8-9743-A451-799A563EB8EC}"/>
                    </a:ext>
                  </a:extLst>
                </p:cNvPr>
                <p:cNvSpPr/>
                <p:nvPr/>
              </p:nvSpPr>
              <p:spPr>
                <a:xfrm>
                  <a:off x="7100388" y="6008358"/>
                  <a:ext cx="60814" cy="40019"/>
                </a:xfrm>
                <a:custGeom>
                  <a:avLst/>
                  <a:gdLst>
                    <a:gd name="connsiteX0" fmla="*/ 43510 w 60814"/>
                    <a:gd name="connsiteY0" fmla="*/ 29150 h 40019"/>
                    <a:gd name="connsiteX1" fmla="*/ 34116 w 60814"/>
                    <a:gd name="connsiteY1" fmla="*/ 0 h 40019"/>
                    <a:gd name="connsiteX2" fmla="*/ 26699 w 60814"/>
                    <a:gd name="connsiteY2" fmla="*/ 0 h 40019"/>
                    <a:gd name="connsiteX3" fmla="*/ 17799 w 60814"/>
                    <a:gd name="connsiteY3" fmla="*/ 29150 h 40019"/>
                    <a:gd name="connsiteX4" fmla="*/ 7911 w 60814"/>
                    <a:gd name="connsiteY4" fmla="*/ 0 h 40019"/>
                    <a:gd name="connsiteX5" fmla="*/ 0 w 60814"/>
                    <a:gd name="connsiteY5" fmla="*/ 988 h 40019"/>
                    <a:gd name="connsiteX6" fmla="*/ 14339 w 60814"/>
                    <a:gd name="connsiteY6" fmla="*/ 40020 h 40019"/>
                    <a:gd name="connsiteX7" fmla="*/ 21261 w 60814"/>
                    <a:gd name="connsiteY7" fmla="*/ 40020 h 40019"/>
                    <a:gd name="connsiteX8" fmla="*/ 30160 w 60814"/>
                    <a:gd name="connsiteY8" fmla="*/ 11364 h 40019"/>
                    <a:gd name="connsiteX9" fmla="*/ 39554 w 60814"/>
                    <a:gd name="connsiteY9" fmla="*/ 40020 h 40019"/>
                    <a:gd name="connsiteX10" fmla="*/ 46476 w 60814"/>
                    <a:gd name="connsiteY10" fmla="*/ 40020 h 40019"/>
                    <a:gd name="connsiteX11" fmla="*/ 60815 w 60814"/>
                    <a:gd name="connsiteY11" fmla="*/ 0 h 40019"/>
                    <a:gd name="connsiteX12" fmla="*/ 52904 w 60814"/>
                    <a:gd name="connsiteY12" fmla="*/ 0 h 40019"/>
                    <a:gd name="connsiteX13" fmla="*/ 43510 w 60814"/>
                    <a:gd name="connsiteY13" fmla="*/ 2915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14" h="40019">
                      <a:moveTo>
                        <a:pt x="43510" y="29150"/>
                      </a:moveTo>
                      <a:lnTo>
                        <a:pt x="34116" y="0"/>
                      </a:lnTo>
                      <a:lnTo>
                        <a:pt x="26699" y="0"/>
                      </a:lnTo>
                      <a:lnTo>
                        <a:pt x="17799" y="29150"/>
                      </a:lnTo>
                      <a:lnTo>
                        <a:pt x="7911" y="0"/>
                      </a:lnTo>
                      <a:lnTo>
                        <a:pt x="0" y="988"/>
                      </a:lnTo>
                      <a:lnTo>
                        <a:pt x="14339" y="40020"/>
                      </a:lnTo>
                      <a:lnTo>
                        <a:pt x="21261" y="40020"/>
                      </a:lnTo>
                      <a:lnTo>
                        <a:pt x="30160" y="11364"/>
                      </a:lnTo>
                      <a:lnTo>
                        <a:pt x="39554" y="40020"/>
                      </a:lnTo>
                      <a:lnTo>
                        <a:pt x="46476" y="40020"/>
                      </a:lnTo>
                      <a:lnTo>
                        <a:pt x="60815" y="0"/>
                      </a:lnTo>
                      <a:lnTo>
                        <a:pt x="52904" y="0"/>
                      </a:lnTo>
                      <a:lnTo>
                        <a:pt x="43510" y="29150"/>
                      </a:lnTo>
                      <a:close/>
                    </a:path>
                  </a:pathLst>
                </a:custGeom>
                <a:solidFill>
                  <a:srgbClr val="FFFFFF"/>
                </a:solidFill>
                <a:ln w="4944"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64A8088D-8DCC-0C41-89A4-D9FC22CCF8CB}"/>
                    </a:ext>
                  </a:extLst>
                </p:cNvPr>
                <p:cNvSpPr/>
                <p:nvPr/>
              </p:nvSpPr>
              <p:spPr>
                <a:xfrm>
                  <a:off x="7161697" y="6008358"/>
                  <a:ext cx="38070" cy="40513"/>
                </a:xfrm>
                <a:custGeom>
                  <a:avLst/>
                  <a:gdLst>
                    <a:gd name="connsiteX0" fmla="*/ 15821 w 38070"/>
                    <a:gd name="connsiteY0" fmla="*/ 0 h 40513"/>
                    <a:gd name="connsiteX1" fmla="*/ 0 w 38070"/>
                    <a:gd name="connsiteY1" fmla="*/ 40514 h 40513"/>
                    <a:gd name="connsiteX2" fmla="*/ 7911 w 38070"/>
                    <a:gd name="connsiteY2" fmla="*/ 40514 h 40513"/>
                    <a:gd name="connsiteX3" fmla="*/ 11372 w 38070"/>
                    <a:gd name="connsiteY3" fmla="*/ 31127 h 40513"/>
                    <a:gd name="connsiteX4" fmla="*/ 26699 w 38070"/>
                    <a:gd name="connsiteY4" fmla="*/ 31127 h 40513"/>
                    <a:gd name="connsiteX5" fmla="*/ 30160 w 38070"/>
                    <a:gd name="connsiteY5" fmla="*/ 40514 h 40513"/>
                    <a:gd name="connsiteX6" fmla="*/ 38071 w 38070"/>
                    <a:gd name="connsiteY6" fmla="*/ 39525 h 40513"/>
                    <a:gd name="connsiteX7" fmla="*/ 22249 w 38070"/>
                    <a:gd name="connsiteY7" fmla="*/ 494 h 40513"/>
                    <a:gd name="connsiteX8" fmla="*/ 15821 w 38070"/>
                    <a:gd name="connsiteY8" fmla="*/ 494 h 40513"/>
                    <a:gd name="connsiteX9" fmla="*/ 13844 w 38070"/>
                    <a:gd name="connsiteY9" fmla="*/ 24209 h 40513"/>
                    <a:gd name="connsiteX10" fmla="*/ 19283 w 38070"/>
                    <a:gd name="connsiteY10" fmla="*/ 10376 h 40513"/>
                    <a:gd name="connsiteX11" fmla="*/ 24721 w 38070"/>
                    <a:gd name="connsiteY11" fmla="*/ 24209 h 40513"/>
                    <a:gd name="connsiteX12" fmla="*/ 13844 w 38070"/>
                    <a:gd name="connsiteY12" fmla="*/ 24209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40513">
                      <a:moveTo>
                        <a:pt x="15821" y="0"/>
                      </a:moveTo>
                      <a:lnTo>
                        <a:pt x="0" y="40514"/>
                      </a:lnTo>
                      <a:lnTo>
                        <a:pt x="7911" y="40514"/>
                      </a:lnTo>
                      <a:lnTo>
                        <a:pt x="11372" y="31127"/>
                      </a:lnTo>
                      <a:lnTo>
                        <a:pt x="26699" y="31127"/>
                      </a:lnTo>
                      <a:lnTo>
                        <a:pt x="30160" y="40514"/>
                      </a:lnTo>
                      <a:lnTo>
                        <a:pt x="38071" y="39525"/>
                      </a:lnTo>
                      <a:lnTo>
                        <a:pt x="22249" y="494"/>
                      </a:lnTo>
                      <a:lnTo>
                        <a:pt x="15821" y="494"/>
                      </a:lnTo>
                      <a:close/>
                      <a:moveTo>
                        <a:pt x="13844" y="24209"/>
                      </a:moveTo>
                      <a:lnTo>
                        <a:pt x="19283" y="10376"/>
                      </a:lnTo>
                      <a:lnTo>
                        <a:pt x="24721" y="24209"/>
                      </a:lnTo>
                      <a:lnTo>
                        <a:pt x="13844" y="24209"/>
                      </a:lnTo>
                      <a:close/>
                    </a:path>
                  </a:pathLst>
                </a:custGeom>
                <a:solidFill>
                  <a:srgbClr val="FFFFFF"/>
                </a:solidFill>
                <a:ln w="4944"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AFD7C84D-CBD4-25D9-E972-A32178D67372}"/>
                    </a:ext>
                  </a:extLst>
                </p:cNvPr>
                <p:cNvSpPr/>
                <p:nvPr/>
              </p:nvSpPr>
              <p:spPr>
                <a:xfrm>
                  <a:off x="7205207" y="6008358"/>
                  <a:ext cx="31642" cy="40513"/>
                </a:xfrm>
                <a:custGeom>
                  <a:avLst/>
                  <a:gdLst>
                    <a:gd name="connsiteX0" fmla="*/ 26699 w 31642"/>
                    <a:gd name="connsiteY0" fmla="*/ 18775 h 40513"/>
                    <a:gd name="connsiteX1" fmla="*/ 28676 w 31642"/>
                    <a:gd name="connsiteY1" fmla="*/ 12352 h 40513"/>
                    <a:gd name="connsiteX2" fmla="*/ 24226 w 31642"/>
                    <a:gd name="connsiteY2" fmla="*/ 2965 h 40513"/>
                    <a:gd name="connsiteX3" fmla="*/ 12855 w 31642"/>
                    <a:gd name="connsiteY3" fmla="*/ 0 h 40513"/>
                    <a:gd name="connsiteX4" fmla="*/ 0 w 31642"/>
                    <a:gd name="connsiteY4" fmla="*/ 0 h 40513"/>
                    <a:gd name="connsiteX5" fmla="*/ 0 w 31642"/>
                    <a:gd name="connsiteY5" fmla="*/ 40514 h 40513"/>
                    <a:gd name="connsiteX6" fmla="*/ 7416 w 31642"/>
                    <a:gd name="connsiteY6" fmla="*/ 40514 h 40513"/>
                    <a:gd name="connsiteX7" fmla="*/ 7416 w 31642"/>
                    <a:gd name="connsiteY7" fmla="*/ 25198 h 40513"/>
                    <a:gd name="connsiteX8" fmla="*/ 11866 w 31642"/>
                    <a:gd name="connsiteY8" fmla="*/ 25198 h 40513"/>
                    <a:gd name="connsiteX9" fmla="*/ 13349 w 31642"/>
                    <a:gd name="connsiteY9" fmla="*/ 25198 h 40513"/>
                    <a:gd name="connsiteX10" fmla="*/ 14833 w 31642"/>
                    <a:gd name="connsiteY10" fmla="*/ 25198 h 40513"/>
                    <a:gd name="connsiteX11" fmla="*/ 23238 w 31642"/>
                    <a:gd name="connsiteY11" fmla="*/ 40514 h 40513"/>
                    <a:gd name="connsiteX12" fmla="*/ 31643 w 31642"/>
                    <a:gd name="connsiteY12" fmla="*/ 40514 h 40513"/>
                    <a:gd name="connsiteX13" fmla="*/ 21754 w 31642"/>
                    <a:gd name="connsiteY13" fmla="*/ 23221 h 40513"/>
                    <a:gd name="connsiteX14" fmla="*/ 26699 w 31642"/>
                    <a:gd name="connsiteY14" fmla="*/ 19269 h 40513"/>
                    <a:gd name="connsiteX15" fmla="*/ 18294 w 31642"/>
                    <a:gd name="connsiteY15" fmla="*/ 17292 h 40513"/>
                    <a:gd name="connsiteX16" fmla="*/ 12361 w 31642"/>
                    <a:gd name="connsiteY16" fmla="*/ 18775 h 40513"/>
                    <a:gd name="connsiteX17" fmla="*/ 7416 w 31642"/>
                    <a:gd name="connsiteY17" fmla="*/ 18775 h 40513"/>
                    <a:gd name="connsiteX18" fmla="*/ 7416 w 31642"/>
                    <a:gd name="connsiteY18" fmla="*/ 6423 h 40513"/>
                    <a:gd name="connsiteX19" fmla="*/ 12361 w 31642"/>
                    <a:gd name="connsiteY19" fmla="*/ 6423 h 40513"/>
                    <a:gd name="connsiteX20" fmla="*/ 18294 w 31642"/>
                    <a:gd name="connsiteY20" fmla="*/ 7905 h 40513"/>
                    <a:gd name="connsiteX21" fmla="*/ 20271 w 31642"/>
                    <a:gd name="connsiteY21" fmla="*/ 12846 h 40513"/>
                    <a:gd name="connsiteX22" fmla="*/ 17799 w 31642"/>
                    <a:gd name="connsiteY22" fmla="*/ 17292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642" h="40513">
                      <a:moveTo>
                        <a:pt x="26699" y="18775"/>
                      </a:moveTo>
                      <a:cubicBezTo>
                        <a:pt x="28182" y="16798"/>
                        <a:pt x="28676" y="14822"/>
                        <a:pt x="28676" y="12352"/>
                      </a:cubicBezTo>
                      <a:cubicBezTo>
                        <a:pt x="28676" y="7905"/>
                        <a:pt x="27194" y="4941"/>
                        <a:pt x="24226" y="2965"/>
                      </a:cubicBezTo>
                      <a:cubicBezTo>
                        <a:pt x="21260" y="988"/>
                        <a:pt x="17305" y="0"/>
                        <a:pt x="12855" y="0"/>
                      </a:cubicBezTo>
                      <a:lnTo>
                        <a:pt x="0" y="0"/>
                      </a:lnTo>
                      <a:lnTo>
                        <a:pt x="0" y="40514"/>
                      </a:lnTo>
                      <a:lnTo>
                        <a:pt x="7416" y="40514"/>
                      </a:lnTo>
                      <a:lnTo>
                        <a:pt x="7416" y="25198"/>
                      </a:lnTo>
                      <a:lnTo>
                        <a:pt x="11866" y="25198"/>
                      </a:lnTo>
                      <a:cubicBezTo>
                        <a:pt x="11866" y="25198"/>
                        <a:pt x="12855" y="25198"/>
                        <a:pt x="13349" y="25198"/>
                      </a:cubicBezTo>
                      <a:cubicBezTo>
                        <a:pt x="13349" y="25198"/>
                        <a:pt x="14338" y="25198"/>
                        <a:pt x="14833" y="25198"/>
                      </a:cubicBezTo>
                      <a:lnTo>
                        <a:pt x="23238" y="40514"/>
                      </a:lnTo>
                      <a:lnTo>
                        <a:pt x="31643" y="40514"/>
                      </a:lnTo>
                      <a:lnTo>
                        <a:pt x="21754" y="23221"/>
                      </a:lnTo>
                      <a:cubicBezTo>
                        <a:pt x="23732" y="22233"/>
                        <a:pt x="25216" y="20751"/>
                        <a:pt x="26699" y="19269"/>
                      </a:cubicBezTo>
                      <a:close/>
                      <a:moveTo>
                        <a:pt x="18294" y="17292"/>
                      </a:moveTo>
                      <a:cubicBezTo>
                        <a:pt x="16810" y="18281"/>
                        <a:pt x="14833" y="18775"/>
                        <a:pt x="12361" y="18775"/>
                      </a:cubicBezTo>
                      <a:lnTo>
                        <a:pt x="7416" y="18775"/>
                      </a:lnTo>
                      <a:lnTo>
                        <a:pt x="7416" y="6423"/>
                      </a:lnTo>
                      <a:lnTo>
                        <a:pt x="12361" y="6423"/>
                      </a:lnTo>
                      <a:cubicBezTo>
                        <a:pt x="14833" y="6423"/>
                        <a:pt x="16810" y="6917"/>
                        <a:pt x="18294" y="7905"/>
                      </a:cubicBezTo>
                      <a:cubicBezTo>
                        <a:pt x="19777" y="8893"/>
                        <a:pt x="20271" y="10376"/>
                        <a:pt x="20271" y="12846"/>
                      </a:cubicBezTo>
                      <a:cubicBezTo>
                        <a:pt x="20271" y="15316"/>
                        <a:pt x="19282" y="16304"/>
                        <a:pt x="17799" y="17292"/>
                      </a:cubicBezTo>
                      <a:close/>
                    </a:path>
                  </a:pathLst>
                </a:custGeom>
                <a:solidFill>
                  <a:srgbClr val="FFFFFF"/>
                </a:solidFill>
                <a:ln w="4944"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BA12AD59-772F-2384-6AB8-851E3A43F330}"/>
                    </a:ext>
                  </a:extLst>
                </p:cNvPr>
                <p:cNvSpPr/>
                <p:nvPr/>
              </p:nvSpPr>
              <p:spPr>
                <a:xfrm>
                  <a:off x="7242289" y="6008358"/>
                  <a:ext cx="28182" cy="40019"/>
                </a:xfrm>
                <a:custGeom>
                  <a:avLst/>
                  <a:gdLst>
                    <a:gd name="connsiteX0" fmla="*/ 7911 w 28182"/>
                    <a:gd name="connsiteY0" fmla="*/ 34091 h 40019"/>
                    <a:gd name="connsiteX1" fmla="*/ 7911 w 28182"/>
                    <a:gd name="connsiteY1" fmla="*/ 22727 h 40019"/>
                    <a:gd name="connsiteX2" fmla="*/ 19777 w 28182"/>
                    <a:gd name="connsiteY2" fmla="*/ 22727 h 40019"/>
                    <a:gd name="connsiteX3" fmla="*/ 18294 w 28182"/>
                    <a:gd name="connsiteY3" fmla="*/ 16798 h 40019"/>
                    <a:gd name="connsiteX4" fmla="*/ 7911 w 28182"/>
                    <a:gd name="connsiteY4" fmla="*/ 16798 h 40019"/>
                    <a:gd name="connsiteX5" fmla="*/ 7911 w 28182"/>
                    <a:gd name="connsiteY5" fmla="*/ 5929 h 40019"/>
                    <a:gd name="connsiteX6" fmla="*/ 25216 w 28182"/>
                    <a:gd name="connsiteY6" fmla="*/ 5929 h 40019"/>
                    <a:gd name="connsiteX7" fmla="*/ 24226 w 28182"/>
                    <a:gd name="connsiteY7" fmla="*/ 0 h 40019"/>
                    <a:gd name="connsiteX8" fmla="*/ 0 w 28182"/>
                    <a:gd name="connsiteY8" fmla="*/ 0 h 40019"/>
                    <a:gd name="connsiteX9" fmla="*/ 0 w 28182"/>
                    <a:gd name="connsiteY9" fmla="*/ 40020 h 40019"/>
                    <a:gd name="connsiteX10" fmla="*/ 28182 w 28182"/>
                    <a:gd name="connsiteY10" fmla="*/ 40020 h 40019"/>
                    <a:gd name="connsiteX11" fmla="*/ 27194 w 28182"/>
                    <a:gd name="connsiteY11" fmla="*/ 34091 h 40019"/>
                    <a:gd name="connsiteX12" fmla="*/ 7911 w 28182"/>
                    <a:gd name="connsiteY12" fmla="*/ 34091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82" h="40019">
                      <a:moveTo>
                        <a:pt x="7911" y="34091"/>
                      </a:moveTo>
                      <a:lnTo>
                        <a:pt x="7911" y="22727"/>
                      </a:lnTo>
                      <a:lnTo>
                        <a:pt x="19777" y="22727"/>
                      </a:lnTo>
                      <a:lnTo>
                        <a:pt x="18294" y="16798"/>
                      </a:lnTo>
                      <a:lnTo>
                        <a:pt x="7911" y="16798"/>
                      </a:lnTo>
                      <a:lnTo>
                        <a:pt x="7911" y="5929"/>
                      </a:lnTo>
                      <a:lnTo>
                        <a:pt x="25216" y="5929"/>
                      </a:lnTo>
                      <a:lnTo>
                        <a:pt x="24226" y="0"/>
                      </a:lnTo>
                      <a:lnTo>
                        <a:pt x="0" y="0"/>
                      </a:lnTo>
                      <a:lnTo>
                        <a:pt x="0" y="40020"/>
                      </a:lnTo>
                      <a:lnTo>
                        <a:pt x="28182" y="40020"/>
                      </a:lnTo>
                      <a:lnTo>
                        <a:pt x="27194" y="34091"/>
                      </a:lnTo>
                      <a:lnTo>
                        <a:pt x="7911" y="34091"/>
                      </a:lnTo>
                      <a:close/>
                    </a:path>
                  </a:pathLst>
                </a:custGeom>
                <a:solidFill>
                  <a:srgbClr val="FFFFFF"/>
                </a:solidFill>
                <a:ln w="4944"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74AEC87F-85C5-8DC1-A0AE-1C88A8B14F42}"/>
                    </a:ext>
                  </a:extLst>
                </p:cNvPr>
                <p:cNvSpPr/>
                <p:nvPr/>
              </p:nvSpPr>
              <p:spPr>
                <a:xfrm>
                  <a:off x="7334253" y="5960623"/>
                  <a:ext cx="34609" cy="42794"/>
                </a:xfrm>
                <a:custGeom>
                  <a:avLst/>
                  <a:gdLst>
                    <a:gd name="connsiteX0" fmla="*/ 27688 w 34609"/>
                    <a:gd name="connsiteY0" fmla="*/ 25008 h 42794"/>
                    <a:gd name="connsiteX1" fmla="*/ 33126 w 34609"/>
                    <a:gd name="connsiteY1" fmla="*/ 14633 h 42794"/>
                    <a:gd name="connsiteX2" fmla="*/ 29171 w 34609"/>
                    <a:gd name="connsiteY2" fmla="*/ 3763 h 42794"/>
                    <a:gd name="connsiteX3" fmla="*/ 18788 w 34609"/>
                    <a:gd name="connsiteY3" fmla="*/ 305 h 42794"/>
                    <a:gd name="connsiteX4" fmla="*/ 8899 w 34609"/>
                    <a:gd name="connsiteY4" fmla="*/ 6234 h 42794"/>
                    <a:gd name="connsiteX5" fmla="*/ 0 w 34609"/>
                    <a:gd name="connsiteY5" fmla="*/ 15127 h 42794"/>
                    <a:gd name="connsiteX6" fmla="*/ 29171 w 34609"/>
                    <a:gd name="connsiteY6" fmla="*/ 42795 h 42794"/>
                    <a:gd name="connsiteX7" fmla="*/ 34610 w 34609"/>
                    <a:gd name="connsiteY7" fmla="*/ 37360 h 42794"/>
                    <a:gd name="connsiteX8" fmla="*/ 24227 w 34609"/>
                    <a:gd name="connsiteY8" fmla="*/ 27479 h 42794"/>
                    <a:gd name="connsiteX9" fmla="*/ 27194 w 34609"/>
                    <a:gd name="connsiteY9" fmla="*/ 24514 h 42794"/>
                    <a:gd name="connsiteX10" fmla="*/ 20271 w 34609"/>
                    <a:gd name="connsiteY10" fmla="*/ 24020 h 42794"/>
                    <a:gd name="connsiteX11" fmla="*/ 10383 w 34609"/>
                    <a:gd name="connsiteY11" fmla="*/ 14633 h 42794"/>
                    <a:gd name="connsiteX12" fmla="*/ 13844 w 34609"/>
                    <a:gd name="connsiteY12" fmla="*/ 11174 h 42794"/>
                    <a:gd name="connsiteX13" fmla="*/ 19283 w 34609"/>
                    <a:gd name="connsiteY13" fmla="*/ 8210 h 42794"/>
                    <a:gd name="connsiteX14" fmla="*/ 24721 w 34609"/>
                    <a:gd name="connsiteY14" fmla="*/ 10680 h 42794"/>
                    <a:gd name="connsiteX15" fmla="*/ 26699 w 34609"/>
                    <a:gd name="connsiteY15" fmla="*/ 15621 h 42794"/>
                    <a:gd name="connsiteX16" fmla="*/ 23732 w 34609"/>
                    <a:gd name="connsiteY16" fmla="*/ 20562 h 42794"/>
                    <a:gd name="connsiteX17" fmla="*/ 20271 w 34609"/>
                    <a:gd name="connsiteY17" fmla="*/ 24020 h 4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609" h="42794">
                      <a:moveTo>
                        <a:pt x="27688" y="25008"/>
                      </a:moveTo>
                      <a:cubicBezTo>
                        <a:pt x="30654" y="22044"/>
                        <a:pt x="32632" y="18585"/>
                        <a:pt x="33126" y="14633"/>
                      </a:cubicBezTo>
                      <a:cubicBezTo>
                        <a:pt x="34116" y="10680"/>
                        <a:pt x="32632" y="7222"/>
                        <a:pt x="29171" y="3763"/>
                      </a:cubicBezTo>
                      <a:cubicBezTo>
                        <a:pt x="25710" y="799"/>
                        <a:pt x="22249" y="-683"/>
                        <a:pt x="18788" y="305"/>
                      </a:cubicBezTo>
                      <a:cubicBezTo>
                        <a:pt x="15327" y="1293"/>
                        <a:pt x="11866" y="3269"/>
                        <a:pt x="8899" y="6234"/>
                      </a:cubicBezTo>
                      <a:lnTo>
                        <a:pt x="0" y="15127"/>
                      </a:lnTo>
                      <a:lnTo>
                        <a:pt x="29171" y="42795"/>
                      </a:lnTo>
                      <a:lnTo>
                        <a:pt x="34610" y="37360"/>
                      </a:lnTo>
                      <a:lnTo>
                        <a:pt x="24227" y="27479"/>
                      </a:lnTo>
                      <a:lnTo>
                        <a:pt x="27194" y="24514"/>
                      </a:lnTo>
                      <a:close/>
                      <a:moveTo>
                        <a:pt x="20271" y="24020"/>
                      </a:moveTo>
                      <a:lnTo>
                        <a:pt x="10383" y="14633"/>
                      </a:lnTo>
                      <a:lnTo>
                        <a:pt x="13844" y="11174"/>
                      </a:lnTo>
                      <a:cubicBezTo>
                        <a:pt x="15821" y="9198"/>
                        <a:pt x="17305" y="8210"/>
                        <a:pt x="19283" y="8210"/>
                      </a:cubicBezTo>
                      <a:cubicBezTo>
                        <a:pt x="20766" y="8210"/>
                        <a:pt x="22744" y="8210"/>
                        <a:pt x="24721" y="10680"/>
                      </a:cubicBezTo>
                      <a:cubicBezTo>
                        <a:pt x="26204" y="12163"/>
                        <a:pt x="26699" y="14139"/>
                        <a:pt x="26699" y="15621"/>
                      </a:cubicBezTo>
                      <a:cubicBezTo>
                        <a:pt x="26699" y="17597"/>
                        <a:pt x="25710" y="19079"/>
                        <a:pt x="23732" y="20562"/>
                      </a:cubicBezTo>
                      <a:lnTo>
                        <a:pt x="20271" y="24020"/>
                      </a:lnTo>
                      <a:close/>
                    </a:path>
                  </a:pathLst>
                </a:custGeom>
                <a:solidFill>
                  <a:srgbClr val="FFFFFF"/>
                </a:solidFill>
                <a:ln w="4944" cap="flat">
                  <a:noFill/>
                  <a:prstDash val="solid"/>
                  <a:miter/>
                </a:ln>
              </p:spPr>
              <p:txBody>
                <a:bodyPr rtlCol="0" anchor="ctr"/>
                <a:lstStyle/>
                <a:p>
                  <a:endParaRPr lang="en-US"/>
                </a:p>
              </p:txBody>
            </p:sp>
            <p:sp>
              <p:nvSpPr>
                <p:cNvPr id="658" name="Freeform 657">
                  <a:extLst>
                    <a:ext uri="{FF2B5EF4-FFF2-40B4-BE49-F238E27FC236}">
                      <a16:creationId xmlns:a16="http://schemas.microsoft.com/office/drawing/2014/main" id="{87096CA1-40C2-60A0-9C9F-AF09907EC229}"/>
                    </a:ext>
                  </a:extLst>
                </p:cNvPr>
                <p:cNvSpPr/>
                <p:nvPr/>
              </p:nvSpPr>
              <p:spPr>
                <a:xfrm>
                  <a:off x="7359468" y="5927825"/>
                  <a:ext cx="50926" cy="50395"/>
                </a:xfrm>
                <a:custGeom>
                  <a:avLst/>
                  <a:gdLst>
                    <a:gd name="connsiteX0" fmla="*/ 16316 w 50926"/>
                    <a:gd name="connsiteY0" fmla="*/ 5435 h 50395"/>
                    <a:gd name="connsiteX1" fmla="*/ 28677 w 50926"/>
                    <a:gd name="connsiteY1" fmla="*/ 17292 h 50395"/>
                    <a:gd name="connsiteX2" fmla="*/ 17799 w 50926"/>
                    <a:gd name="connsiteY2" fmla="*/ 28656 h 50395"/>
                    <a:gd name="connsiteX3" fmla="*/ 5439 w 50926"/>
                    <a:gd name="connsiteY3" fmla="*/ 16798 h 50395"/>
                    <a:gd name="connsiteX4" fmla="*/ 0 w 50926"/>
                    <a:gd name="connsiteY4" fmla="*/ 22233 h 50395"/>
                    <a:gd name="connsiteX5" fmla="*/ 29171 w 50926"/>
                    <a:gd name="connsiteY5" fmla="*/ 50395 h 50395"/>
                    <a:gd name="connsiteX6" fmla="*/ 34610 w 50926"/>
                    <a:gd name="connsiteY6" fmla="*/ 44960 h 50395"/>
                    <a:gd name="connsiteX7" fmla="*/ 22249 w 50926"/>
                    <a:gd name="connsiteY7" fmla="*/ 33103 h 50395"/>
                    <a:gd name="connsiteX8" fmla="*/ 33126 w 50926"/>
                    <a:gd name="connsiteY8" fmla="*/ 21245 h 50395"/>
                    <a:gd name="connsiteX9" fmla="*/ 45487 w 50926"/>
                    <a:gd name="connsiteY9" fmla="*/ 33103 h 50395"/>
                    <a:gd name="connsiteX10" fmla="*/ 50926 w 50926"/>
                    <a:gd name="connsiteY10" fmla="*/ 27668 h 50395"/>
                    <a:gd name="connsiteX11" fmla="*/ 21755 w 50926"/>
                    <a:gd name="connsiteY11" fmla="*/ 0 h 50395"/>
                    <a:gd name="connsiteX12" fmla="*/ 16316 w 50926"/>
                    <a:gd name="connsiteY12" fmla="*/ 5435 h 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0395">
                      <a:moveTo>
                        <a:pt x="16316" y="5435"/>
                      </a:moveTo>
                      <a:lnTo>
                        <a:pt x="28677" y="17292"/>
                      </a:lnTo>
                      <a:lnTo>
                        <a:pt x="17799" y="28656"/>
                      </a:lnTo>
                      <a:lnTo>
                        <a:pt x="5439" y="16798"/>
                      </a:lnTo>
                      <a:lnTo>
                        <a:pt x="0" y="22233"/>
                      </a:lnTo>
                      <a:lnTo>
                        <a:pt x="29171" y="50395"/>
                      </a:lnTo>
                      <a:lnTo>
                        <a:pt x="34610" y="44960"/>
                      </a:lnTo>
                      <a:lnTo>
                        <a:pt x="22249" y="33103"/>
                      </a:lnTo>
                      <a:lnTo>
                        <a:pt x="33126" y="21245"/>
                      </a:lnTo>
                      <a:lnTo>
                        <a:pt x="45487" y="33103"/>
                      </a:lnTo>
                      <a:lnTo>
                        <a:pt x="50926" y="27668"/>
                      </a:lnTo>
                      <a:lnTo>
                        <a:pt x="21755" y="0"/>
                      </a:lnTo>
                      <a:lnTo>
                        <a:pt x="16316" y="5435"/>
                      </a:lnTo>
                      <a:close/>
                    </a:path>
                  </a:pathLst>
                </a:custGeom>
                <a:solidFill>
                  <a:srgbClr val="FFFFFF"/>
                </a:solidFill>
                <a:ln w="4944"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469A8F08-1C3E-A07B-6485-1E62D2525468}"/>
                    </a:ext>
                  </a:extLst>
                </p:cNvPr>
                <p:cNvSpPr/>
                <p:nvPr/>
              </p:nvSpPr>
              <p:spPr>
                <a:xfrm rot="-2772000">
                  <a:off x="7402235" y="5914262"/>
                  <a:ext cx="7416" cy="40513"/>
                </a:xfrm>
                <a:custGeom>
                  <a:avLst/>
                  <a:gdLst>
                    <a:gd name="connsiteX0" fmla="*/ 0 w 7416"/>
                    <a:gd name="connsiteY0" fmla="*/ 1 h 40513"/>
                    <a:gd name="connsiteX1" fmla="*/ 7417 w 7416"/>
                    <a:gd name="connsiteY1" fmla="*/ 1 h 40513"/>
                    <a:gd name="connsiteX2" fmla="*/ 7417 w 7416"/>
                    <a:gd name="connsiteY2" fmla="*/ 40514 h 40513"/>
                    <a:gd name="connsiteX3" fmla="*/ 0 w 7416"/>
                    <a:gd name="connsiteY3" fmla="*/ 40514 h 40513"/>
                  </a:gdLst>
                  <a:ahLst/>
                  <a:cxnLst>
                    <a:cxn ang="0">
                      <a:pos x="connsiteX0" y="connsiteY0"/>
                    </a:cxn>
                    <a:cxn ang="0">
                      <a:pos x="connsiteX1" y="connsiteY1"/>
                    </a:cxn>
                    <a:cxn ang="0">
                      <a:pos x="connsiteX2" y="connsiteY2"/>
                    </a:cxn>
                    <a:cxn ang="0">
                      <a:pos x="connsiteX3" y="connsiteY3"/>
                    </a:cxn>
                  </a:cxnLst>
                  <a:rect l="l" t="t" r="r" b="b"/>
                  <a:pathLst>
                    <a:path w="7416" h="40513">
                      <a:moveTo>
                        <a:pt x="0" y="1"/>
                      </a:moveTo>
                      <a:lnTo>
                        <a:pt x="7417" y="1"/>
                      </a:lnTo>
                      <a:lnTo>
                        <a:pt x="7417" y="40514"/>
                      </a:lnTo>
                      <a:lnTo>
                        <a:pt x="0" y="40514"/>
                      </a:lnTo>
                      <a:close/>
                    </a:path>
                  </a:pathLst>
                </a:custGeom>
                <a:solidFill>
                  <a:srgbClr val="FFFFFF"/>
                </a:solidFill>
                <a:ln w="4944"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48A70107-C723-CD4A-2D3D-3B4BCFDBF5FE}"/>
                    </a:ext>
                  </a:extLst>
                </p:cNvPr>
                <p:cNvSpPr/>
                <p:nvPr/>
              </p:nvSpPr>
              <p:spPr>
                <a:xfrm>
                  <a:off x="7400506" y="5902133"/>
                  <a:ext cx="47464" cy="33596"/>
                </a:xfrm>
                <a:custGeom>
                  <a:avLst/>
                  <a:gdLst>
                    <a:gd name="connsiteX0" fmla="*/ 30160 w 47464"/>
                    <a:gd name="connsiteY0" fmla="*/ 23716 h 33596"/>
                    <a:gd name="connsiteX1" fmla="*/ 4944 w 47464"/>
                    <a:gd name="connsiteY1" fmla="*/ 0 h 33596"/>
                    <a:gd name="connsiteX2" fmla="*/ 0 w 47464"/>
                    <a:gd name="connsiteY2" fmla="*/ 5435 h 33596"/>
                    <a:gd name="connsiteX3" fmla="*/ 29171 w 47464"/>
                    <a:gd name="connsiteY3" fmla="*/ 33597 h 33596"/>
                    <a:gd name="connsiteX4" fmla="*/ 47465 w 47464"/>
                    <a:gd name="connsiteY4" fmla="*/ 14328 h 33596"/>
                    <a:gd name="connsiteX5" fmla="*/ 42026 w 47464"/>
                    <a:gd name="connsiteY5" fmla="*/ 10870 h 33596"/>
                    <a:gd name="connsiteX6" fmla="*/ 30160 w 47464"/>
                    <a:gd name="connsiteY6" fmla="*/ 23716 h 3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64" h="33596">
                      <a:moveTo>
                        <a:pt x="30160" y="23716"/>
                      </a:moveTo>
                      <a:lnTo>
                        <a:pt x="4944" y="0"/>
                      </a:lnTo>
                      <a:lnTo>
                        <a:pt x="0" y="5435"/>
                      </a:lnTo>
                      <a:lnTo>
                        <a:pt x="29171" y="33597"/>
                      </a:lnTo>
                      <a:lnTo>
                        <a:pt x="47465" y="14328"/>
                      </a:lnTo>
                      <a:lnTo>
                        <a:pt x="42026" y="10870"/>
                      </a:lnTo>
                      <a:lnTo>
                        <a:pt x="30160" y="23716"/>
                      </a:lnTo>
                      <a:close/>
                    </a:path>
                  </a:pathLst>
                </a:custGeom>
                <a:solidFill>
                  <a:srgbClr val="FFFFFF"/>
                </a:solidFill>
                <a:ln w="4944"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3C7B433F-2D81-8085-C7F2-293714A7D538}"/>
                    </a:ext>
                  </a:extLst>
                </p:cNvPr>
                <p:cNvSpPr/>
                <p:nvPr/>
              </p:nvSpPr>
              <p:spPr>
                <a:xfrm>
                  <a:off x="7430172" y="5871995"/>
                  <a:ext cx="43509" cy="43477"/>
                </a:xfrm>
                <a:custGeom>
                  <a:avLst/>
                  <a:gdLst>
                    <a:gd name="connsiteX0" fmla="*/ 0 w 43509"/>
                    <a:gd name="connsiteY0" fmla="*/ 4447 h 43477"/>
                    <a:gd name="connsiteX1" fmla="*/ 18294 w 43509"/>
                    <a:gd name="connsiteY1" fmla="*/ 43478 h 43477"/>
                    <a:gd name="connsiteX2" fmla="*/ 23732 w 43509"/>
                    <a:gd name="connsiteY2" fmla="*/ 38043 h 43477"/>
                    <a:gd name="connsiteX3" fmla="*/ 19282 w 43509"/>
                    <a:gd name="connsiteY3" fmla="*/ 29150 h 43477"/>
                    <a:gd name="connsiteX4" fmla="*/ 29666 w 43509"/>
                    <a:gd name="connsiteY4" fmla="*/ 18281 h 43477"/>
                    <a:gd name="connsiteX5" fmla="*/ 39059 w 43509"/>
                    <a:gd name="connsiteY5" fmla="*/ 22233 h 43477"/>
                    <a:gd name="connsiteX6" fmla="*/ 43509 w 43509"/>
                    <a:gd name="connsiteY6" fmla="*/ 15810 h 43477"/>
                    <a:gd name="connsiteX7" fmla="*/ 4449 w 43509"/>
                    <a:gd name="connsiteY7" fmla="*/ 0 h 43477"/>
                    <a:gd name="connsiteX8" fmla="*/ 0 w 43509"/>
                    <a:gd name="connsiteY8" fmla="*/ 4941 h 43477"/>
                    <a:gd name="connsiteX9" fmla="*/ 23732 w 43509"/>
                    <a:gd name="connsiteY9" fmla="*/ 15316 h 43477"/>
                    <a:gd name="connsiteX10" fmla="*/ 16316 w 43509"/>
                    <a:gd name="connsiteY10" fmla="*/ 23221 h 43477"/>
                    <a:gd name="connsiteX11" fmla="*/ 9889 w 43509"/>
                    <a:gd name="connsiteY11" fmla="*/ 9881 h 43477"/>
                    <a:gd name="connsiteX12" fmla="*/ 23732 w 43509"/>
                    <a:gd name="connsiteY12" fmla="*/ 15810 h 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9" h="43477">
                      <a:moveTo>
                        <a:pt x="0" y="4447"/>
                      </a:moveTo>
                      <a:lnTo>
                        <a:pt x="18294" y="43478"/>
                      </a:lnTo>
                      <a:lnTo>
                        <a:pt x="23732" y="38043"/>
                      </a:lnTo>
                      <a:lnTo>
                        <a:pt x="19282" y="29150"/>
                      </a:lnTo>
                      <a:lnTo>
                        <a:pt x="29666" y="18281"/>
                      </a:lnTo>
                      <a:lnTo>
                        <a:pt x="39059" y="22233"/>
                      </a:lnTo>
                      <a:lnTo>
                        <a:pt x="43509" y="15810"/>
                      </a:lnTo>
                      <a:lnTo>
                        <a:pt x="4449" y="0"/>
                      </a:lnTo>
                      <a:lnTo>
                        <a:pt x="0" y="4941"/>
                      </a:lnTo>
                      <a:close/>
                      <a:moveTo>
                        <a:pt x="23732" y="15316"/>
                      </a:moveTo>
                      <a:lnTo>
                        <a:pt x="16316" y="23221"/>
                      </a:lnTo>
                      <a:lnTo>
                        <a:pt x="9889" y="9881"/>
                      </a:lnTo>
                      <a:lnTo>
                        <a:pt x="23732" y="15810"/>
                      </a:lnTo>
                      <a:close/>
                    </a:path>
                  </a:pathLst>
                </a:custGeom>
                <a:solidFill>
                  <a:srgbClr val="FFFFFF"/>
                </a:solidFill>
                <a:ln w="4944"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5C7E8A45-82EB-59A8-9EA3-3827D56805D1}"/>
                    </a:ext>
                  </a:extLst>
                </p:cNvPr>
                <p:cNvSpPr/>
                <p:nvPr/>
              </p:nvSpPr>
              <p:spPr>
                <a:xfrm>
                  <a:off x="7448960" y="5839881"/>
                  <a:ext cx="45067" cy="44466"/>
                </a:xfrm>
                <a:custGeom>
                  <a:avLst/>
                  <a:gdLst>
                    <a:gd name="connsiteX0" fmla="*/ 24227 w 45067"/>
                    <a:gd name="connsiteY0" fmla="*/ 0 h 44466"/>
                    <a:gd name="connsiteX1" fmla="*/ 10383 w 45067"/>
                    <a:gd name="connsiteY1" fmla="*/ 6423 h 44466"/>
                    <a:gd name="connsiteX2" fmla="*/ 0 w 45067"/>
                    <a:gd name="connsiteY2" fmla="*/ 16798 h 44466"/>
                    <a:gd name="connsiteX3" fmla="*/ 29171 w 45067"/>
                    <a:gd name="connsiteY3" fmla="*/ 44466 h 44466"/>
                    <a:gd name="connsiteX4" fmla="*/ 39554 w 45067"/>
                    <a:gd name="connsiteY4" fmla="*/ 34091 h 44466"/>
                    <a:gd name="connsiteX5" fmla="*/ 39554 w 45067"/>
                    <a:gd name="connsiteY5" fmla="*/ 34091 h 44466"/>
                    <a:gd name="connsiteX6" fmla="*/ 44993 w 45067"/>
                    <a:gd name="connsiteY6" fmla="*/ 20257 h 44466"/>
                    <a:gd name="connsiteX7" fmla="*/ 37576 w 45067"/>
                    <a:gd name="connsiteY7" fmla="*/ 6423 h 44466"/>
                    <a:gd name="connsiteX8" fmla="*/ 24227 w 45067"/>
                    <a:gd name="connsiteY8" fmla="*/ 0 h 44466"/>
                    <a:gd name="connsiteX9" fmla="*/ 35104 w 45067"/>
                    <a:gd name="connsiteY9" fmla="*/ 29644 h 44466"/>
                    <a:gd name="connsiteX10" fmla="*/ 30160 w 45067"/>
                    <a:gd name="connsiteY10" fmla="*/ 34585 h 44466"/>
                    <a:gd name="connsiteX11" fmla="*/ 10383 w 45067"/>
                    <a:gd name="connsiteY11" fmla="*/ 15810 h 44466"/>
                    <a:gd name="connsiteX12" fmla="*/ 15327 w 45067"/>
                    <a:gd name="connsiteY12" fmla="*/ 10375 h 44466"/>
                    <a:gd name="connsiteX13" fmla="*/ 23238 w 45067"/>
                    <a:gd name="connsiteY13" fmla="*/ 7411 h 44466"/>
                    <a:gd name="connsiteX14" fmla="*/ 32138 w 45067"/>
                    <a:gd name="connsiteY14" fmla="*/ 12352 h 44466"/>
                    <a:gd name="connsiteX15" fmla="*/ 38071 w 45067"/>
                    <a:gd name="connsiteY15" fmla="*/ 21739 h 44466"/>
                    <a:gd name="connsiteX16" fmla="*/ 35104 w 45067"/>
                    <a:gd name="connsiteY16" fmla="*/ 29644 h 4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7" h="44466">
                      <a:moveTo>
                        <a:pt x="24227" y="0"/>
                      </a:moveTo>
                      <a:cubicBezTo>
                        <a:pt x="19283" y="0"/>
                        <a:pt x="14833" y="1482"/>
                        <a:pt x="10383" y="6423"/>
                      </a:cubicBezTo>
                      <a:lnTo>
                        <a:pt x="0" y="16798"/>
                      </a:lnTo>
                      <a:lnTo>
                        <a:pt x="29171" y="44466"/>
                      </a:lnTo>
                      <a:lnTo>
                        <a:pt x="39554" y="34091"/>
                      </a:lnTo>
                      <a:lnTo>
                        <a:pt x="39554" y="34091"/>
                      </a:lnTo>
                      <a:cubicBezTo>
                        <a:pt x="43510" y="29644"/>
                        <a:pt x="45488" y="25197"/>
                        <a:pt x="44993" y="20257"/>
                      </a:cubicBezTo>
                      <a:cubicBezTo>
                        <a:pt x="44993" y="15316"/>
                        <a:pt x="42026" y="10870"/>
                        <a:pt x="37576" y="6423"/>
                      </a:cubicBezTo>
                      <a:cubicBezTo>
                        <a:pt x="33621" y="2470"/>
                        <a:pt x="28677" y="0"/>
                        <a:pt x="24227" y="0"/>
                      </a:cubicBezTo>
                      <a:close/>
                      <a:moveTo>
                        <a:pt x="35104" y="29644"/>
                      </a:moveTo>
                      <a:lnTo>
                        <a:pt x="30160" y="34585"/>
                      </a:lnTo>
                      <a:lnTo>
                        <a:pt x="10383" y="15810"/>
                      </a:lnTo>
                      <a:lnTo>
                        <a:pt x="15327" y="10375"/>
                      </a:lnTo>
                      <a:cubicBezTo>
                        <a:pt x="17799" y="7905"/>
                        <a:pt x="20271" y="6917"/>
                        <a:pt x="23238" y="7411"/>
                      </a:cubicBezTo>
                      <a:cubicBezTo>
                        <a:pt x="26205" y="7411"/>
                        <a:pt x="29171" y="9387"/>
                        <a:pt x="32138" y="12352"/>
                      </a:cubicBezTo>
                      <a:cubicBezTo>
                        <a:pt x="35599" y="15810"/>
                        <a:pt x="37576" y="18775"/>
                        <a:pt x="38071" y="21739"/>
                      </a:cubicBezTo>
                      <a:cubicBezTo>
                        <a:pt x="38071" y="24703"/>
                        <a:pt x="37082" y="27174"/>
                        <a:pt x="35104" y="29644"/>
                      </a:cubicBezTo>
                      <a:close/>
                    </a:path>
                  </a:pathLst>
                </a:custGeom>
                <a:solidFill>
                  <a:srgbClr val="FFFFFF"/>
                </a:solidFill>
                <a:ln w="4944"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D21035C2-F0B4-A217-DF13-17B0C71F8F02}"/>
                    </a:ext>
                  </a:extLst>
                </p:cNvPr>
                <p:cNvSpPr/>
                <p:nvPr/>
              </p:nvSpPr>
              <p:spPr>
                <a:xfrm>
                  <a:off x="7478131" y="5809248"/>
                  <a:ext cx="48948" cy="45454"/>
                </a:xfrm>
                <a:custGeom>
                  <a:avLst/>
                  <a:gdLst>
                    <a:gd name="connsiteX0" fmla="*/ 30160 w 48948"/>
                    <a:gd name="connsiteY0" fmla="*/ 35573 h 45454"/>
                    <a:gd name="connsiteX1" fmla="*/ 22249 w 48948"/>
                    <a:gd name="connsiteY1" fmla="*/ 27668 h 45454"/>
                    <a:gd name="connsiteX2" fmla="*/ 30160 w 48948"/>
                    <a:gd name="connsiteY2" fmla="*/ 18775 h 45454"/>
                    <a:gd name="connsiteX3" fmla="*/ 25216 w 48948"/>
                    <a:gd name="connsiteY3" fmla="*/ 15810 h 45454"/>
                    <a:gd name="connsiteX4" fmla="*/ 17799 w 48948"/>
                    <a:gd name="connsiteY4" fmla="*/ 23715 h 45454"/>
                    <a:gd name="connsiteX5" fmla="*/ 9889 w 48948"/>
                    <a:gd name="connsiteY5" fmla="*/ 15810 h 45454"/>
                    <a:gd name="connsiteX6" fmla="*/ 21755 w 48948"/>
                    <a:gd name="connsiteY6" fmla="*/ 3459 h 45454"/>
                    <a:gd name="connsiteX7" fmla="*/ 16811 w 48948"/>
                    <a:gd name="connsiteY7" fmla="*/ 0 h 45454"/>
                    <a:gd name="connsiteX8" fmla="*/ 0 w 48948"/>
                    <a:gd name="connsiteY8" fmla="*/ 17292 h 45454"/>
                    <a:gd name="connsiteX9" fmla="*/ 29171 w 48948"/>
                    <a:gd name="connsiteY9" fmla="*/ 45454 h 45454"/>
                    <a:gd name="connsiteX10" fmla="*/ 48948 w 48948"/>
                    <a:gd name="connsiteY10" fmla="*/ 24703 h 45454"/>
                    <a:gd name="connsiteX11" fmla="*/ 43510 w 48948"/>
                    <a:gd name="connsiteY11" fmla="*/ 21739 h 45454"/>
                    <a:gd name="connsiteX12" fmla="*/ 30160 w 48948"/>
                    <a:gd name="connsiteY12" fmla="*/ 35573 h 4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48" h="45454">
                      <a:moveTo>
                        <a:pt x="30160" y="35573"/>
                      </a:moveTo>
                      <a:lnTo>
                        <a:pt x="22249" y="27668"/>
                      </a:lnTo>
                      <a:lnTo>
                        <a:pt x="30160" y="18775"/>
                      </a:lnTo>
                      <a:lnTo>
                        <a:pt x="25216" y="15810"/>
                      </a:lnTo>
                      <a:lnTo>
                        <a:pt x="17799" y="23715"/>
                      </a:lnTo>
                      <a:lnTo>
                        <a:pt x="9889" y="15810"/>
                      </a:lnTo>
                      <a:lnTo>
                        <a:pt x="21755" y="3459"/>
                      </a:lnTo>
                      <a:lnTo>
                        <a:pt x="16811" y="0"/>
                      </a:lnTo>
                      <a:lnTo>
                        <a:pt x="0" y="17292"/>
                      </a:lnTo>
                      <a:lnTo>
                        <a:pt x="29171" y="45454"/>
                      </a:lnTo>
                      <a:lnTo>
                        <a:pt x="48948" y="24703"/>
                      </a:lnTo>
                      <a:lnTo>
                        <a:pt x="43510" y="21739"/>
                      </a:lnTo>
                      <a:lnTo>
                        <a:pt x="30160" y="35573"/>
                      </a:lnTo>
                      <a:close/>
                    </a:path>
                  </a:pathLst>
                </a:custGeom>
                <a:solidFill>
                  <a:srgbClr val="FFFFFF"/>
                </a:solidFill>
                <a:ln w="4944"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0549FB94-E296-F23E-90C2-58CB5171E312}"/>
                    </a:ext>
                  </a:extLst>
                </p:cNvPr>
                <p:cNvSpPr/>
                <p:nvPr/>
              </p:nvSpPr>
              <p:spPr>
                <a:xfrm>
                  <a:off x="7501864" y="5796403"/>
                  <a:ext cx="47959" cy="33102"/>
                </a:xfrm>
                <a:custGeom>
                  <a:avLst/>
                  <a:gdLst>
                    <a:gd name="connsiteX0" fmla="*/ 30160 w 47959"/>
                    <a:gd name="connsiteY0" fmla="*/ 23715 h 33102"/>
                    <a:gd name="connsiteX1" fmla="*/ 5439 w 47959"/>
                    <a:gd name="connsiteY1" fmla="*/ 0 h 33102"/>
                    <a:gd name="connsiteX2" fmla="*/ 0 w 47959"/>
                    <a:gd name="connsiteY2" fmla="*/ 5435 h 33102"/>
                    <a:gd name="connsiteX3" fmla="*/ 29171 w 47959"/>
                    <a:gd name="connsiteY3" fmla="*/ 33103 h 33102"/>
                    <a:gd name="connsiteX4" fmla="*/ 47959 w 47959"/>
                    <a:gd name="connsiteY4" fmla="*/ 13834 h 33102"/>
                    <a:gd name="connsiteX5" fmla="*/ 42521 w 47959"/>
                    <a:gd name="connsiteY5" fmla="*/ 10870 h 33102"/>
                    <a:gd name="connsiteX6" fmla="*/ 30160 w 47959"/>
                    <a:gd name="connsiteY6" fmla="*/ 23715 h 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9" h="33102">
                      <a:moveTo>
                        <a:pt x="30160" y="23715"/>
                      </a:moveTo>
                      <a:lnTo>
                        <a:pt x="5439" y="0"/>
                      </a:lnTo>
                      <a:lnTo>
                        <a:pt x="0" y="5435"/>
                      </a:lnTo>
                      <a:lnTo>
                        <a:pt x="29171" y="33103"/>
                      </a:lnTo>
                      <a:lnTo>
                        <a:pt x="47959" y="13834"/>
                      </a:lnTo>
                      <a:lnTo>
                        <a:pt x="42521" y="10870"/>
                      </a:lnTo>
                      <a:lnTo>
                        <a:pt x="30160" y="23715"/>
                      </a:lnTo>
                      <a:close/>
                    </a:path>
                  </a:pathLst>
                </a:custGeom>
                <a:solidFill>
                  <a:srgbClr val="FFFFFF"/>
                </a:solidFill>
                <a:ln w="4944" cap="flat">
                  <a:noFill/>
                  <a:prstDash val="solid"/>
                  <a:miter/>
                </a:ln>
              </p:spPr>
              <p:txBody>
                <a:bodyPr rtlCol="0" anchor="ctr"/>
                <a:lstStyle/>
                <a:p>
                  <a:endParaRPr lang="en-US"/>
                </a:p>
              </p:txBody>
            </p:sp>
            <p:sp>
              <p:nvSpPr>
                <p:cNvPr id="665" name="Freeform 664">
                  <a:extLst>
                    <a:ext uri="{FF2B5EF4-FFF2-40B4-BE49-F238E27FC236}">
                      <a16:creationId xmlns:a16="http://schemas.microsoft.com/office/drawing/2014/main" id="{B5785A49-6A13-2AF8-4BAA-F0F7F8561F8F}"/>
                    </a:ext>
                  </a:extLst>
                </p:cNvPr>
                <p:cNvSpPr/>
                <p:nvPr/>
              </p:nvSpPr>
              <p:spPr>
                <a:xfrm>
                  <a:off x="7524113" y="5762995"/>
                  <a:ext cx="34609" cy="42794"/>
                </a:xfrm>
                <a:custGeom>
                  <a:avLst/>
                  <a:gdLst>
                    <a:gd name="connsiteX0" fmla="*/ 27688 w 34609"/>
                    <a:gd name="connsiteY0" fmla="*/ 25008 h 42794"/>
                    <a:gd name="connsiteX1" fmla="*/ 33126 w 34609"/>
                    <a:gd name="connsiteY1" fmla="*/ 14633 h 42794"/>
                    <a:gd name="connsiteX2" fmla="*/ 29171 w 34609"/>
                    <a:gd name="connsiteY2" fmla="*/ 3763 h 42794"/>
                    <a:gd name="connsiteX3" fmla="*/ 18788 w 34609"/>
                    <a:gd name="connsiteY3" fmla="*/ 305 h 42794"/>
                    <a:gd name="connsiteX4" fmla="*/ 8899 w 34609"/>
                    <a:gd name="connsiteY4" fmla="*/ 6234 h 42794"/>
                    <a:gd name="connsiteX5" fmla="*/ 0 w 34609"/>
                    <a:gd name="connsiteY5" fmla="*/ 15127 h 42794"/>
                    <a:gd name="connsiteX6" fmla="*/ 29171 w 34609"/>
                    <a:gd name="connsiteY6" fmla="*/ 42795 h 42794"/>
                    <a:gd name="connsiteX7" fmla="*/ 34610 w 34609"/>
                    <a:gd name="connsiteY7" fmla="*/ 37360 h 42794"/>
                    <a:gd name="connsiteX8" fmla="*/ 24226 w 34609"/>
                    <a:gd name="connsiteY8" fmla="*/ 27479 h 42794"/>
                    <a:gd name="connsiteX9" fmla="*/ 27194 w 34609"/>
                    <a:gd name="connsiteY9" fmla="*/ 24514 h 42794"/>
                    <a:gd name="connsiteX10" fmla="*/ 19777 w 34609"/>
                    <a:gd name="connsiteY10" fmla="*/ 23526 h 42794"/>
                    <a:gd name="connsiteX11" fmla="*/ 9889 w 34609"/>
                    <a:gd name="connsiteY11" fmla="*/ 14139 h 42794"/>
                    <a:gd name="connsiteX12" fmla="*/ 13349 w 34609"/>
                    <a:gd name="connsiteY12" fmla="*/ 10680 h 42794"/>
                    <a:gd name="connsiteX13" fmla="*/ 18788 w 34609"/>
                    <a:gd name="connsiteY13" fmla="*/ 7716 h 42794"/>
                    <a:gd name="connsiteX14" fmla="*/ 24226 w 34609"/>
                    <a:gd name="connsiteY14" fmla="*/ 10186 h 42794"/>
                    <a:gd name="connsiteX15" fmla="*/ 26204 w 34609"/>
                    <a:gd name="connsiteY15" fmla="*/ 15127 h 42794"/>
                    <a:gd name="connsiteX16" fmla="*/ 23238 w 34609"/>
                    <a:gd name="connsiteY16" fmla="*/ 20068 h 42794"/>
                    <a:gd name="connsiteX17" fmla="*/ 19777 w 34609"/>
                    <a:gd name="connsiteY17" fmla="*/ 23526 h 4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609" h="42794">
                      <a:moveTo>
                        <a:pt x="27688" y="25008"/>
                      </a:moveTo>
                      <a:cubicBezTo>
                        <a:pt x="30654" y="22044"/>
                        <a:pt x="32632" y="18585"/>
                        <a:pt x="33126" y="14633"/>
                      </a:cubicBezTo>
                      <a:cubicBezTo>
                        <a:pt x="34115" y="10680"/>
                        <a:pt x="32632" y="7222"/>
                        <a:pt x="29171" y="3763"/>
                      </a:cubicBezTo>
                      <a:cubicBezTo>
                        <a:pt x="25710" y="799"/>
                        <a:pt x="22249" y="-683"/>
                        <a:pt x="18788" y="305"/>
                      </a:cubicBezTo>
                      <a:cubicBezTo>
                        <a:pt x="15327" y="1293"/>
                        <a:pt x="11866" y="3269"/>
                        <a:pt x="8899" y="6234"/>
                      </a:cubicBezTo>
                      <a:lnTo>
                        <a:pt x="0" y="15127"/>
                      </a:lnTo>
                      <a:lnTo>
                        <a:pt x="29171" y="42795"/>
                      </a:lnTo>
                      <a:lnTo>
                        <a:pt x="34610" y="37360"/>
                      </a:lnTo>
                      <a:lnTo>
                        <a:pt x="24226" y="27479"/>
                      </a:lnTo>
                      <a:lnTo>
                        <a:pt x="27194" y="24514"/>
                      </a:lnTo>
                      <a:close/>
                      <a:moveTo>
                        <a:pt x="19777" y="23526"/>
                      </a:moveTo>
                      <a:lnTo>
                        <a:pt x="9889" y="14139"/>
                      </a:lnTo>
                      <a:lnTo>
                        <a:pt x="13349" y="10680"/>
                      </a:lnTo>
                      <a:cubicBezTo>
                        <a:pt x="15327" y="8704"/>
                        <a:pt x="16810" y="7716"/>
                        <a:pt x="18788" y="7716"/>
                      </a:cubicBezTo>
                      <a:cubicBezTo>
                        <a:pt x="20271" y="7716"/>
                        <a:pt x="22249" y="7716"/>
                        <a:pt x="24226" y="10186"/>
                      </a:cubicBezTo>
                      <a:cubicBezTo>
                        <a:pt x="25710" y="11668"/>
                        <a:pt x="26204" y="13645"/>
                        <a:pt x="26204" y="15127"/>
                      </a:cubicBezTo>
                      <a:cubicBezTo>
                        <a:pt x="26204" y="17103"/>
                        <a:pt x="25216" y="18585"/>
                        <a:pt x="23238" y="20068"/>
                      </a:cubicBezTo>
                      <a:lnTo>
                        <a:pt x="19777" y="23526"/>
                      </a:lnTo>
                      <a:close/>
                    </a:path>
                  </a:pathLst>
                </a:custGeom>
                <a:solidFill>
                  <a:srgbClr val="FFFFFF"/>
                </a:solidFill>
                <a:ln w="4944" cap="flat">
                  <a:noFill/>
                  <a:prstDash val="solid"/>
                  <a:miter/>
                </a:ln>
              </p:spPr>
              <p:txBody>
                <a:bodyPr rtlCol="0" anchor="ctr"/>
                <a:lstStyle/>
                <a:p>
                  <a:endParaRPr lang="en-US"/>
                </a:p>
              </p:txBody>
            </p:sp>
            <p:sp>
              <p:nvSpPr>
                <p:cNvPr id="666" name="Freeform 665">
                  <a:extLst>
                    <a:ext uri="{FF2B5EF4-FFF2-40B4-BE49-F238E27FC236}">
                      <a16:creationId xmlns:a16="http://schemas.microsoft.com/office/drawing/2014/main" id="{D30670A8-4C74-1780-47FA-9DCBABFB54CB}"/>
                    </a:ext>
                  </a:extLst>
                </p:cNvPr>
                <p:cNvSpPr/>
                <p:nvPr/>
              </p:nvSpPr>
              <p:spPr>
                <a:xfrm>
                  <a:off x="7549329" y="5730197"/>
                  <a:ext cx="50431" cy="50395"/>
                </a:xfrm>
                <a:custGeom>
                  <a:avLst/>
                  <a:gdLst>
                    <a:gd name="connsiteX0" fmla="*/ 16316 w 50431"/>
                    <a:gd name="connsiteY0" fmla="*/ 5435 h 50395"/>
                    <a:gd name="connsiteX1" fmla="*/ 28676 w 50431"/>
                    <a:gd name="connsiteY1" fmla="*/ 17292 h 50395"/>
                    <a:gd name="connsiteX2" fmla="*/ 17799 w 50431"/>
                    <a:gd name="connsiteY2" fmla="*/ 28656 h 50395"/>
                    <a:gd name="connsiteX3" fmla="*/ 4944 w 50431"/>
                    <a:gd name="connsiteY3" fmla="*/ 16798 h 50395"/>
                    <a:gd name="connsiteX4" fmla="*/ 0 w 50431"/>
                    <a:gd name="connsiteY4" fmla="*/ 22233 h 50395"/>
                    <a:gd name="connsiteX5" fmla="*/ 29171 w 50431"/>
                    <a:gd name="connsiteY5" fmla="*/ 50395 h 50395"/>
                    <a:gd name="connsiteX6" fmla="*/ 34116 w 50431"/>
                    <a:gd name="connsiteY6" fmla="*/ 44466 h 50395"/>
                    <a:gd name="connsiteX7" fmla="*/ 22249 w 50431"/>
                    <a:gd name="connsiteY7" fmla="*/ 33103 h 50395"/>
                    <a:gd name="connsiteX8" fmla="*/ 33126 w 50431"/>
                    <a:gd name="connsiteY8" fmla="*/ 21245 h 50395"/>
                    <a:gd name="connsiteX9" fmla="*/ 45487 w 50431"/>
                    <a:gd name="connsiteY9" fmla="*/ 33103 h 50395"/>
                    <a:gd name="connsiteX10" fmla="*/ 50431 w 50431"/>
                    <a:gd name="connsiteY10" fmla="*/ 27668 h 50395"/>
                    <a:gd name="connsiteX11" fmla="*/ 21755 w 50431"/>
                    <a:gd name="connsiteY11" fmla="*/ 0 h 50395"/>
                    <a:gd name="connsiteX12" fmla="*/ 16316 w 50431"/>
                    <a:gd name="connsiteY12" fmla="*/ 5435 h 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31" h="50395">
                      <a:moveTo>
                        <a:pt x="16316" y="5435"/>
                      </a:moveTo>
                      <a:lnTo>
                        <a:pt x="28676" y="17292"/>
                      </a:lnTo>
                      <a:lnTo>
                        <a:pt x="17799" y="28656"/>
                      </a:lnTo>
                      <a:lnTo>
                        <a:pt x="4944" y="16798"/>
                      </a:lnTo>
                      <a:lnTo>
                        <a:pt x="0" y="22233"/>
                      </a:lnTo>
                      <a:lnTo>
                        <a:pt x="29171" y="50395"/>
                      </a:lnTo>
                      <a:lnTo>
                        <a:pt x="34116" y="44466"/>
                      </a:lnTo>
                      <a:lnTo>
                        <a:pt x="22249" y="33103"/>
                      </a:lnTo>
                      <a:lnTo>
                        <a:pt x="33126" y="21245"/>
                      </a:lnTo>
                      <a:lnTo>
                        <a:pt x="45487" y="33103"/>
                      </a:lnTo>
                      <a:lnTo>
                        <a:pt x="50431" y="27668"/>
                      </a:lnTo>
                      <a:lnTo>
                        <a:pt x="21755" y="0"/>
                      </a:lnTo>
                      <a:lnTo>
                        <a:pt x="16316" y="5435"/>
                      </a:lnTo>
                      <a:close/>
                    </a:path>
                  </a:pathLst>
                </a:custGeom>
                <a:solidFill>
                  <a:srgbClr val="FFFFFF"/>
                </a:solidFill>
                <a:ln w="4944"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3109E642-A531-B88B-5E19-2AEB27DF5C9A}"/>
                    </a:ext>
                  </a:extLst>
                </p:cNvPr>
                <p:cNvSpPr/>
                <p:nvPr/>
              </p:nvSpPr>
              <p:spPr>
                <a:xfrm rot="-2772000">
                  <a:off x="7592135" y="5716628"/>
                  <a:ext cx="7416" cy="40513"/>
                </a:xfrm>
                <a:custGeom>
                  <a:avLst/>
                  <a:gdLst>
                    <a:gd name="connsiteX0" fmla="*/ 0 w 7416"/>
                    <a:gd name="connsiteY0" fmla="*/ 1 h 40513"/>
                    <a:gd name="connsiteX1" fmla="*/ 7417 w 7416"/>
                    <a:gd name="connsiteY1" fmla="*/ 1 h 40513"/>
                    <a:gd name="connsiteX2" fmla="*/ 7417 w 7416"/>
                    <a:gd name="connsiteY2" fmla="*/ 40514 h 40513"/>
                    <a:gd name="connsiteX3" fmla="*/ 0 w 7416"/>
                    <a:gd name="connsiteY3" fmla="*/ 40514 h 40513"/>
                  </a:gdLst>
                  <a:ahLst/>
                  <a:cxnLst>
                    <a:cxn ang="0">
                      <a:pos x="connsiteX0" y="connsiteY0"/>
                    </a:cxn>
                    <a:cxn ang="0">
                      <a:pos x="connsiteX1" y="connsiteY1"/>
                    </a:cxn>
                    <a:cxn ang="0">
                      <a:pos x="connsiteX2" y="connsiteY2"/>
                    </a:cxn>
                    <a:cxn ang="0">
                      <a:pos x="connsiteX3" y="connsiteY3"/>
                    </a:cxn>
                  </a:cxnLst>
                  <a:rect l="l" t="t" r="r" b="b"/>
                  <a:pathLst>
                    <a:path w="7416" h="40513">
                      <a:moveTo>
                        <a:pt x="0" y="1"/>
                      </a:moveTo>
                      <a:lnTo>
                        <a:pt x="7417" y="1"/>
                      </a:lnTo>
                      <a:lnTo>
                        <a:pt x="7417" y="40514"/>
                      </a:lnTo>
                      <a:lnTo>
                        <a:pt x="0" y="40514"/>
                      </a:lnTo>
                      <a:close/>
                    </a:path>
                  </a:pathLst>
                </a:custGeom>
                <a:solidFill>
                  <a:srgbClr val="FFFFFF"/>
                </a:solidFill>
                <a:ln w="4944"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A1BEC0F4-D0E7-ACDF-5D72-66D5155F72CC}"/>
                    </a:ext>
                  </a:extLst>
                </p:cNvPr>
                <p:cNvSpPr/>
                <p:nvPr/>
              </p:nvSpPr>
              <p:spPr>
                <a:xfrm>
                  <a:off x="7597782" y="5697589"/>
                  <a:ext cx="43509" cy="43971"/>
                </a:xfrm>
                <a:custGeom>
                  <a:avLst/>
                  <a:gdLst>
                    <a:gd name="connsiteX0" fmla="*/ 4450 w 43509"/>
                    <a:gd name="connsiteY0" fmla="*/ 0 h 43971"/>
                    <a:gd name="connsiteX1" fmla="*/ 0 w 43509"/>
                    <a:gd name="connsiteY1" fmla="*/ 4941 h 43971"/>
                    <a:gd name="connsiteX2" fmla="*/ 18294 w 43509"/>
                    <a:gd name="connsiteY2" fmla="*/ 43972 h 43971"/>
                    <a:gd name="connsiteX3" fmla="*/ 23733 w 43509"/>
                    <a:gd name="connsiteY3" fmla="*/ 38537 h 43971"/>
                    <a:gd name="connsiteX4" fmla="*/ 19283 w 43509"/>
                    <a:gd name="connsiteY4" fmla="*/ 29644 h 43971"/>
                    <a:gd name="connsiteX5" fmla="*/ 29666 w 43509"/>
                    <a:gd name="connsiteY5" fmla="*/ 18775 h 43971"/>
                    <a:gd name="connsiteX6" fmla="*/ 39060 w 43509"/>
                    <a:gd name="connsiteY6" fmla="*/ 22727 h 43971"/>
                    <a:gd name="connsiteX7" fmla="*/ 43510 w 43509"/>
                    <a:gd name="connsiteY7" fmla="*/ 16304 h 43971"/>
                    <a:gd name="connsiteX8" fmla="*/ 4450 w 43509"/>
                    <a:gd name="connsiteY8" fmla="*/ 494 h 43971"/>
                    <a:gd name="connsiteX9" fmla="*/ 16316 w 43509"/>
                    <a:gd name="connsiteY9" fmla="*/ 23221 h 43971"/>
                    <a:gd name="connsiteX10" fmla="*/ 9889 w 43509"/>
                    <a:gd name="connsiteY10" fmla="*/ 9881 h 43971"/>
                    <a:gd name="connsiteX11" fmla="*/ 23733 w 43509"/>
                    <a:gd name="connsiteY11" fmla="*/ 15810 h 43971"/>
                    <a:gd name="connsiteX12" fmla="*/ 16316 w 43509"/>
                    <a:gd name="connsiteY12" fmla="*/ 23715 h 4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9" h="43971">
                      <a:moveTo>
                        <a:pt x="4450" y="0"/>
                      </a:moveTo>
                      <a:lnTo>
                        <a:pt x="0" y="4941"/>
                      </a:lnTo>
                      <a:lnTo>
                        <a:pt x="18294" y="43972"/>
                      </a:lnTo>
                      <a:lnTo>
                        <a:pt x="23733" y="38537"/>
                      </a:lnTo>
                      <a:lnTo>
                        <a:pt x="19283" y="29644"/>
                      </a:lnTo>
                      <a:lnTo>
                        <a:pt x="29666" y="18775"/>
                      </a:lnTo>
                      <a:lnTo>
                        <a:pt x="39060" y="22727"/>
                      </a:lnTo>
                      <a:lnTo>
                        <a:pt x="43510" y="16304"/>
                      </a:lnTo>
                      <a:lnTo>
                        <a:pt x="4450" y="494"/>
                      </a:lnTo>
                      <a:close/>
                      <a:moveTo>
                        <a:pt x="16316" y="23221"/>
                      </a:moveTo>
                      <a:lnTo>
                        <a:pt x="9889" y="9881"/>
                      </a:lnTo>
                      <a:lnTo>
                        <a:pt x="23733" y="15810"/>
                      </a:lnTo>
                      <a:lnTo>
                        <a:pt x="16316" y="23715"/>
                      </a:lnTo>
                      <a:close/>
                    </a:path>
                  </a:pathLst>
                </a:custGeom>
                <a:solidFill>
                  <a:srgbClr val="FFFFFF"/>
                </a:solidFill>
                <a:ln w="4944"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F2004FEE-DC50-0C29-D8B6-702688463FBB}"/>
                    </a:ext>
                  </a:extLst>
                </p:cNvPr>
                <p:cNvSpPr/>
                <p:nvPr/>
              </p:nvSpPr>
              <p:spPr>
                <a:xfrm>
                  <a:off x="6948599" y="5467847"/>
                  <a:ext cx="35598" cy="40513"/>
                </a:xfrm>
                <a:custGeom>
                  <a:avLst/>
                  <a:gdLst>
                    <a:gd name="connsiteX0" fmla="*/ 20271 w 35598"/>
                    <a:gd name="connsiteY0" fmla="*/ 27668 h 40513"/>
                    <a:gd name="connsiteX1" fmla="*/ 27688 w 35598"/>
                    <a:gd name="connsiteY1" fmla="*/ 17292 h 40513"/>
                    <a:gd name="connsiteX2" fmla="*/ 27688 w 35598"/>
                    <a:gd name="connsiteY2" fmla="*/ 40514 h 40513"/>
                    <a:gd name="connsiteX3" fmla="*/ 35599 w 35598"/>
                    <a:gd name="connsiteY3" fmla="*/ 40514 h 40513"/>
                    <a:gd name="connsiteX4" fmla="*/ 35599 w 35598"/>
                    <a:gd name="connsiteY4" fmla="*/ 0 h 40513"/>
                    <a:gd name="connsiteX5" fmla="*/ 30654 w 35598"/>
                    <a:gd name="connsiteY5" fmla="*/ 0 h 40513"/>
                    <a:gd name="connsiteX6" fmla="*/ 18294 w 35598"/>
                    <a:gd name="connsiteY6" fmla="*/ 18775 h 40513"/>
                    <a:gd name="connsiteX7" fmla="*/ 4944 w 35598"/>
                    <a:gd name="connsiteY7" fmla="*/ 0 h 40513"/>
                    <a:gd name="connsiteX8" fmla="*/ 0 w 35598"/>
                    <a:gd name="connsiteY8" fmla="*/ 0 h 40513"/>
                    <a:gd name="connsiteX9" fmla="*/ 0 w 35598"/>
                    <a:gd name="connsiteY9" fmla="*/ 40514 h 40513"/>
                    <a:gd name="connsiteX10" fmla="*/ 7416 w 35598"/>
                    <a:gd name="connsiteY10" fmla="*/ 40514 h 40513"/>
                    <a:gd name="connsiteX11" fmla="*/ 7416 w 35598"/>
                    <a:gd name="connsiteY11" fmla="*/ 15810 h 40513"/>
                    <a:gd name="connsiteX12" fmla="*/ 17305 w 35598"/>
                    <a:gd name="connsiteY12" fmla="*/ 28162 h 40513"/>
                    <a:gd name="connsiteX13" fmla="*/ 20271 w 35598"/>
                    <a:gd name="connsiteY13" fmla="*/ 27668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98" h="40513">
                      <a:moveTo>
                        <a:pt x="20271" y="27668"/>
                      </a:moveTo>
                      <a:lnTo>
                        <a:pt x="27688" y="17292"/>
                      </a:lnTo>
                      <a:lnTo>
                        <a:pt x="27688" y="40514"/>
                      </a:lnTo>
                      <a:lnTo>
                        <a:pt x="35599" y="40514"/>
                      </a:lnTo>
                      <a:lnTo>
                        <a:pt x="35599" y="0"/>
                      </a:lnTo>
                      <a:lnTo>
                        <a:pt x="30654" y="0"/>
                      </a:lnTo>
                      <a:lnTo>
                        <a:pt x="18294" y="18775"/>
                      </a:lnTo>
                      <a:lnTo>
                        <a:pt x="4944" y="0"/>
                      </a:lnTo>
                      <a:lnTo>
                        <a:pt x="0" y="0"/>
                      </a:lnTo>
                      <a:lnTo>
                        <a:pt x="0" y="40514"/>
                      </a:lnTo>
                      <a:lnTo>
                        <a:pt x="7416" y="40514"/>
                      </a:lnTo>
                      <a:lnTo>
                        <a:pt x="7416" y="15810"/>
                      </a:lnTo>
                      <a:lnTo>
                        <a:pt x="17305" y="28162"/>
                      </a:lnTo>
                      <a:lnTo>
                        <a:pt x="20271" y="27668"/>
                      </a:lnTo>
                      <a:close/>
                    </a:path>
                  </a:pathLst>
                </a:custGeom>
                <a:solidFill>
                  <a:srgbClr val="FFFFFF"/>
                </a:solidFill>
                <a:ln w="4944"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60AE054A-06C0-5A44-6C86-B5C3031855E2}"/>
                    </a:ext>
                  </a:extLst>
                </p:cNvPr>
                <p:cNvSpPr/>
                <p:nvPr/>
              </p:nvSpPr>
              <p:spPr>
                <a:xfrm>
                  <a:off x="6992109" y="5466859"/>
                  <a:ext cx="37082" cy="41995"/>
                </a:xfrm>
                <a:custGeom>
                  <a:avLst/>
                  <a:gdLst>
                    <a:gd name="connsiteX0" fmla="*/ 18788 w 37082"/>
                    <a:gd name="connsiteY0" fmla="*/ 0 h 41995"/>
                    <a:gd name="connsiteX1" fmla="*/ 4944 w 37082"/>
                    <a:gd name="connsiteY1" fmla="*/ 5929 h 41995"/>
                    <a:gd name="connsiteX2" fmla="*/ 0 w 37082"/>
                    <a:gd name="connsiteY2" fmla="*/ 21245 h 41995"/>
                    <a:gd name="connsiteX3" fmla="*/ 4450 w 37082"/>
                    <a:gd name="connsiteY3" fmla="*/ 36067 h 41995"/>
                    <a:gd name="connsiteX4" fmla="*/ 18294 w 37082"/>
                    <a:gd name="connsiteY4" fmla="*/ 41996 h 41995"/>
                    <a:gd name="connsiteX5" fmla="*/ 32138 w 37082"/>
                    <a:gd name="connsiteY5" fmla="*/ 36067 h 41995"/>
                    <a:gd name="connsiteX6" fmla="*/ 37082 w 37082"/>
                    <a:gd name="connsiteY6" fmla="*/ 20751 h 41995"/>
                    <a:gd name="connsiteX7" fmla="*/ 32633 w 37082"/>
                    <a:gd name="connsiteY7" fmla="*/ 5929 h 41995"/>
                    <a:gd name="connsiteX8" fmla="*/ 18788 w 37082"/>
                    <a:gd name="connsiteY8" fmla="*/ 0 h 41995"/>
                    <a:gd name="connsiteX9" fmla="*/ 26699 w 37082"/>
                    <a:gd name="connsiteY9" fmla="*/ 32114 h 41995"/>
                    <a:gd name="connsiteX10" fmla="*/ 18788 w 37082"/>
                    <a:gd name="connsiteY10" fmla="*/ 35573 h 41995"/>
                    <a:gd name="connsiteX11" fmla="*/ 10878 w 37082"/>
                    <a:gd name="connsiteY11" fmla="*/ 31620 h 41995"/>
                    <a:gd name="connsiteX12" fmla="*/ 8406 w 37082"/>
                    <a:gd name="connsiteY12" fmla="*/ 21245 h 41995"/>
                    <a:gd name="connsiteX13" fmla="*/ 11372 w 37082"/>
                    <a:gd name="connsiteY13" fmla="*/ 10375 h 41995"/>
                    <a:gd name="connsiteX14" fmla="*/ 19283 w 37082"/>
                    <a:gd name="connsiteY14" fmla="*/ 6423 h 41995"/>
                    <a:gd name="connsiteX15" fmla="*/ 27194 w 37082"/>
                    <a:gd name="connsiteY15" fmla="*/ 10375 h 41995"/>
                    <a:gd name="connsiteX16" fmla="*/ 29666 w 37082"/>
                    <a:gd name="connsiteY16" fmla="*/ 20751 h 41995"/>
                    <a:gd name="connsiteX17" fmla="*/ 26699 w 37082"/>
                    <a:gd name="connsiteY17" fmla="*/ 32114 h 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82" h="41995">
                      <a:moveTo>
                        <a:pt x="18788" y="0"/>
                      </a:moveTo>
                      <a:cubicBezTo>
                        <a:pt x="12856" y="0"/>
                        <a:pt x="8406" y="1976"/>
                        <a:pt x="4944" y="5929"/>
                      </a:cubicBezTo>
                      <a:cubicBezTo>
                        <a:pt x="1484" y="9881"/>
                        <a:pt x="0" y="14822"/>
                        <a:pt x="0" y="21245"/>
                      </a:cubicBezTo>
                      <a:cubicBezTo>
                        <a:pt x="0" y="27668"/>
                        <a:pt x="1484" y="32114"/>
                        <a:pt x="4450" y="36067"/>
                      </a:cubicBezTo>
                      <a:cubicBezTo>
                        <a:pt x="7416" y="40019"/>
                        <a:pt x="12361" y="41996"/>
                        <a:pt x="18294" y="41996"/>
                      </a:cubicBezTo>
                      <a:cubicBezTo>
                        <a:pt x="24227" y="41996"/>
                        <a:pt x="28677" y="40019"/>
                        <a:pt x="32138" y="36067"/>
                      </a:cubicBezTo>
                      <a:cubicBezTo>
                        <a:pt x="35599" y="32114"/>
                        <a:pt x="37082" y="27174"/>
                        <a:pt x="37082" y="20751"/>
                      </a:cubicBezTo>
                      <a:cubicBezTo>
                        <a:pt x="37082" y="14328"/>
                        <a:pt x="35599" y="9881"/>
                        <a:pt x="32633" y="5929"/>
                      </a:cubicBezTo>
                      <a:cubicBezTo>
                        <a:pt x="29666" y="1976"/>
                        <a:pt x="24721" y="0"/>
                        <a:pt x="18788" y="0"/>
                      </a:cubicBezTo>
                      <a:close/>
                      <a:moveTo>
                        <a:pt x="26699" y="32114"/>
                      </a:moveTo>
                      <a:cubicBezTo>
                        <a:pt x="24721" y="34585"/>
                        <a:pt x="22249" y="35573"/>
                        <a:pt x="18788" y="35573"/>
                      </a:cubicBezTo>
                      <a:cubicBezTo>
                        <a:pt x="15328" y="35573"/>
                        <a:pt x="12361" y="34091"/>
                        <a:pt x="10878" y="31620"/>
                      </a:cubicBezTo>
                      <a:cubicBezTo>
                        <a:pt x="9394" y="29150"/>
                        <a:pt x="8406" y="25692"/>
                        <a:pt x="8406" y="21245"/>
                      </a:cubicBezTo>
                      <a:cubicBezTo>
                        <a:pt x="8406" y="16798"/>
                        <a:pt x="9394" y="13340"/>
                        <a:pt x="11372" y="10375"/>
                      </a:cubicBezTo>
                      <a:cubicBezTo>
                        <a:pt x="13350" y="7905"/>
                        <a:pt x="15822" y="6423"/>
                        <a:pt x="19283" y="6423"/>
                      </a:cubicBezTo>
                      <a:cubicBezTo>
                        <a:pt x="22744" y="6423"/>
                        <a:pt x="25711" y="7905"/>
                        <a:pt x="27194" y="10375"/>
                      </a:cubicBezTo>
                      <a:cubicBezTo>
                        <a:pt x="28677" y="12846"/>
                        <a:pt x="29666" y="16304"/>
                        <a:pt x="29666" y="20751"/>
                      </a:cubicBezTo>
                      <a:cubicBezTo>
                        <a:pt x="29666" y="25197"/>
                        <a:pt x="28677" y="29644"/>
                        <a:pt x="26699" y="32114"/>
                      </a:cubicBezTo>
                      <a:close/>
                    </a:path>
                  </a:pathLst>
                </a:custGeom>
                <a:solidFill>
                  <a:srgbClr val="FFFFFF"/>
                </a:solidFill>
                <a:ln w="4944"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FA32F1DB-4FB7-B75B-2D2F-2837FA19603E}"/>
                    </a:ext>
                  </a:extLst>
                </p:cNvPr>
                <p:cNvSpPr/>
                <p:nvPr/>
              </p:nvSpPr>
              <p:spPr>
                <a:xfrm>
                  <a:off x="7038091" y="5467847"/>
                  <a:ext cx="34115" cy="40513"/>
                </a:xfrm>
                <a:custGeom>
                  <a:avLst/>
                  <a:gdLst>
                    <a:gd name="connsiteX0" fmla="*/ 7416 w 34115"/>
                    <a:gd name="connsiteY0" fmla="*/ 13340 h 40513"/>
                    <a:gd name="connsiteX1" fmla="*/ 26205 w 34115"/>
                    <a:gd name="connsiteY1" fmla="*/ 40514 h 40513"/>
                    <a:gd name="connsiteX2" fmla="*/ 34116 w 34115"/>
                    <a:gd name="connsiteY2" fmla="*/ 40514 h 40513"/>
                    <a:gd name="connsiteX3" fmla="*/ 34116 w 34115"/>
                    <a:gd name="connsiteY3" fmla="*/ 0 h 40513"/>
                    <a:gd name="connsiteX4" fmla="*/ 26205 w 34115"/>
                    <a:gd name="connsiteY4" fmla="*/ 0 h 40513"/>
                    <a:gd name="connsiteX5" fmla="*/ 26205 w 34115"/>
                    <a:gd name="connsiteY5" fmla="*/ 27174 h 40513"/>
                    <a:gd name="connsiteX6" fmla="*/ 7416 w 34115"/>
                    <a:gd name="connsiteY6" fmla="*/ 0 h 40513"/>
                    <a:gd name="connsiteX7" fmla="*/ 0 w 34115"/>
                    <a:gd name="connsiteY7" fmla="*/ 0 h 40513"/>
                    <a:gd name="connsiteX8" fmla="*/ 0 w 34115"/>
                    <a:gd name="connsiteY8" fmla="*/ 40514 h 40513"/>
                    <a:gd name="connsiteX9" fmla="*/ 7416 w 34115"/>
                    <a:gd name="connsiteY9" fmla="*/ 40514 h 40513"/>
                    <a:gd name="connsiteX10" fmla="*/ 7416 w 34115"/>
                    <a:gd name="connsiteY10" fmla="*/ 13340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15" h="40513">
                      <a:moveTo>
                        <a:pt x="7416" y="13340"/>
                      </a:moveTo>
                      <a:lnTo>
                        <a:pt x="26205" y="40514"/>
                      </a:lnTo>
                      <a:lnTo>
                        <a:pt x="34116" y="40514"/>
                      </a:lnTo>
                      <a:lnTo>
                        <a:pt x="34116" y="0"/>
                      </a:lnTo>
                      <a:lnTo>
                        <a:pt x="26205" y="0"/>
                      </a:lnTo>
                      <a:lnTo>
                        <a:pt x="26205" y="27174"/>
                      </a:lnTo>
                      <a:lnTo>
                        <a:pt x="7416" y="0"/>
                      </a:lnTo>
                      <a:lnTo>
                        <a:pt x="0" y="0"/>
                      </a:lnTo>
                      <a:lnTo>
                        <a:pt x="0" y="40514"/>
                      </a:lnTo>
                      <a:lnTo>
                        <a:pt x="7416" y="40514"/>
                      </a:lnTo>
                      <a:lnTo>
                        <a:pt x="7416" y="13340"/>
                      </a:lnTo>
                      <a:close/>
                    </a:path>
                  </a:pathLst>
                </a:custGeom>
                <a:solidFill>
                  <a:srgbClr val="FFFFFF"/>
                </a:solidFill>
                <a:ln w="4944"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498274BF-A695-25BD-844C-27CF695E7969}"/>
                    </a:ext>
                  </a:extLst>
                </p:cNvPr>
                <p:cNvSpPr/>
                <p:nvPr/>
              </p:nvSpPr>
              <p:spPr>
                <a:xfrm>
                  <a:off x="7077645" y="5467847"/>
                  <a:ext cx="33621" cy="40513"/>
                </a:xfrm>
                <a:custGeom>
                  <a:avLst/>
                  <a:gdLst>
                    <a:gd name="connsiteX0" fmla="*/ 11866 w 33621"/>
                    <a:gd name="connsiteY0" fmla="*/ 40514 h 40513"/>
                    <a:gd name="connsiteX1" fmla="*/ 19777 w 33621"/>
                    <a:gd name="connsiteY1" fmla="*/ 40514 h 40513"/>
                    <a:gd name="connsiteX2" fmla="*/ 19777 w 33621"/>
                    <a:gd name="connsiteY2" fmla="*/ 6423 h 40513"/>
                    <a:gd name="connsiteX3" fmla="*/ 33621 w 33621"/>
                    <a:gd name="connsiteY3" fmla="*/ 6423 h 40513"/>
                    <a:gd name="connsiteX4" fmla="*/ 32632 w 33621"/>
                    <a:gd name="connsiteY4" fmla="*/ 0 h 40513"/>
                    <a:gd name="connsiteX5" fmla="*/ 0 w 33621"/>
                    <a:gd name="connsiteY5" fmla="*/ 0 h 40513"/>
                    <a:gd name="connsiteX6" fmla="*/ 0 w 33621"/>
                    <a:gd name="connsiteY6" fmla="*/ 6423 h 40513"/>
                    <a:gd name="connsiteX7" fmla="*/ 11866 w 33621"/>
                    <a:gd name="connsiteY7" fmla="*/ 6423 h 40513"/>
                    <a:gd name="connsiteX8" fmla="*/ 11866 w 33621"/>
                    <a:gd name="connsiteY8" fmla="*/ 40514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1" h="40513">
                      <a:moveTo>
                        <a:pt x="11866" y="40514"/>
                      </a:moveTo>
                      <a:lnTo>
                        <a:pt x="19777" y="40514"/>
                      </a:lnTo>
                      <a:lnTo>
                        <a:pt x="19777" y="6423"/>
                      </a:lnTo>
                      <a:lnTo>
                        <a:pt x="33621" y="6423"/>
                      </a:lnTo>
                      <a:lnTo>
                        <a:pt x="32632" y="0"/>
                      </a:lnTo>
                      <a:lnTo>
                        <a:pt x="0" y="0"/>
                      </a:lnTo>
                      <a:lnTo>
                        <a:pt x="0" y="6423"/>
                      </a:lnTo>
                      <a:lnTo>
                        <a:pt x="11866" y="6423"/>
                      </a:lnTo>
                      <a:lnTo>
                        <a:pt x="11866" y="40514"/>
                      </a:lnTo>
                      <a:close/>
                    </a:path>
                  </a:pathLst>
                </a:custGeom>
                <a:solidFill>
                  <a:srgbClr val="FFFFFF"/>
                </a:solidFill>
                <a:ln w="4944"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4D10566C-A2F2-7665-F640-FFBA8FDB400F}"/>
                    </a:ext>
                  </a:extLst>
                </p:cNvPr>
                <p:cNvSpPr/>
                <p:nvPr/>
              </p:nvSpPr>
              <p:spPr>
                <a:xfrm>
                  <a:off x="7115715" y="5466859"/>
                  <a:ext cx="30654" cy="42489"/>
                </a:xfrm>
                <a:custGeom>
                  <a:avLst/>
                  <a:gdLst>
                    <a:gd name="connsiteX0" fmla="*/ 18294 w 30654"/>
                    <a:gd name="connsiteY0" fmla="*/ 42490 h 42489"/>
                    <a:gd name="connsiteX1" fmla="*/ 25216 w 30654"/>
                    <a:gd name="connsiteY1" fmla="*/ 41502 h 42489"/>
                    <a:gd name="connsiteX2" fmla="*/ 30655 w 30654"/>
                    <a:gd name="connsiteY2" fmla="*/ 39525 h 42489"/>
                    <a:gd name="connsiteX3" fmla="*/ 30655 w 30654"/>
                    <a:gd name="connsiteY3" fmla="*/ 19763 h 42489"/>
                    <a:gd name="connsiteX4" fmla="*/ 15822 w 30654"/>
                    <a:gd name="connsiteY4" fmla="*/ 19763 h 42489"/>
                    <a:gd name="connsiteX5" fmla="*/ 15822 w 30654"/>
                    <a:gd name="connsiteY5" fmla="*/ 25692 h 42489"/>
                    <a:gd name="connsiteX6" fmla="*/ 23733 w 30654"/>
                    <a:gd name="connsiteY6" fmla="*/ 25692 h 42489"/>
                    <a:gd name="connsiteX7" fmla="*/ 23733 w 30654"/>
                    <a:gd name="connsiteY7" fmla="*/ 35573 h 42489"/>
                    <a:gd name="connsiteX8" fmla="*/ 21261 w 30654"/>
                    <a:gd name="connsiteY8" fmla="*/ 35573 h 42489"/>
                    <a:gd name="connsiteX9" fmla="*/ 17800 w 30654"/>
                    <a:gd name="connsiteY9" fmla="*/ 35573 h 42489"/>
                    <a:gd name="connsiteX10" fmla="*/ 9889 w 30654"/>
                    <a:gd name="connsiteY10" fmla="*/ 31620 h 42489"/>
                    <a:gd name="connsiteX11" fmla="*/ 7416 w 30654"/>
                    <a:gd name="connsiteY11" fmla="*/ 21245 h 42489"/>
                    <a:gd name="connsiteX12" fmla="*/ 10878 w 30654"/>
                    <a:gd name="connsiteY12" fmla="*/ 10375 h 42489"/>
                    <a:gd name="connsiteX13" fmla="*/ 19283 w 30654"/>
                    <a:gd name="connsiteY13" fmla="*/ 6917 h 42489"/>
                    <a:gd name="connsiteX14" fmla="*/ 23733 w 30654"/>
                    <a:gd name="connsiteY14" fmla="*/ 6917 h 42489"/>
                    <a:gd name="connsiteX15" fmla="*/ 28183 w 30654"/>
                    <a:gd name="connsiteY15" fmla="*/ 7905 h 42489"/>
                    <a:gd name="connsiteX16" fmla="*/ 30655 w 30654"/>
                    <a:gd name="connsiteY16" fmla="*/ 2470 h 42489"/>
                    <a:gd name="connsiteX17" fmla="*/ 24721 w 30654"/>
                    <a:gd name="connsiteY17" fmla="*/ 494 h 42489"/>
                    <a:gd name="connsiteX18" fmla="*/ 19777 w 30654"/>
                    <a:gd name="connsiteY18" fmla="*/ 0 h 42489"/>
                    <a:gd name="connsiteX19" fmla="*/ 5439 w 30654"/>
                    <a:gd name="connsiteY19" fmla="*/ 5929 h 42489"/>
                    <a:gd name="connsiteX20" fmla="*/ 0 w 30654"/>
                    <a:gd name="connsiteY20" fmla="*/ 21245 h 42489"/>
                    <a:gd name="connsiteX21" fmla="*/ 4944 w 30654"/>
                    <a:gd name="connsiteY21" fmla="*/ 36067 h 42489"/>
                    <a:gd name="connsiteX22" fmla="*/ 19283 w 30654"/>
                    <a:gd name="connsiteY22" fmla="*/ 41996 h 4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654" h="42489">
                      <a:moveTo>
                        <a:pt x="18294" y="42490"/>
                      </a:moveTo>
                      <a:cubicBezTo>
                        <a:pt x="20766" y="42490"/>
                        <a:pt x="23238" y="42490"/>
                        <a:pt x="25216" y="41502"/>
                      </a:cubicBezTo>
                      <a:cubicBezTo>
                        <a:pt x="27194" y="40514"/>
                        <a:pt x="29171" y="40019"/>
                        <a:pt x="30655" y="39525"/>
                      </a:cubicBezTo>
                      <a:lnTo>
                        <a:pt x="30655" y="19763"/>
                      </a:lnTo>
                      <a:lnTo>
                        <a:pt x="15822" y="19763"/>
                      </a:lnTo>
                      <a:lnTo>
                        <a:pt x="15822" y="25692"/>
                      </a:lnTo>
                      <a:cubicBezTo>
                        <a:pt x="15328" y="25692"/>
                        <a:pt x="23733" y="25692"/>
                        <a:pt x="23733" y="25692"/>
                      </a:cubicBezTo>
                      <a:lnTo>
                        <a:pt x="23733" y="35573"/>
                      </a:lnTo>
                      <a:cubicBezTo>
                        <a:pt x="23238" y="35573"/>
                        <a:pt x="22249" y="35573"/>
                        <a:pt x="21261" y="35573"/>
                      </a:cubicBezTo>
                      <a:cubicBezTo>
                        <a:pt x="20272" y="35573"/>
                        <a:pt x="19283" y="35573"/>
                        <a:pt x="17800" y="35573"/>
                      </a:cubicBezTo>
                      <a:cubicBezTo>
                        <a:pt x="14339" y="35573"/>
                        <a:pt x="11866" y="34091"/>
                        <a:pt x="9889" y="31620"/>
                      </a:cubicBezTo>
                      <a:cubicBezTo>
                        <a:pt x="7911" y="29150"/>
                        <a:pt x="7416" y="25692"/>
                        <a:pt x="7416" y="21245"/>
                      </a:cubicBezTo>
                      <a:cubicBezTo>
                        <a:pt x="7416" y="16798"/>
                        <a:pt x="8406" y="12846"/>
                        <a:pt x="10878" y="10375"/>
                      </a:cubicBezTo>
                      <a:cubicBezTo>
                        <a:pt x="12856" y="7905"/>
                        <a:pt x="15822" y="6917"/>
                        <a:pt x="19283" y="6917"/>
                      </a:cubicBezTo>
                      <a:cubicBezTo>
                        <a:pt x="22744" y="6917"/>
                        <a:pt x="22249" y="6917"/>
                        <a:pt x="23733" y="6917"/>
                      </a:cubicBezTo>
                      <a:cubicBezTo>
                        <a:pt x="24721" y="6917"/>
                        <a:pt x="26205" y="7411"/>
                        <a:pt x="28183" y="7905"/>
                      </a:cubicBezTo>
                      <a:lnTo>
                        <a:pt x="30655" y="2470"/>
                      </a:lnTo>
                      <a:cubicBezTo>
                        <a:pt x="28677" y="1482"/>
                        <a:pt x="26699" y="988"/>
                        <a:pt x="24721" y="494"/>
                      </a:cubicBezTo>
                      <a:cubicBezTo>
                        <a:pt x="22744" y="494"/>
                        <a:pt x="20766" y="0"/>
                        <a:pt x="19777" y="0"/>
                      </a:cubicBezTo>
                      <a:cubicBezTo>
                        <a:pt x="13844" y="0"/>
                        <a:pt x="8900" y="1976"/>
                        <a:pt x="5439" y="5929"/>
                      </a:cubicBezTo>
                      <a:cubicBezTo>
                        <a:pt x="1978" y="9881"/>
                        <a:pt x="0" y="14822"/>
                        <a:pt x="0" y="21245"/>
                      </a:cubicBezTo>
                      <a:cubicBezTo>
                        <a:pt x="0" y="27668"/>
                        <a:pt x="1484" y="32114"/>
                        <a:pt x="4944" y="36067"/>
                      </a:cubicBezTo>
                      <a:cubicBezTo>
                        <a:pt x="7911" y="40019"/>
                        <a:pt x="12856" y="41996"/>
                        <a:pt x="19283" y="41996"/>
                      </a:cubicBezTo>
                      <a:close/>
                    </a:path>
                  </a:pathLst>
                </a:custGeom>
                <a:solidFill>
                  <a:srgbClr val="FFFFFF"/>
                </a:solidFill>
                <a:ln w="4944"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1BF6096C-2D47-DECB-0097-BC60C518CE2A}"/>
                    </a:ext>
                  </a:extLst>
                </p:cNvPr>
                <p:cNvSpPr/>
                <p:nvPr/>
              </p:nvSpPr>
              <p:spPr>
                <a:xfrm>
                  <a:off x="7154281" y="5467353"/>
                  <a:ext cx="37082" cy="41995"/>
                </a:xfrm>
                <a:custGeom>
                  <a:avLst/>
                  <a:gdLst>
                    <a:gd name="connsiteX0" fmla="*/ 18294 w 37082"/>
                    <a:gd name="connsiteY0" fmla="*/ 41996 h 41995"/>
                    <a:gd name="connsiteX1" fmla="*/ 32138 w 37082"/>
                    <a:gd name="connsiteY1" fmla="*/ 36067 h 41995"/>
                    <a:gd name="connsiteX2" fmla="*/ 37082 w 37082"/>
                    <a:gd name="connsiteY2" fmla="*/ 20751 h 41995"/>
                    <a:gd name="connsiteX3" fmla="*/ 32632 w 37082"/>
                    <a:gd name="connsiteY3" fmla="*/ 5929 h 41995"/>
                    <a:gd name="connsiteX4" fmla="*/ 18788 w 37082"/>
                    <a:gd name="connsiteY4" fmla="*/ 0 h 41995"/>
                    <a:gd name="connsiteX5" fmla="*/ 4944 w 37082"/>
                    <a:gd name="connsiteY5" fmla="*/ 5929 h 41995"/>
                    <a:gd name="connsiteX6" fmla="*/ 0 w 37082"/>
                    <a:gd name="connsiteY6" fmla="*/ 21245 h 41995"/>
                    <a:gd name="connsiteX7" fmla="*/ 4450 w 37082"/>
                    <a:gd name="connsiteY7" fmla="*/ 36067 h 41995"/>
                    <a:gd name="connsiteX8" fmla="*/ 18294 w 37082"/>
                    <a:gd name="connsiteY8" fmla="*/ 41996 h 41995"/>
                    <a:gd name="connsiteX9" fmla="*/ 10383 w 37082"/>
                    <a:gd name="connsiteY9" fmla="*/ 10376 h 41995"/>
                    <a:gd name="connsiteX10" fmla="*/ 18294 w 37082"/>
                    <a:gd name="connsiteY10" fmla="*/ 6423 h 41995"/>
                    <a:gd name="connsiteX11" fmla="*/ 26205 w 37082"/>
                    <a:gd name="connsiteY11" fmla="*/ 10376 h 41995"/>
                    <a:gd name="connsiteX12" fmla="*/ 28677 w 37082"/>
                    <a:gd name="connsiteY12" fmla="*/ 20751 h 41995"/>
                    <a:gd name="connsiteX13" fmla="*/ 25710 w 37082"/>
                    <a:gd name="connsiteY13" fmla="*/ 32114 h 41995"/>
                    <a:gd name="connsiteX14" fmla="*/ 17799 w 37082"/>
                    <a:gd name="connsiteY14" fmla="*/ 35573 h 41995"/>
                    <a:gd name="connsiteX15" fmla="*/ 9889 w 37082"/>
                    <a:gd name="connsiteY15" fmla="*/ 31620 h 41995"/>
                    <a:gd name="connsiteX16" fmla="*/ 7416 w 37082"/>
                    <a:gd name="connsiteY16" fmla="*/ 21245 h 41995"/>
                    <a:gd name="connsiteX17" fmla="*/ 10383 w 37082"/>
                    <a:gd name="connsiteY17" fmla="*/ 10376 h 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82" h="41995">
                      <a:moveTo>
                        <a:pt x="18294" y="41996"/>
                      </a:moveTo>
                      <a:cubicBezTo>
                        <a:pt x="24227" y="41996"/>
                        <a:pt x="28677" y="40020"/>
                        <a:pt x="32138" y="36067"/>
                      </a:cubicBezTo>
                      <a:cubicBezTo>
                        <a:pt x="35599" y="32114"/>
                        <a:pt x="37082" y="27174"/>
                        <a:pt x="37082" y="20751"/>
                      </a:cubicBezTo>
                      <a:cubicBezTo>
                        <a:pt x="37082" y="14328"/>
                        <a:pt x="35599" y="9881"/>
                        <a:pt x="32632" y="5929"/>
                      </a:cubicBezTo>
                      <a:cubicBezTo>
                        <a:pt x="29666" y="1976"/>
                        <a:pt x="24721" y="0"/>
                        <a:pt x="18788" y="0"/>
                      </a:cubicBezTo>
                      <a:cubicBezTo>
                        <a:pt x="12855" y="0"/>
                        <a:pt x="8405" y="1976"/>
                        <a:pt x="4944" y="5929"/>
                      </a:cubicBezTo>
                      <a:cubicBezTo>
                        <a:pt x="1484" y="9881"/>
                        <a:pt x="0" y="14822"/>
                        <a:pt x="0" y="21245"/>
                      </a:cubicBezTo>
                      <a:cubicBezTo>
                        <a:pt x="0" y="27668"/>
                        <a:pt x="1484" y="32114"/>
                        <a:pt x="4450" y="36067"/>
                      </a:cubicBezTo>
                      <a:cubicBezTo>
                        <a:pt x="7416" y="40020"/>
                        <a:pt x="12361" y="41996"/>
                        <a:pt x="18294" y="41996"/>
                      </a:cubicBezTo>
                      <a:close/>
                      <a:moveTo>
                        <a:pt x="10383" y="10376"/>
                      </a:moveTo>
                      <a:cubicBezTo>
                        <a:pt x="12361" y="7905"/>
                        <a:pt x="14833" y="6423"/>
                        <a:pt x="18294" y="6423"/>
                      </a:cubicBezTo>
                      <a:cubicBezTo>
                        <a:pt x="21755" y="6423"/>
                        <a:pt x="24721" y="7905"/>
                        <a:pt x="26205" y="10376"/>
                      </a:cubicBezTo>
                      <a:cubicBezTo>
                        <a:pt x="27688" y="12846"/>
                        <a:pt x="28677" y="16304"/>
                        <a:pt x="28677" y="20751"/>
                      </a:cubicBezTo>
                      <a:cubicBezTo>
                        <a:pt x="28677" y="25198"/>
                        <a:pt x="27688" y="29644"/>
                        <a:pt x="25710" y="32114"/>
                      </a:cubicBezTo>
                      <a:cubicBezTo>
                        <a:pt x="23733" y="34585"/>
                        <a:pt x="21261" y="35573"/>
                        <a:pt x="17799" y="35573"/>
                      </a:cubicBezTo>
                      <a:cubicBezTo>
                        <a:pt x="14339" y="35573"/>
                        <a:pt x="11372" y="34091"/>
                        <a:pt x="9889" y="31620"/>
                      </a:cubicBezTo>
                      <a:cubicBezTo>
                        <a:pt x="8405" y="29150"/>
                        <a:pt x="7416" y="25692"/>
                        <a:pt x="7416" y="21245"/>
                      </a:cubicBezTo>
                      <a:cubicBezTo>
                        <a:pt x="7416" y="16798"/>
                        <a:pt x="8405" y="13340"/>
                        <a:pt x="10383" y="10376"/>
                      </a:cubicBezTo>
                      <a:close/>
                    </a:path>
                  </a:pathLst>
                </a:custGeom>
                <a:solidFill>
                  <a:srgbClr val="FFFFFF"/>
                </a:solidFill>
                <a:ln w="4944"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6DB3E369-C671-9FC7-150A-6C4B5A6B7771}"/>
                    </a:ext>
                  </a:extLst>
                </p:cNvPr>
                <p:cNvSpPr/>
                <p:nvPr/>
              </p:nvSpPr>
              <p:spPr>
                <a:xfrm>
                  <a:off x="7199274" y="5467847"/>
                  <a:ext cx="35599" cy="40513"/>
                </a:xfrm>
                <a:custGeom>
                  <a:avLst/>
                  <a:gdLst>
                    <a:gd name="connsiteX0" fmla="*/ 7911 w 35599"/>
                    <a:gd name="connsiteY0" fmla="*/ 15810 h 40513"/>
                    <a:gd name="connsiteX1" fmla="*/ 17305 w 35599"/>
                    <a:gd name="connsiteY1" fmla="*/ 28162 h 40513"/>
                    <a:gd name="connsiteX2" fmla="*/ 20271 w 35599"/>
                    <a:gd name="connsiteY2" fmla="*/ 27668 h 40513"/>
                    <a:gd name="connsiteX3" fmla="*/ 28183 w 35599"/>
                    <a:gd name="connsiteY3" fmla="*/ 17292 h 40513"/>
                    <a:gd name="connsiteX4" fmla="*/ 28183 w 35599"/>
                    <a:gd name="connsiteY4" fmla="*/ 40514 h 40513"/>
                    <a:gd name="connsiteX5" fmla="*/ 35599 w 35599"/>
                    <a:gd name="connsiteY5" fmla="*/ 40514 h 40513"/>
                    <a:gd name="connsiteX6" fmla="*/ 35599 w 35599"/>
                    <a:gd name="connsiteY6" fmla="*/ 0 h 40513"/>
                    <a:gd name="connsiteX7" fmla="*/ 31149 w 35599"/>
                    <a:gd name="connsiteY7" fmla="*/ 0 h 40513"/>
                    <a:gd name="connsiteX8" fmla="*/ 18788 w 35599"/>
                    <a:gd name="connsiteY8" fmla="*/ 18775 h 40513"/>
                    <a:gd name="connsiteX9" fmla="*/ 4944 w 35599"/>
                    <a:gd name="connsiteY9" fmla="*/ 0 h 40513"/>
                    <a:gd name="connsiteX10" fmla="*/ 0 w 35599"/>
                    <a:gd name="connsiteY10" fmla="*/ 0 h 40513"/>
                    <a:gd name="connsiteX11" fmla="*/ 0 w 35599"/>
                    <a:gd name="connsiteY11" fmla="*/ 40514 h 40513"/>
                    <a:gd name="connsiteX12" fmla="*/ 7911 w 35599"/>
                    <a:gd name="connsiteY12" fmla="*/ 40514 h 40513"/>
                    <a:gd name="connsiteX13" fmla="*/ 7911 w 35599"/>
                    <a:gd name="connsiteY13" fmla="*/ 15810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99" h="40513">
                      <a:moveTo>
                        <a:pt x="7911" y="15810"/>
                      </a:moveTo>
                      <a:lnTo>
                        <a:pt x="17305" y="28162"/>
                      </a:lnTo>
                      <a:lnTo>
                        <a:pt x="20271" y="27668"/>
                      </a:lnTo>
                      <a:lnTo>
                        <a:pt x="28183" y="17292"/>
                      </a:lnTo>
                      <a:lnTo>
                        <a:pt x="28183" y="40514"/>
                      </a:lnTo>
                      <a:lnTo>
                        <a:pt x="35599" y="40514"/>
                      </a:lnTo>
                      <a:lnTo>
                        <a:pt x="35599" y="0"/>
                      </a:lnTo>
                      <a:lnTo>
                        <a:pt x="31149" y="0"/>
                      </a:lnTo>
                      <a:lnTo>
                        <a:pt x="18788" y="18775"/>
                      </a:lnTo>
                      <a:lnTo>
                        <a:pt x="4944" y="0"/>
                      </a:lnTo>
                      <a:lnTo>
                        <a:pt x="0" y="0"/>
                      </a:lnTo>
                      <a:lnTo>
                        <a:pt x="0" y="40514"/>
                      </a:lnTo>
                      <a:lnTo>
                        <a:pt x="7911" y="40514"/>
                      </a:lnTo>
                      <a:lnTo>
                        <a:pt x="7911" y="15810"/>
                      </a:lnTo>
                      <a:close/>
                    </a:path>
                  </a:pathLst>
                </a:custGeom>
                <a:solidFill>
                  <a:srgbClr val="FFFFFF"/>
                </a:solidFill>
                <a:ln w="4944"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6F70E547-F63D-BFFD-25E7-22A72FC942AB}"/>
                    </a:ext>
                  </a:extLst>
                </p:cNvPr>
                <p:cNvSpPr/>
                <p:nvPr/>
              </p:nvSpPr>
              <p:spPr>
                <a:xfrm>
                  <a:off x="7244762" y="5467847"/>
                  <a:ext cx="28676" cy="40513"/>
                </a:xfrm>
                <a:custGeom>
                  <a:avLst/>
                  <a:gdLst>
                    <a:gd name="connsiteX0" fmla="*/ 7911 w 28676"/>
                    <a:gd name="connsiteY0" fmla="*/ 34585 h 40513"/>
                    <a:gd name="connsiteX1" fmla="*/ 7911 w 28676"/>
                    <a:gd name="connsiteY1" fmla="*/ 23221 h 40513"/>
                    <a:gd name="connsiteX2" fmla="*/ 19777 w 28676"/>
                    <a:gd name="connsiteY2" fmla="*/ 23221 h 40513"/>
                    <a:gd name="connsiteX3" fmla="*/ 18788 w 28676"/>
                    <a:gd name="connsiteY3" fmla="*/ 17292 h 40513"/>
                    <a:gd name="connsiteX4" fmla="*/ 7911 w 28676"/>
                    <a:gd name="connsiteY4" fmla="*/ 17292 h 40513"/>
                    <a:gd name="connsiteX5" fmla="*/ 7911 w 28676"/>
                    <a:gd name="connsiteY5" fmla="*/ 6423 h 40513"/>
                    <a:gd name="connsiteX6" fmla="*/ 25710 w 28676"/>
                    <a:gd name="connsiteY6" fmla="*/ 6423 h 40513"/>
                    <a:gd name="connsiteX7" fmla="*/ 24226 w 28676"/>
                    <a:gd name="connsiteY7" fmla="*/ 0 h 40513"/>
                    <a:gd name="connsiteX8" fmla="*/ 0 w 28676"/>
                    <a:gd name="connsiteY8" fmla="*/ 0 h 40513"/>
                    <a:gd name="connsiteX9" fmla="*/ 0 w 28676"/>
                    <a:gd name="connsiteY9" fmla="*/ 40514 h 40513"/>
                    <a:gd name="connsiteX10" fmla="*/ 28676 w 28676"/>
                    <a:gd name="connsiteY10" fmla="*/ 40514 h 40513"/>
                    <a:gd name="connsiteX11" fmla="*/ 27194 w 28676"/>
                    <a:gd name="connsiteY11" fmla="*/ 34585 h 40513"/>
                    <a:gd name="connsiteX12" fmla="*/ 7911 w 28676"/>
                    <a:gd name="connsiteY12" fmla="*/ 34585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76" h="40513">
                      <a:moveTo>
                        <a:pt x="7911" y="34585"/>
                      </a:moveTo>
                      <a:lnTo>
                        <a:pt x="7911" y="23221"/>
                      </a:lnTo>
                      <a:lnTo>
                        <a:pt x="19777" y="23221"/>
                      </a:lnTo>
                      <a:lnTo>
                        <a:pt x="18788" y="17292"/>
                      </a:lnTo>
                      <a:lnTo>
                        <a:pt x="7911" y="17292"/>
                      </a:lnTo>
                      <a:lnTo>
                        <a:pt x="7911" y="6423"/>
                      </a:lnTo>
                      <a:lnTo>
                        <a:pt x="25710" y="6423"/>
                      </a:lnTo>
                      <a:lnTo>
                        <a:pt x="24226" y="0"/>
                      </a:lnTo>
                      <a:lnTo>
                        <a:pt x="0" y="0"/>
                      </a:lnTo>
                      <a:lnTo>
                        <a:pt x="0" y="40514"/>
                      </a:lnTo>
                      <a:lnTo>
                        <a:pt x="28676" y="40514"/>
                      </a:lnTo>
                      <a:lnTo>
                        <a:pt x="27194" y="34585"/>
                      </a:lnTo>
                      <a:lnTo>
                        <a:pt x="7911" y="34585"/>
                      </a:lnTo>
                      <a:close/>
                    </a:path>
                  </a:pathLst>
                </a:custGeom>
                <a:solidFill>
                  <a:srgbClr val="FFFFFF"/>
                </a:solidFill>
                <a:ln w="4944"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89764818-A9C3-F5B2-B0E9-3B30E78E18F7}"/>
                    </a:ext>
                  </a:extLst>
                </p:cNvPr>
                <p:cNvSpPr/>
                <p:nvPr/>
              </p:nvSpPr>
              <p:spPr>
                <a:xfrm>
                  <a:off x="7279371" y="5467847"/>
                  <a:ext cx="31642" cy="40513"/>
                </a:xfrm>
                <a:custGeom>
                  <a:avLst/>
                  <a:gdLst>
                    <a:gd name="connsiteX0" fmla="*/ 26699 w 31642"/>
                    <a:gd name="connsiteY0" fmla="*/ 18775 h 40513"/>
                    <a:gd name="connsiteX1" fmla="*/ 28676 w 31642"/>
                    <a:gd name="connsiteY1" fmla="*/ 12352 h 40513"/>
                    <a:gd name="connsiteX2" fmla="*/ 24226 w 31642"/>
                    <a:gd name="connsiteY2" fmla="*/ 2964 h 40513"/>
                    <a:gd name="connsiteX3" fmla="*/ 12855 w 31642"/>
                    <a:gd name="connsiteY3" fmla="*/ 0 h 40513"/>
                    <a:gd name="connsiteX4" fmla="*/ 0 w 31642"/>
                    <a:gd name="connsiteY4" fmla="*/ 0 h 40513"/>
                    <a:gd name="connsiteX5" fmla="*/ 0 w 31642"/>
                    <a:gd name="connsiteY5" fmla="*/ 40514 h 40513"/>
                    <a:gd name="connsiteX6" fmla="*/ 7416 w 31642"/>
                    <a:gd name="connsiteY6" fmla="*/ 40514 h 40513"/>
                    <a:gd name="connsiteX7" fmla="*/ 7416 w 31642"/>
                    <a:gd name="connsiteY7" fmla="*/ 25197 h 40513"/>
                    <a:gd name="connsiteX8" fmla="*/ 11866 w 31642"/>
                    <a:gd name="connsiteY8" fmla="*/ 25197 h 40513"/>
                    <a:gd name="connsiteX9" fmla="*/ 13349 w 31642"/>
                    <a:gd name="connsiteY9" fmla="*/ 25197 h 40513"/>
                    <a:gd name="connsiteX10" fmla="*/ 14833 w 31642"/>
                    <a:gd name="connsiteY10" fmla="*/ 25197 h 40513"/>
                    <a:gd name="connsiteX11" fmla="*/ 23238 w 31642"/>
                    <a:gd name="connsiteY11" fmla="*/ 40514 h 40513"/>
                    <a:gd name="connsiteX12" fmla="*/ 31643 w 31642"/>
                    <a:gd name="connsiteY12" fmla="*/ 40514 h 40513"/>
                    <a:gd name="connsiteX13" fmla="*/ 21754 w 31642"/>
                    <a:gd name="connsiteY13" fmla="*/ 23221 h 40513"/>
                    <a:gd name="connsiteX14" fmla="*/ 26699 w 31642"/>
                    <a:gd name="connsiteY14" fmla="*/ 19268 h 40513"/>
                    <a:gd name="connsiteX15" fmla="*/ 18294 w 31642"/>
                    <a:gd name="connsiteY15" fmla="*/ 17292 h 40513"/>
                    <a:gd name="connsiteX16" fmla="*/ 12361 w 31642"/>
                    <a:gd name="connsiteY16" fmla="*/ 18775 h 40513"/>
                    <a:gd name="connsiteX17" fmla="*/ 7416 w 31642"/>
                    <a:gd name="connsiteY17" fmla="*/ 18775 h 40513"/>
                    <a:gd name="connsiteX18" fmla="*/ 7416 w 31642"/>
                    <a:gd name="connsiteY18" fmla="*/ 6423 h 40513"/>
                    <a:gd name="connsiteX19" fmla="*/ 12361 w 31642"/>
                    <a:gd name="connsiteY19" fmla="*/ 6423 h 40513"/>
                    <a:gd name="connsiteX20" fmla="*/ 18294 w 31642"/>
                    <a:gd name="connsiteY20" fmla="*/ 7905 h 40513"/>
                    <a:gd name="connsiteX21" fmla="*/ 20271 w 31642"/>
                    <a:gd name="connsiteY21" fmla="*/ 12846 h 40513"/>
                    <a:gd name="connsiteX22" fmla="*/ 17799 w 31642"/>
                    <a:gd name="connsiteY22" fmla="*/ 17292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642" h="40513">
                      <a:moveTo>
                        <a:pt x="26699" y="18775"/>
                      </a:moveTo>
                      <a:cubicBezTo>
                        <a:pt x="28182" y="16798"/>
                        <a:pt x="28676" y="14822"/>
                        <a:pt x="28676" y="12352"/>
                      </a:cubicBezTo>
                      <a:cubicBezTo>
                        <a:pt x="28676" y="7905"/>
                        <a:pt x="27194" y="4941"/>
                        <a:pt x="24226" y="2964"/>
                      </a:cubicBezTo>
                      <a:cubicBezTo>
                        <a:pt x="21260" y="988"/>
                        <a:pt x="17305" y="0"/>
                        <a:pt x="12855" y="0"/>
                      </a:cubicBezTo>
                      <a:lnTo>
                        <a:pt x="0" y="0"/>
                      </a:lnTo>
                      <a:lnTo>
                        <a:pt x="0" y="40514"/>
                      </a:lnTo>
                      <a:lnTo>
                        <a:pt x="7416" y="40514"/>
                      </a:lnTo>
                      <a:lnTo>
                        <a:pt x="7416" y="25197"/>
                      </a:lnTo>
                      <a:lnTo>
                        <a:pt x="11866" y="25197"/>
                      </a:lnTo>
                      <a:cubicBezTo>
                        <a:pt x="11866" y="25197"/>
                        <a:pt x="12855" y="25197"/>
                        <a:pt x="13349" y="25197"/>
                      </a:cubicBezTo>
                      <a:cubicBezTo>
                        <a:pt x="13349" y="25197"/>
                        <a:pt x="14338" y="25197"/>
                        <a:pt x="14833" y="25197"/>
                      </a:cubicBezTo>
                      <a:lnTo>
                        <a:pt x="23238" y="40514"/>
                      </a:lnTo>
                      <a:lnTo>
                        <a:pt x="31643" y="40514"/>
                      </a:lnTo>
                      <a:lnTo>
                        <a:pt x="21754" y="23221"/>
                      </a:lnTo>
                      <a:cubicBezTo>
                        <a:pt x="23732" y="22233"/>
                        <a:pt x="25216" y="20751"/>
                        <a:pt x="26699" y="19268"/>
                      </a:cubicBezTo>
                      <a:close/>
                      <a:moveTo>
                        <a:pt x="18294" y="17292"/>
                      </a:moveTo>
                      <a:cubicBezTo>
                        <a:pt x="16810" y="18281"/>
                        <a:pt x="14833" y="18775"/>
                        <a:pt x="12361" y="18775"/>
                      </a:cubicBezTo>
                      <a:lnTo>
                        <a:pt x="7416" y="18775"/>
                      </a:lnTo>
                      <a:lnTo>
                        <a:pt x="7416" y="6423"/>
                      </a:lnTo>
                      <a:lnTo>
                        <a:pt x="12361" y="6423"/>
                      </a:lnTo>
                      <a:cubicBezTo>
                        <a:pt x="14833" y="6423"/>
                        <a:pt x="16810" y="6917"/>
                        <a:pt x="18294" y="7905"/>
                      </a:cubicBezTo>
                      <a:cubicBezTo>
                        <a:pt x="19777" y="8893"/>
                        <a:pt x="20271" y="10375"/>
                        <a:pt x="20271" y="12846"/>
                      </a:cubicBezTo>
                      <a:cubicBezTo>
                        <a:pt x="20271" y="15316"/>
                        <a:pt x="19282" y="16304"/>
                        <a:pt x="17799" y="17292"/>
                      </a:cubicBezTo>
                      <a:close/>
                    </a:path>
                  </a:pathLst>
                </a:custGeom>
                <a:solidFill>
                  <a:srgbClr val="FFFFFF"/>
                </a:solidFill>
                <a:ln w="4944"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59FAA6C4-C2F6-4D61-340A-7CEABFD49D5E}"/>
                    </a:ext>
                  </a:extLst>
                </p:cNvPr>
                <p:cNvSpPr/>
                <p:nvPr/>
              </p:nvSpPr>
              <p:spPr>
                <a:xfrm>
                  <a:off x="7312004" y="5467847"/>
                  <a:ext cx="35104" cy="40513"/>
                </a:xfrm>
                <a:custGeom>
                  <a:avLst/>
                  <a:gdLst>
                    <a:gd name="connsiteX0" fmla="*/ 27194 w 35104"/>
                    <a:gd name="connsiteY0" fmla="*/ 0 h 40513"/>
                    <a:gd name="connsiteX1" fmla="*/ 17305 w 35104"/>
                    <a:gd name="connsiteY1" fmla="*/ 16798 h 40513"/>
                    <a:gd name="connsiteX2" fmla="*/ 7911 w 35104"/>
                    <a:gd name="connsiteY2" fmla="*/ 0 h 40513"/>
                    <a:gd name="connsiteX3" fmla="*/ 0 w 35104"/>
                    <a:gd name="connsiteY3" fmla="*/ 988 h 40513"/>
                    <a:gd name="connsiteX4" fmla="*/ 13349 w 35104"/>
                    <a:gd name="connsiteY4" fmla="*/ 24703 h 40513"/>
                    <a:gd name="connsiteX5" fmla="*/ 13349 w 35104"/>
                    <a:gd name="connsiteY5" fmla="*/ 40514 h 40513"/>
                    <a:gd name="connsiteX6" fmla="*/ 21260 w 35104"/>
                    <a:gd name="connsiteY6" fmla="*/ 40514 h 40513"/>
                    <a:gd name="connsiteX7" fmla="*/ 21260 w 35104"/>
                    <a:gd name="connsiteY7" fmla="*/ 25197 h 40513"/>
                    <a:gd name="connsiteX8" fmla="*/ 35104 w 35104"/>
                    <a:gd name="connsiteY8" fmla="*/ 0 h 40513"/>
                    <a:gd name="connsiteX9" fmla="*/ 27194 w 35104"/>
                    <a:gd name="connsiteY9" fmla="*/ 0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04" h="40513">
                      <a:moveTo>
                        <a:pt x="27194" y="0"/>
                      </a:moveTo>
                      <a:lnTo>
                        <a:pt x="17305" y="16798"/>
                      </a:lnTo>
                      <a:lnTo>
                        <a:pt x="7911" y="0"/>
                      </a:lnTo>
                      <a:lnTo>
                        <a:pt x="0" y="988"/>
                      </a:lnTo>
                      <a:lnTo>
                        <a:pt x="13349" y="24703"/>
                      </a:lnTo>
                      <a:lnTo>
                        <a:pt x="13349" y="40514"/>
                      </a:lnTo>
                      <a:lnTo>
                        <a:pt x="21260" y="40514"/>
                      </a:lnTo>
                      <a:lnTo>
                        <a:pt x="21260" y="25197"/>
                      </a:lnTo>
                      <a:lnTo>
                        <a:pt x="35104" y="0"/>
                      </a:lnTo>
                      <a:lnTo>
                        <a:pt x="27194" y="0"/>
                      </a:lnTo>
                      <a:close/>
                    </a:path>
                  </a:pathLst>
                </a:custGeom>
                <a:solidFill>
                  <a:srgbClr val="FFFFFF"/>
                </a:solidFill>
                <a:ln w="4944"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CDB6BC33-5DAF-A642-4922-028F13A62FE5}"/>
                    </a:ext>
                  </a:extLst>
                </p:cNvPr>
                <p:cNvSpPr/>
                <p:nvPr/>
              </p:nvSpPr>
              <p:spPr>
                <a:xfrm>
                  <a:off x="7308542" y="5215872"/>
                  <a:ext cx="41532" cy="53853"/>
                </a:xfrm>
                <a:custGeom>
                  <a:avLst/>
                  <a:gdLst>
                    <a:gd name="connsiteX0" fmla="*/ 36588 w 41532"/>
                    <a:gd name="connsiteY0" fmla="*/ 49407 h 53853"/>
                    <a:gd name="connsiteX1" fmla="*/ 41532 w 41532"/>
                    <a:gd name="connsiteY1" fmla="*/ 37549 h 53853"/>
                    <a:gd name="connsiteX2" fmla="*/ 39060 w 41532"/>
                    <a:gd name="connsiteY2" fmla="*/ 29150 h 53853"/>
                    <a:gd name="connsiteX3" fmla="*/ 33127 w 41532"/>
                    <a:gd name="connsiteY3" fmla="*/ 24209 h 53853"/>
                    <a:gd name="connsiteX4" fmla="*/ 36588 w 41532"/>
                    <a:gd name="connsiteY4" fmla="*/ 20257 h 53853"/>
                    <a:gd name="connsiteX5" fmla="*/ 38071 w 41532"/>
                    <a:gd name="connsiteY5" fmla="*/ 14822 h 53853"/>
                    <a:gd name="connsiteX6" fmla="*/ 33127 w 41532"/>
                    <a:gd name="connsiteY6" fmla="*/ 3459 h 53853"/>
                    <a:gd name="connsiteX7" fmla="*/ 20272 w 41532"/>
                    <a:gd name="connsiteY7" fmla="*/ 0 h 53853"/>
                    <a:gd name="connsiteX8" fmla="*/ 0 w 41532"/>
                    <a:gd name="connsiteY8" fmla="*/ 0 h 53853"/>
                    <a:gd name="connsiteX9" fmla="*/ 0 w 41532"/>
                    <a:gd name="connsiteY9" fmla="*/ 53853 h 53853"/>
                    <a:gd name="connsiteX10" fmla="*/ 22249 w 41532"/>
                    <a:gd name="connsiteY10" fmla="*/ 53853 h 53853"/>
                    <a:gd name="connsiteX11" fmla="*/ 36093 w 41532"/>
                    <a:gd name="connsiteY11" fmla="*/ 49901 h 53853"/>
                    <a:gd name="connsiteX12" fmla="*/ 10878 w 41532"/>
                    <a:gd name="connsiteY12" fmla="*/ 8399 h 53853"/>
                    <a:gd name="connsiteX13" fmla="*/ 19283 w 41532"/>
                    <a:gd name="connsiteY13" fmla="*/ 8399 h 53853"/>
                    <a:gd name="connsiteX14" fmla="*/ 25216 w 41532"/>
                    <a:gd name="connsiteY14" fmla="*/ 9881 h 53853"/>
                    <a:gd name="connsiteX15" fmla="*/ 27194 w 41532"/>
                    <a:gd name="connsiteY15" fmla="*/ 15316 h 53853"/>
                    <a:gd name="connsiteX16" fmla="*/ 24721 w 41532"/>
                    <a:gd name="connsiteY16" fmla="*/ 20257 h 53853"/>
                    <a:gd name="connsiteX17" fmla="*/ 17800 w 41532"/>
                    <a:gd name="connsiteY17" fmla="*/ 21739 h 53853"/>
                    <a:gd name="connsiteX18" fmla="*/ 10383 w 41532"/>
                    <a:gd name="connsiteY18" fmla="*/ 21739 h 53853"/>
                    <a:gd name="connsiteX19" fmla="*/ 10383 w 41532"/>
                    <a:gd name="connsiteY19" fmla="*/ 8399 h 53853"/>
                    <a:gd name="connsiteX20" fmla="*/ 10878 w 41532"/>
                    <a:gd name="connsiteY20" fmla="*/ 44960 h 53853"/>
                    <a:gd name="connsiteX21" fmla="*/ 10878 w 41532"/>
                    <a:gd name="connsiteY21" fmla="*/ 29644 h 53853"/>
                    <a:gd name="connsiteX22" fmla="*/ 22744 w 41532"/>
                    <a:gd name="connsiteY22" fmla="*/ 29644 h 53853"/>
                    <a:gd name="connsiteX23" fmla="*/ 28677 w 41532"/>
                    <a:gd name="connsiteY23" fmla="*/ 31620 h 53853"/>
                    <a:gd name="connsiteX24" fmla="*/ 31149 w 41532"/>
                    <a:gd name="connsiteY24" fmla="*/ 37549 h 53853"/>
                    <a:gd name="connsiteX25" fmla="*/ 28677 w 41532"/>
                    <a:gd name="connsiteY25" fmla="*/ 42984 h 53853"/>
                    <a:gd name="connsiteX26" fmla="*/ 22249 w 41532"/>
                    <a:gd name="connsiteY26" fmla="*/ 44960 h 53853"/>
                    <a:gd name="connsiteX27" fmla="*/ 11372 w 41532"/>
                    <a:gd name="connsiteY27" fmla="*/ 4496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532" h="53853">
                      <a:moveTo>
                        <a:pt x="36588" y="49407"/>
                      </a:moveTo>
                      <a:cubicBezTo>
                        <a:pt x="40049" y="46442"/>
                        <a:pt x="41532" y="42984"/>
                        <a:pt x="41532" y="37549"/>
                      </a:cubicBezTo>
                      <a:cubicBezTo>
                        <a:pt x="41532" y="32114"/>
                        <a:pt x="40543" y="31620"/>
                        <a:pt x="39060" y="29150"/>
                      </a:cubicBezTo>
                      <a:cubicBezTo>
                        <a:pt x="37577" y="27174"/>
                        <a:pt x="35599" y="25197"/>
                        <a:pt x="33127" y="24209"/>
                      </a:cubicBezTo>
                      <a:cubicBezTo>
                        <a:pt x="34610" y="23221"/>
                        <a:pt x="35599" y="21739"/>
                        <a:pt x="36588" y="20257"/>
                      </a:cubicBezTo>
                      <a:cubicBezTo>
                        <a:pt x="37577" y="18775"/>
                        <a:pt x="38071" y="16798"/>
                        <a:pt x="38071" y="14822"/>
                      </a:cubicBezTo>
                      <a:cubicBezTo>
                        <a:pt x="38071" y="9387"/>
                        <a:pt x="36588" y="5435"/>
                        <a:pt x="33127" y="3459"/>
                      </a:cubicBezTo>
                      <a:cubicBezTo>
                        <a:pt x="29666" y="988"/>
                        <a:pt x="25711" y="0"/>
                        <a:pt x="20272" y="0"/>
                      </a:cubicBezTo>
                      <a:lnTo>
                        <a:pt x="0" y="0"/>
                      </a:lnTo>
                      <a:lnTo>
                        <a:pt x="0" y="53853"/>
                      </a:lnTo>
                      <a:lnTo>
                        <a:pt x="22249" y="53853"/>
                      </a:lnTo>
                      <a:cubicBezTo>
                        <a:pt x="28183" y="53853"/>
                        <a:pt x="32633" y="52371"/>
                        <a:pt x="36093" y="49901"/>
                      </a:cubicBezTo>
                      <a:close/>
                      <a:moveTo>
                        <a:pt x="10878" y="8399"/>
                      </a:moveTo>
                      <a:lnTo>
                        <a:pt x="19283" y="8399"/>
                      </a:lnTo>
                      <a:cubicBezTo>
                        <a:pt x="21755" y="8399"/>
                        <a:pt x="23733" y="8399"/>
                        <a:pt x="25216" y="9881"/>
                      </a:cubicBezTo>
                      <a:cubicBezTo>
                        <a:pt x="26699" y="10870"/>
                        <a:pt x="27194" y="12352"/>
                        <a:pt x="27194" y="15316"/>
                      </a:cubicBezTo>
                      <a:cubicBezTo>
                        <a:pt x="27194" y="18281"/>
                        <a:pt x="26205" y="19268"/>
                        <a:pt x="24721" y="20257"/>
                      </a:cubicBezTo>
                      <a:cubicBezTo>
                        <a:pt x="23238" y="21245"/>
                        <a:pt x="20766" y="21739"/>
                        <a:pt x="17800" y="21739"/>
                      </a:cubicBezTo>
                      <a:lnTo>
                        <a:pt x="10383" y="21739"/>
                      </a:lnTo>
                      <a:lnTo>
                        <a:pt x="10383" y="8399"/>
                      </a:lnTo>
                      <a:close/>
                      <a:moveTo>
                        <a:pt x="10878" y="44960"/>
                      </a:moveTo>
                      <a:lnTo>
                        <a:pt x="10878" y="29644"/>
                      </a:lnTo>
                      <a:lnTo>
                        <a:pt x="22744" y="29644"/>
                      </a:lnTo>
                      <a:cubicBezTo>
                        <a:pt x="25216" y="29644"/>
                        <a:pt x="27194" y="30138"/>
                        <a:pt x="28677" y="31620"/>
                      </a:cubicBezTo>
                      <a:cubicBezTo>
                        <a:pt x="30161" y="33103"/>
                        <a:pt x="31149" y="35079"/>
                        <a:pt x="31149" y="37549"/>
                      </a:cubicBezTo>
                      <a:cubicBezTo>
                        <a:pt x="31149" y="40019"/>
                        <a:pt x="30161" y="41502"/>
                        <a:pt x="28677" y="42984"/>
                      </a:cubicBezTo>
                      <a:cubicBezTo>
                        <a:pt x="27194" y="44466"/>
                        <a:pt x="24721" y="44960"/>
                        <a:pt x="22249" y="44960"/>
                      </a:cubicBezTo>
                      <a:lnTo>
                        <a:pt x="11372" y="44960"/>
                      </a:lnTo>
                      <a:close/>
                    </a:path>
                  </a:pathLst>
                </a:custGeom>
                <a:solidFill>
                  <a:srgbClr val="FFFFFF"/>
                </a:solidFill>
                <a:ln w="4944"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42769164-5EE0-479B-5DAC-5CCB897C4213}"/>
                    </a:ext>
                  </a:extLst>
                </p:cNvPr>
                <p:cNvSpPr/>
                <p:nvPr/>
              </p:nvSpPr>
              <p:spPr>
                <a:xfrm>
                  <a:off x="7359963" y="5215872"/>
                  <a:ext cx="44004" cy="54347"/>
                </a:xfrm>
                <a:custGeom>
                  <a:avLst/>
                  <a:gdLst>
                    <a:gd name="connsiteX0" fmla="*/ 6428 w 44004"/>
                    <a:gd name="connsiteY0" fmla="*/ 48419 h 54347"/>
                    <a:gd name="connsiteX1" fmla="*/ 22249 w 44004"/>
                    <a:gd name="connsiteY1" fmla="*/ 54348 h 54347"/>
                    <a:gd name="connsiteX2" fmla="*/ 38071 w 44004"/>
                    <a:gd name="connsiteY2" fmla="*/ 48419 h 54347"/>
                    <a:gd name="connsiteX3" fmla="*/ 44004 w 44004"/>
                    <a:gd name="connsiteY3" fmla="*/ 34091 h 54347"/>
                    <a:gd name="connsiteX4" fmla="*/ 44004 w 44004"/>
                    <a:gd name="connsiteY4" fmla="*/ 0 h 54347"/>
                    <a:gd name="connsiteX5" fmla="*/ 33621 w 44004"/>
                    <a:gd name="connsiteY5" fmla="*/ 0 h 54347"/>
                    <a:gd name="connsiteX6" fmla="*/ 33621 w 44004"/>
                    <a:gd name="connsiteY6" fmla="*/ 33597 h 54347"/>
                    <a:gd name="connsiteX7" fmla="*/ 30655 w 44004"/>
                    <a:gd name="connsiteY7" fmla="*/ 43478 h 54347"/>
                    <a:gd name="connsiteX8" fmla="*/ 22249 w 44004"/>
                    <a:gd name="connsiteY8" fmla="*/ 46442 h 54347"/>
                    <a:gd name="connsiteX9" fmla="*/ 13844 w 44004"/>
                    <a:gd name="connsiteY9" fmla="*/ 43478 h 54347"/>
                    <a:gd name="connsiteX10" fmla="*/ 10383 w 44004"/>
                    <a:gd name="connsiteY10" fmla="*/ 33597 h 54347"/>
                    <a:gd name="connsiteX11" fmla="*/ 10383 w 44004"/>
                    <a:gd name="connsiteY11" fmla="*/ 0 h 54347"/>
                    <a:gd name="connsiteX12" fmla="*/ 0 w 44004"/>
                    <a:gd name="connsiteY12" fmla="*/ 0 h 54347"/>
                    <a:gd name="connsiteX13" fmla="*/ 0 w 44004"/>
                    <a:gd name="connsiteY13" fmla="*/ 34091 h 54347"/>
                    <a:gd name="connsiteX14" fmla="*/ 5933 w 44004"/>
                    <a:gd name="connsiteY14" fmla="*/ 48913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04" h="54347">
                      <a:moveTo>
                        <a:pt x="6428" y="48419"/>
                      </a:moveTo>
                      <a:cubicBezTo>
                        <a:pt x="10383" y="52371"/>
                        <a:pt x="15822" y="54348"/>
                        <a:pt x="22249" y="54348"/>
                      </a:cubicBezTo>
                      <a:cubicBezTo>
                        <a:pt x="28677" y="54348"/>
                        <a:pt x="34116" y="52371"/>
                        <a:pt x="38071" y="48419"/>
                      </a:cubicBezTo>
                      <a:cubicBezTo>
                        <a:pt x="42026" y="44466"/>
                        <a:pt x="44004" y="39525"/>
                        <a:pt x="44004" y="34091"/>
                      </a:cubicBezTo>
                      <a:lnTo>
                        <a:pt x="44004" y="0"/>
                      </a:lnTo>
                      <a:lnTo>
                        <a:pt x="33621" y="0"/>
                      </a:lnTo>
                      <a:lnTo>
                        <a:pt x="33621" y="33597"/>
                      </a:lnTo>
                      <a:cubicBezTo>
                        <a:pt x="33621" y="38043"/>
                        <a:pt x="32632" y="41008"/>
                        <a:pt x="30655" y="43478"/>
                      </a:cubicBezTo>
                      <a:cubicBezTo>
                        <a:pt x="28677" y="45948"/>
                        <a:pt x="25711" y="46442"/>
                        <a:pt x="22249" y="46442"/>
                      </a:cubicBezTo>
                      <a:cubicBezTo>
                        <a:pt x="18788" y="46442"/>
                        <a:pt x="15822" y="45454"/>
                        <a:pt x="13844" y="43478"/>
                      </a:cubicBezTo>
                      <a:cubicBezTo>
                        <a:pt x="11866" y="41502"/>
                        <a:pt x="10383" y="38043"/>
                        <a:pt x="10383" y="33597"/>
                      </a:cubicBezTo>
                      <a:lnTo>
                        <a:pt x="10383" y="0"/>
                      </a:lnTo>
                      <a:lnTo>
                        <a:pt x="0" y="0"/>
                      </a:lnTo>
                      <a:lnTo>
                        <a:pt x="0" y="34091"/>
                      </a:lnTo>
                      <a:cubicBezTo>
                        <a:pt x="0" y="40019"/>
                        <a:pt x="1978" y="44960"/>
                        <a:pt x="5933" y="48913"/>
                      </a:cubicBezTo>
                      <a:close/>
                    </a:path>
                  </a:pathLst>
                </a:custGeom>
                <a:solidFill>
                  <a:srgbClr val="FFFFFF"/>
                </a:solidFill>
                <a:ln w="4944"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5CCEAD48-861F-92DB-4023-D331C78EF24F}"/>
                    </a:ext>
                  </a:extLst>
                </p:cNvPr>
                <p:cNvSpPr/>
                <p:nvPr/>
              </p:nvSpPr>
              <p:spPr>
                <a:xfrm>
                  <a:off x="7414844" y="5214390"/>
                  <a:ext cx="39554" cy="56323"/>
                </a:xfrm>
                <a:custGeom>
                  <a:avLst/>
                  <a:gdLst>
                    <a:gd name="connsiteX0" fmla="*/ 24227 w 39554"/>
                    <a:gd name="connsiteY0" fmla="*/ 56324 h 56323"/>
                    <a:gd name="connsiteX1" fmla="*/ 32138 w 39554"/>
                    <a:gd name="connsiteY1" fmla="*/ 55335 h 56323"/>
                    <a:gd name="connsiteX2" fmla="*/ 39554 w 39554"/>
                    <a:gd name="connsiteY2" fmla="*/ 52865 h 56323"/>
                    <a:gd name="connsiteX3" fmla="*/ 35599 w 39554"/>
                    <a:gd name="connsiteY3" fmla="*/ 45454 h 56323"/>
                    <a:gd name="connsiteX4" fmla="*/ 30161 w 39554"/>
                    <a:gd name="connsiteY4" fmla="*/ 47430 h 56323"/>
                    <a:gd name="connsiteX5" fmla="*/ 23733 w 39554"/>
                    <a:gd name="connsiteY5" fmla="*/ 47924 h 56323"/>
                    <a:gd name="connsiteX6" fmla="*/ 13844 w 39554"/>
                    <a:gd name="connsiteY6" fmla="*/ 41996 h 56323"/>
                    <a:gd name="connsiteX7" fmla="*/ 10878 w 39554"/>
                    <a:gd name="connsiteY7" fmla="*/ 28656 h 56323"/>
                    <a:gd name="connsiteX8" fmla="*/ 14339 w 39554"/>
                    <a:gd name="connsiteY8" fmla="*/ 14328 h 56323"/>
                    <a:gd name="connsiteX9" fmla="*/ 24227 w 39554"/>
                    <a:gd name="connsiteY9" fmla="*/ 8893 h 56323"/>
                    <a:gd name="connsiteX10" fmla="*/ 30161 w 39554"/>
                    <a:gd name="connsiteY10" fmla="*/ 9387 h 56323"/>
                    <a:gd name="connsiteX11" fmla="*/ 36093 w 39554"/>
                    <a:gd name="connsiteY11" fmla="*/ 10869 h 56323"/>
                    <a:gd name="connsiteX12" fmla="*/ 39060 w 39554"/>
                    <a:gd name="connsiteY12" fmla="*/ 3458 h 56323"/>
                    <a:gd name="connsiteX13" fmla="*/ 31149 w 39554"/>
                    <a:gd name="connsiteY13" fmla="*/ 988 h 56323"/>
                    <a:gd name="connsiteX14" fmla="*/ 24721 w 39554"/>
                    <a:gd name="connsiteY14" fmla="*/ 0 h 56323"/>
                    <a:gd name="connsiteX15" fmla="*/ 6428 w 39554"/>
                    <a:gd name="connsiteY15" fmla="*/ 7905 h 56323"/>
                    <a:gd name="connsiteX16" fmla="*/ 0 w 39554"/>
                    <a:gd name="connsiteY16" fmla="*/ 28162 h 56323"/>
                    <a:gd name="connsiteX17" fmla="*/ 5933 w 39554"/>
                    <a:gd name="connsiteY17" fmla="*/ 47924 h 56323"/>
                    <a:gd name="connsiteX18" fmla="*/ 24227 w 39554"/>
                    <a:gd name="connsiteY18" fmla="*/ 55830 h 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6323">
                      <a:moveTo>
                        <a:pt x="24227" y="56324"/>
                      </a:moveTo>
                      <a:cubicBezTo>
                        <a:pt x="26205" y="56324"/>
                        <a:pt x="29171" y="56324"/>
                        <a:pt x="32138" y="55335"/>
                      </a:cubicBezTo>
                      <a:cubicBezTo>
                        <a:pt x="35105" y="54841"/>
                        <a:pt x="37577" y="53853"/>
                        <a:pt x="39554" y="52865"/>
                      </a:cubicBezTo>
                      <a:lnTo>
                        <a:pt x="35599" y="45454"/>
                      </a:lnTo>
                      <a:cubicBezTo>
                        <a:pt x="34116" y="45948"/>
                        <a:pt x="32138" y="46937"/>
                        <a:pt x="30161" y="47430"/>
                      </a:cubicBezTo>
                      <a:cubicBezTo>
                        <a:pt x="28183" y="47924"/>
                        <a:pt x="26205" y="47924"/>
                        <a:pt x="23733" y="47924"/>
                      </a:cubicBezTo>
                      <a:cubicBezTo>
                        <a:pt x="19283" y="47924"/>
                        <a:pt x="15822" y="45948"/>
                        <a:pt x="13844" y="41996"/>
                      </a:cubicBezTo>
                      <a:cubicBezTo>
                        <a:pt x="11866" y="38043"/>
                        <a:pt x="10878" y="33597"/>
                        <a:pt x="10878" y="28656"/>
                      </a:cubicBezTo>
                      <a:cubicBezTo>
                        <a:pt x="10878" y="23715"/>
                        <a:pt x="11866" y="17786"/>
                        <a:pt x="14339" y="14328"/>
                      </a:cubicBezTo>
                      <a:cubicBezTo>
                        <a:pt x="16811" y="10869"/>
                        <a:pt x="19777" y="8893"/>
                        <a:pt x="24227" y="8893"/>
                      </a:cubicBezTo>
                      <a:cubicBezTo>
                        <a:pt x="28677" y="8893"/>
                        <a:pt x="28677" y="8893"/>
                        <a:pt x="30161" y="9387"/>
                      </a:cubicBezTo>
                      <a:cubicBezTo>
                        <a:pt x="31643" y="9387"/>
                        <a:pt x="33621" y="10375"/>
                        <a:pt x="36093" y="10869"/>
                      </a:cubicBezTo>
                      <a:lnTo>
                        <a:pt x="39060" y="3458"/>
                      </a:lnTo>
                      <a:cubicBezTo>
                        <a:pt x="36588" y="1976"/>
                        <a:pt x="34116" y="1482"/>
                        <a:pt x="31149" y="988"/>
                      </a:cubicBezTo>
                      <a:cubicBezTo>
                        <a:pt x="28183" y="494"/>
                        <a:pt x="26205" y="0"/>
                        <a:pt x="24721" y="0"/>
                      </a:cubicBezTo>
                      <a:cubicBezTo>
                        <a:pt x="16811" y="0"/>
                        <a:pt x="10878" y="2470"/>
                        <a:pt x="6428" y="7905"/>
                      </a:cubicBezTo>
                      <a:cubicBezTo>
                        <a:pt x="1978" y="13340"/>
                        <a:pt x="0" y="19763"/>
                        <a:pt x="0" y="28162"/>
                      </a:cubicBezTo>
                      <a:cubicBezTo>
                        <a:pt x="0" y="36561"/>
                        <a:pt x="1978" y="42490"/>
                        <a:pt x="5933" y="47924"/>
                      </a:cubicBezTo>
                      <a:cubicBezTo>
                        <a:pt x="9889" y="53359"/>
                        <a:pt x="15822" y="55830"/>
                        <a:pt x="24227" y="55830"/>
                      </a:cubicBezTo>
                      <a:close/>
                    </a:path>
                  </a:pathLst>
                </a:custGeom>
                <a:solidFill>
                  <a:srgbClr val="FFFFFF"/>
                </a:solidFill>
                <a:ln w="4944"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79D96906-0DF6-E423-7740-6798F6F53FDF}"/>
                    </a:ext>
                  </a:extLst>
                </p:cNvPr>
                <p:cNvSpPr/>
                <p:nvPr/>
              </p:nvSpPr>
              <p:spPr>
                <a:xfrm>
                  <a:off x="7462804" y="5214390"/>
                  <a:ext cx="44498" cy="54841"/>
                </a:xfrm>
                <a:custGeom>
                  <a:avLst/>
                  <a:gdLst>
                    <a:gd name="connsiteX0" fmla="*/ 10383 w 44498"/>
                    <a:gd name="connsiteY0" fmla="*/ 38043 h 54841"/>
                    <a:gd name="connsiteX1" fmla="*/ 15327 w 44498"/>
                    <a:gd name="connsiteY1" fmla="*/ 32114 h 54841"/>
                    <a:gd name="connsiteX2" fmla="*/ 32138 w 44498"/>
                    <a:gd name="connsiteY2" fmla="*/ 54841 h 54841"/>
                    <a:gd name="connsiteX3" fmla="*/ 44498 w 44498"/>
                    <a:gd name="connsiteY3" fmla="*/ 54841 h 54841"/>
                    <a:gd name="connsiteX4" fmla="*/ 22249 w 44498"/>
                    <a:gd name="connsiteY4" fmla="*/ 24703 h 54841"/>
                    <a:gd name="connsiteX5" fmla="*/ 38071 w 44498"/>
                    <a:gd name="connsiteY5" fmla="*/ 5929 h 54841"/>
                    <a:gd name="connsiteX6" fmla="*/ 30654 w 44498"/>
                    <a:gd name="connsiteY6" fmla="*/ 0 h 54841"/>
                    <a:gd name="connsiteX7" fmla="*/ 10383 w 44498"/>
                    <a:gd name="connsiteY7" fmla="*/ 23715 h 54841"/>
                    <a:gd name="connsiteX8" fmla="*/ 10383 w 44498"/>
                    <a:gd name="connsiteY8" fmla="*/ 1482 h 54841"/>
                    <a:gd name="connsiteX9" fmla="*/ 0 w 44498"/>
                    <a:gd name="connsiteY9" fmla="*/ 1482 h 54841"/>
                    <a:gd name="connsiteX10" fmla="*/ 0 w 44498"/>
                    <a:gd name="connsiteY10" fmla="*/ 54841 h 54841"/>
                    <a:gd name="connsiteX11" fmla="*/ 10383 w 44498"/>
                    <a:gd name="connsiteY11" fmla="*/ 54841 h 54841"/>
                    <a:gd name="connsiteX12" fmla="*/ 10383 w 44498"/>
                    <a:gd name="connsiteY12" fmla="*/ 38043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98" h="54841">
                      <a:moveTo>
                        <a:pt x="10383" y="38043"/>
                      </a:moveTo>
                      <a:lnTo>
                        <a:pt x="15327" y="32114"/>
                      </a:lnTo>
                      <a:lnTo>
                        <a:pt x="32138" y="54841"/>
                      </a:lnTo>
                      <a:lnTo>
                        <a:pt x="44498" y="54841"/>
                      </a:lnTo>
                      <a:lnTo>
                        <a:pt x="22249" y="24703"/>
                      </a:lnTo>
                      <a:lnTo>
                        <a:pt x="38071" y="5929"/>
                      </a:lnTo>
                      <a:lnTo>
                        <a:pt x="30654" y="0"/>
                      </a:lnTo>
                      <a:lnTo>
                        <a:pt x="10383" y="23715"/>
                      </a:lnTo>
                      <a:lnTo>
                        <a:pt x="10383" y="1482"/>
                      </a:lnTo>
                      <a:lnTo>
                        <a:pt x="0" y="1482"/>
                      </a:lnTo>
                      <a:lnTo>
                        <a:pt x="0" y="54841"/>
                      </a:lnTo>
                      <a:lnTo>
                        <a:pt x="10383" y="54841"/>
                      </a:lnTo>
                      <a:lnTo>
                        <a:pt x="10383" y="38043"/>
                      </a:lnTo>
                      <a:close/>
                    </a:path>
                  </a:pathLst>
                </a:custGeom>
                <a:solidFill>
                  <a:srgbClr val="FFFFFF"/>
                </a:solidFill>
                <a:ln w="4944"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0B3F0548-2545-11E1-59D5-914B21AD18B3}"/>
                    </a:ext>
                  </a:extLst>
                </p:cNvPr>
                <p:cNvSpPr/>
                <p:nvPr/>
              </p:nvSpPr>
              <p:spPr>
                <a:xfrm>
                  <a:off x="7510763" y="5214390"/>
                  <a:ext cx="36093" cy="55829"/>
                </a:xfrm>
                <a:custGeom>
                  <a:avLst/>
                  <a:gdLst>
                    <a:gd name="connsiteX0" fmla="*/ 5439 w 36093"/>
                    <a:gd name="connsiteY0" fmla="*/ 25197 h 55829"/>
                    <a:gd name="connsiteX1" fmla="*/ 16316 w 36093"/>
                    <a:gd name="connsiteY1" fmla="*/ 32114 h 55829"/>
                    <a:gd name="connsiteX2" fmla="*/ 23238 w 36093"/>
                    <a:gd name="connsiteY2" fmla="*/ 36067 h 55829"/>
                    <a:gd name="connsiteX3" fmla="*/ 26205 w 36093"/>
                    <a:gd name="connsiteY3" fmla="*/ 41008 h 55829"/>
                    <a:gd name="connsiteX4" fmla="*/ 23733 w 36093"/>
                    <a:gd name="connsiteY4" fmla="*/ 45454 h 55829"/>
                    <a:gd name="connsiteX5" fmla="*/ 16316 w 36093"/>
                    <a:gd name="connsiteY5" fmla="*/ 46937 h 55829"/>
                    <a:gd name="connsiteX6" fmla="*/ 8900 w 36093"/>
                    <a:gd name="connsiteY6" fmla="*/ 45454 h 55829"/>
                    <a:gd name="connsiteX7" fmla="*/ 2472 w 36093"/>
                    <a:gd name="connsiteY7" fmla="*/ 42984 h 55829"/>
                    <a:gd name="connsiteX8" fmla="*/ 0 w 36093"/>
                    <a:gd name="connsiteY8" fmla="*/ 51383 h 55829"/>
                    <a:gd name="connsiteX9" fmla="*/ 6922 w 36093"/>
                    <a:gd name="connsiteY9" fmla="*/ 54348 h 55829"/>
                    <a:gd name="connsiteX10" fmla="*/ 15822 w 36093"/>
                    <a:gd name="connsiteY10" fmla="*/ 55830 h 55829"/>
                    <a:gd name="connsiteX11" fmla="*/ 30655 w 36093"/>
                    <a:gd name="connsiteY11" fmla="*/ 51877 h 55829"/>
                    <a:gd name="connsiteX12" fmla="*/ 36093 w 36093"/>
                    <a:gd name="connsiteY12" fmla="*/ 41502 h 55829"/>
                    <a:gd name="connsiteX13" fmla="*/ 31149 w 36093"/>
                    <a:gd name="connsiteY13" fmla="*/ 30632 h 55829"/>
                    <a:gd name="connsiteX14" fmla="*/ 20271 w 36093"/>
                    <a:gd name="connsiteY14" fmla="*/ 23715 h 55829"/>
                    <a:gd name="connsiteX15" fmla="*/ 13350 w 36093"/>
                    <a:gd name="connsiteY15" fmla="*/ 19763 h 55829"/>
                    <a:gd name="connsiteX16" fmla="*/ 10383 w 36093"/>
                    <a:gd name="connsiteY16" fmla="*/ 14822 h 55829"/>
                    <a:gd name="connsiteX17" fmla="*/ 12855 w 36093"/>
                    <a:gd name="connsiteY17" fmla="*/ 10869 h 55829"/>
                    <a:gd name="connsiteX18" fmla="*/ 18788 w 36093"/>
                    <a:gd name="connsiteY18" fmla="*/ 9387 h 55829"/>
                    <a:gd name="connsiteX19" fmla="*/ 25216 w 36093"/>
                    <a:gd name="connsiteY19" fmla="*/ 10375 h 55829"/>
                    <a:gd name="connsiteX20" fmla="*/ 30655 w 36093"/>
                    <a:gd name="connsiteY20" fmla="*/ 12846 h 55829"/>
                    <a:gd name="connsiteX21" fmla="*/ 34116 w 36093"/>
                    <a:gd name="connsiteY21" fmla="*/ 4446 h 55829"/>
                    <a:gd name="connsiteX22" fmla="*/ 27194 w 36093"/>
                    <a:gd name="connsiteY22" fmla="*/ 1482 h 55829"/>
                    <a:gd name="connsiteX23" fmla="*/ 19283 w 36093"/>
                    <a:gd name="connsiteY23" fmla="*/ 0 h 55829"/>
                    <a:gd name="connsiteX24" fmla="*/ 5439 w 36093"/>
                    <a:gd name="connsiteY24" fmla="*/ 3952 h 55829"/>
                    <a:gd name="connsiteX25" fmla="*/ 494 w 36093"/>
                    <a:gd name="connsiteY25" fmla="*/ 14328 h 55829"/>
                    <a:gd name="connsiteX26" fmla="*/ 5439 w 36093"/>
                    <a:gd name="connsiteY26" fmla="*/ 2519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5439" y="25197"/>
                      </a:moveTo>
                      <a:cubicBezTo>
                        <a:pt x="8900" y="27668"/>
                        <a:pt x="12361" y="30138"/>
                        <a:pt x="16316" y="32114"/>
                      </a:cubicBezTo>
                      <a:cubicBezTo>
                        <a:pt x="18788" y="33597"/>
                        <a:pt x="21261" y="34585"/>
                        <a:pt x="23238" y="36067"/>
                      </a:cubicBezTo>
                      <a:cubicBezTo>
                        <a:pt x="25216" y="37549"/>
                        <a:pt x="26205" y="39031"/>
                        <a:pt x="26205" y="41008"/>
                      </a:cubicBezTo>
                      <a:cubicBezTo>
                        <a:pt x="26205" y="42984"/>
                        <a:pt x="25216" y="44466"/>
                        <a:pt x="23733" y="45454"/>
                      </a:cubicBezTo>
                      <a:cubicBezTo>
                        <a:pt x="22249" y="46442"/>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5"/>
                        <a:pt x="13350" y="55830"/>
                        <a:pt x="15822" y="55830"/>
                      </a:cubicBezTo>
                      <a:cubicBezTo>
                        <a:pt x="22249" y="55830"/>
                        <a:pt x="27194" y="54348"/>
                        <a:pt x="30655" y="51877"/>
                      </a:cubicBezTo>
                      <a:cubicBezTo>
                        <a:pt x="34116" y="49407"/>
                        <a:pt x="35599" y="45454"/>
                        <a:pt x="36093" y="41502"/>
                      </a:cubicBezTo>
                      <a:cubicBezTo>
                        <a:pt x="36093" y="37055"/>
                        <a:pt x="34610" y="33102"/>
                        <a:pt x="31149" y="30632"/>
                      </a:cubicBezTo>
                      <a:cubicBezTo>
                        <a:pt x="27688" y="28162"/>
                        <a:pt x="23733" y="25691"/>
                        <a:pt x="20271" y="23715"/>
                      </a:cubicBezTo>
                      <a:cubicBezTo>
                        <a:pt x="17305" y="22233"/>
                        <a:pt x="15327" y="20751"/>
                        <a:pt x="13350" y="19763"/>
                      </a:cubicBezTo>
                      <a:cubicBezTo>
                        <a:pt x="11372" y="18775"/>
                        <a:pt x="10383" y="16798"/>
                        <a:pt x="10383" y="14822"/>
                      </a:cubicBezTo>
                      <a:cubicBezTo>
                        <a:pt x="10383" y="12846"/>
                        <a:pt x="11372" y="11364"/>
                        <a:pt x="12855" y="10869"/>
                      </a:cubicBezTo>
                      <a:cubicBezTo>
                        <a:pt x="14339" y="9881"/>
                        <a:pt x="16316" y="9387"/>
                        <a:pt x="18788" y="9387"/>
                      </a:cubicBezTo>
                      <a:cubicBezTo>
                        <a:pt x="21261" y="9387"/>
                        <a:pt x="23238" y="9387"/>
                        <a:pt x="25216" y="10375"/>
                      </a:cubicBezTo>
                      <a:cubicBezTo>
                        <a:pt x="27194" y="10869"/>
                        <a:pt x="28677" y="11857"/>
                        <a:pt x="30655" y="12846"/>
                      </a:cubicBezTo>
                      <a:lnTo>
                        <a:pt x="34116" y="4446"/>
                      </a:lnTo>
                      <a:cubicBezTo>
                        <a:pt x="32138" y="3458"/>
                        <a:pt x="29666" y="2470"/>
                        <a:pt x="27194" y="1482"/>
                      </a:cubicBezTo>
                      <a:cubicBezTo>
                        <a:pt x="24721" y="494"/>
                        <a:pt x="21755" y="0"/>
                        <a:pt x="19283" y="0"/>
                      </a:cubicBezTo>
                      <a:cubicBezTo>
                        <a:pt x="13350" y="0"/>
                        <a:pt x="8900" y="1482"/>
                        <a:pt x="5439" y="3952"/>
                      </a:cubicBezTo>
                      <a:cubicBezTo>
                        <a:pt x="2472" y="6917"/>
                        <a:pt x="494" y="10375"/>
                        <a:pt x="494" y="14328"/>
                      </a:cubicBezTo>
                      <a:cubicBezTo>
                        <a:pt x="494" y="18775"/>
                        <a:pt x="1978" y="22727"/>
                        <a:pt x="5439" y="25197"/>
                      </a:cubicBezTo>
                      <a:close/>
                    </a:path>
                  </a:pathLst>
                </a:custGeom>
                <a:solidFill>
                  <a:srgbClr val="FFFFFF"/>
                </a:solidFill>
                <a:ln w="4944" cap="flat">
                  <a:noFill/>
                  <a:prstDash val="solid"/>
                  <a:miter/>
                </a:ln>
              </p:spPr>
              <p:txBody>
                <a:bodyPr rtlCol="0" anchor="ctr"/>
                <a:lstStyle/>
                <a:p>
                  <a:endParaRPr lang="en-US"/>
                </a:p>
              </p:txBody>
            </p:sp>
          </p:grpSp>
        </p:grpSp>
        <p:grpSp>
          <p:nvGrpSpPr>
            <p:cNvPr id="689" name="Group 688">
              <a:extLst>
                <a:ext uri="{FF2B5EF4-FFF2-40B4-BE49-F238E27FC236}">
                  <a16:creationId xmlns:a16="http://schemas.microsoft.com/office/drawing/2014/main" id="{2A4D3896-0C92-B14F-CF59-BCF3050B0E13}"/>
                </a:ext>
              </a:extLst>
            </p:cNvPr>
            <p:cNvGrpSpPr/>
            <p:nvPr/>
          </p:nvGrpSpPr>
          <p:grpSpPr>
            <a:xfrm>
              <a:off x="5518461" y="3284106"/>
              <a:ext cx="2237284" cy="2476270"/>
              <a:chOff x="5332952" y="3881732"/>
              <a:chExt cx="2237284" cy="2476270"/>
            </a:xfrm>
          </p:grpSpPr>
          <p:grpSp>
            <p:nvGrpSpPr>
              <p:cNvPr id="690" name="Graphic 2002">
                <a:extLst>
                  <a:ext uri="{FF2B5EF4-FFF2-40B4-BE49-F238E27FC236}">
                    <a16:creationId xmlns:a16="http://schemas.microsoft.com/office/drawing/2014/main" id="{9A7FBB8B-74FC-3409-2174-7BA8DE465150}"/>
                  </a:ext>
                </a:extLst>
              </p:cNvPr>
              <p:cNvGrpSpPr/>
              <p:nvPr/>
            </p:nvGrpSpPr>
            <p:grpSpPr>
              <a:xfrm>
                <a:off x="5332952" y="3881732"/>
                <a:ext cx="2237284" cy="2476270"/>
                <a:chOff x="5332952" y="3881732"/>
                <a:chExt cx="2237284" cy="2476270"/>
              </a:xfrm>
              <a:solidFill>
                <a:srgbClr val="FD372C"/>
              </a:solidFill>
            </p:grpSpPr>
            <p:sp>
              <p:nvSpPr>
                <p:cNvPr id="747" name="Freeform 746">
                  <a:extLst>
                    <a:ext uri="{FF2B5EF4-FFF2-40B4-BE49-F238E27FC236}">
                      <a16:creationId xmlns:a16="http://schemas.microsoft.com/office/drawing/2014/main" id="{79112AC2-9C22-6547-22C9-03AE42CEB133}"/>
                    </a:ext>
                  </a:extLst>
                </p:cNvPr>
                <p:cNvSpPr/>
                <p:nvPr/>
              </p:nvSpPr>
              <p:spPr>
                <a:xfrm>
                  <a:off x="6317851" y="3881732"/>
                  <a:ext cx="682804" cy="697130"/>
                </a:xfrm>
                <a:custGeom>
                  <a:avLst/>
                  <a:gdLst>
                    <a:gd name="connsiteX0" fmla="*/ 307534 w 682804"/>
                    <a:gd name="connsiteY0" fmla="*/ 697130 h 697130"/>
                    <a:gd name="connsiteX1" fmla="*/ 108280 w 682804"/>
                    <a:gd name="connsiteY1" fmla="*/ 533594 h 697130"/>
                    <a:gd name="connsiteX2" fmla="*/ 0 w 682804"/>
                    <a:gd name="connsiteY2" fmla="*/ 391796 h 697130"/>
                    <a:gd name="connsiteX3" fmla="*/ 175027 w 682804"/>
                    <a:gd name="connsiteY3" fmla="*/ 311757 h 697130"/>
                    <a:gd name="connsiteX4" fmla="*/ 199749 w 682804"/>
                    <a:gd name="connsiteY4" fmla="*/ 285077 h 697130"/>
                    <a:gd name="connsiteX5" fmla="*/ 339672 w 682804"/>
                    <a:gd name="connsiteY5" fmla="*/ 231224 h 697130"/>
                    <a:gd name="connsiteX6" fmla="*/ 330772 w 682804"/>
                    <a:gd name="connsiteY6" fmla="*/ 187252 h 697130"/>
                    <a:gd name="connsiteX7" fmla="*/ 291712 w 682804"/>
                    <a:gd name="connsiteY7" fmla="*/ 150197 h 697130"/>
                    <a:gd name="connsiteX8" fmla="*/ 298634 w 682804"/>
                    <a:gd name="connsiteY8" fmla="*/ 79545 h 697130"/>
                    <a:gd name="connsiteX9" fmla="*/ 357471 w 682804"/>
                    <a:gd name="connsiteY9" fmla="*/ 28656 h 697130"/>
                    <a:gd name="connsiteX10" fmla="*/ 373293 w 682804"/>
                    <a:gd name="connsiteY10" fmla="*/ 30138 h 697130"/>
                    <a:gd name="connsiteX11" fmla="*/ 391093 w 682804"/>
                    <a:gd name="connsiteY11" fmla="*/ 0 h 697130"/>
                    <a:gd name="connsiteX12" fmla="*/ 433119 w 682804"/>
                    <a:gd name="connsiteY12" fmla="*/ 4941 h 697130"/>
                    <a:gd name="connsiteX13" fmla="*/ 456851 w 682804"/>
                    <a:gd name="connsiteY13" fmla="*/ 23715 h 697130"/>
                    <a:gd name="connsiteX14" fmla="*/ 497395 w 682804"/>
                    <a:gd name="connsiteY14" fmla="*/ 42490 h 697130"/>
                    <a:gd name="connsiteX15" fmla="*/ 515688 w 682804"/>
                    <a:gd name="connsiteY15" fmla="*/ 81521 h 697130"/>
                    <a:gd name="connsiteX16" fmla="*/ 660556 w 682804"/>
                    <a:gd name="connsiteY16" fmla="*/ 262350 h 697130"/>
                    <a:gd name="connsiteX17" fmla="*/ 605674 w 682804"/>
                    <a:gd name="connsiteY17" fmla="*/ 293477 h 697130"/>
                    <a:gd name="connsiteX18" fmla="*/ 612596 w 682804"/>
                    <a:gd name="connsiteY18" fmla="*/ 307310 h 697130"/>
                    <a:gd name="connsiteX19" fmla="*/ 566614 w 682804"/>
                    <a:gd name="connsiteY19" fmla="*/ 335472 h 697130"/>
                    <a:gd name="connsiteX20" fmla="*/ 662533 w 682804"/>
                    <a:gd name="connsiteY20" fmla="*/ 506914 h 697130"/>
                    <a:gd name="connsiteX21" fmla="*/ 682805 w 682804"/>
                    <a:gd name="connsiteY21" fmla="*/ 565708 h 697130"/>
                    <a:gd name="connsiteX22" fmla="*/ 502833 w 682804"/>
                    <a:gd name="connsiteY22" fmla="*/ 611657 h 697130"/>
                    <a:gd name="connsiteX23" fmla="*/ 398509 w 682804"/>
                    <a:gd name="connsiteY23" fmla="*/ 635372 h 697130"/>
                    <a:gd name="connsiteX24" fmla="*/ 307534 w 682804"/>
                    <a:gd name="connsiteY24" fmla="*/ 697130 h 69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804" h="697130">
                      <a:moveTo>
                        <a:pt x="307534" y="697130"/>
                      </a:moveTo>
                      <a:lnTo>
                        <a:pt x="108280" y="533594"/>
                      </a:lnTo>
                      <a:lnTo>
                        <a:pt x="0" y="391796"/>
                      </a:lnTo>
                      <a:lnTo>
                        <a:pt x="175027" y="311757"/>
                      </a:lnTo>
                      <a:lnTo>
                        <a:pt x="199749" y="285077"/>
                      </a:lnTo>
                      <a:lnTo>
                        <a:pt x="339672" y="231224"/>
                      </a:lnTo>
                      <a:lnTo>
                        <a:pt x="330772" y="187252"/>
                      </a:lnTo>
                      <a:lnTo>
                        <a:pt x="291712" y="150197"/>
                      </a:lnTo>
                      <a:lnTo>
                        <a:pt x="298634" y="79545"/>
                      </a:lnTo>
                      <a:lnTo>
                        <a:pt x="357471" y="28656"/>
                      </a:lnTo>
                      <a:lnTo>
                        <a:pt x="373293" y="30138"/>
                      </a:lnTo>
                      <a:lnTo>
                        <a:pt x="391093" y="0"/>
                      </a:lnTo>
                      <a:lnTo>
                        <a:pt x="433119" y="4941"/>
                      </a:lnTo>
                      <a:lnTo>
                        <a:pt x="456851" y="23715"/>
                      </a:lnTo>
                      <a:lnTo>
                        <a:pt x="497395" y="42490"/>
                      </a:lnTo>
                      <a:lnTo>
                        <a:pt x="515688" y="81521"/>
                      </a:lnTo>
                      <a:lnTo>
                        <a:pt x="660556" y="262350"/>
                      </a:lnTo>
                      <a:lnTo>
                        <a:pt x="605674" y="293477"/>
                      </a:lnTo>
                      <a:lnTo>
                        <a:pt x="612596" y="307310"/>
                      </a:lnTo>
                      <a:lnTo>
                        <a:pt x="566614" y="335472"/>
                      </a:lnTo>
                      <a:lnTo>
                        <a:pt x="662533" y="506914"/>
                      </a:lnTo>
                      <a:lnTo>
                        <a:pt x="682805" y="565708"/>
                      </a:lnTo>
                      <a:lnTo>
                        <a:pt x="502833" y="611657"/>
                      </a:lnTo>
                      <a:lnTo>
                        <a:pt x="398509" y="635372"/>
                      </a:lnTo>
                      <a:lnTo>
                        <a:pt x="307534" y="697130"/>
                      </a:lnTo>
                      <a:close/>
                    </a:path>
                  </a:pathLst>
                </a:custGeom>
                <a:solidFill>
                  <a:srgbClr val="FD372C"/>
                </a:solidFill>
                <a:ln w="9889" cap="rnd">
                  <a:solidFill>
                    <a:srgbClr val="F9F9F9"/>
                  </a:solidFill>
                  <a:prstDash val="solid"/>
                  <a:round/>
                </a:ln>
              </p:spPr>
              <p:txBody>
                <a:bodyPr rtlCol="0" anchor="ctr"/>
                <a:lstStyle/>
                <a:p>
                  <a:endParaRPr lang="en-US"/>
                </a:p>
              </p:txBody>
            </p:sp>
            <p:sp>
              <p:nvSpPr>
                <p:cNvPr id="748" name="Freeform 747">
                  <a:extLst>
                    <a:ext uri="{FF2B5EF4-FFF2-40B4-BE49-F238E27FC236}">
                      <a16:creationId xmlns:a16="http://schemas.microsoft.com/office/drawing/2014/main" id="{F8BA3033-DFB9-2D6D-04E4-F437346F6716}"/>
                    </a:ext>
                  </a:extLst>
                </p:cNvPr>
                <p:cNvSpPr/>
                <p:nvPr/>
              </p:nvSpPr>
              <p:spPr>
                <a:xfrm>
                  <a:off x="6820684" y="4184102"/>
                  <a:ext cx="749551" cy="749995"/>
                </a:xfrm>
                <a:custGeom>
                  <a:avLst/>
                  <a:gdLst>
                    <a:gd name="connsiteX0" fmla="*/ 363404 w 749551"/>
                    <a:gd name="connsiteY0" fmla="*/ 749996 h 749995"/>
                    <a:gd name="connsiteX1" fmla="*/ 277374 w 749551"/>
                    <a:gd name="connsiteY1" fmla="*/ 671439 h 749995"/>
                    <a:gd name="connsiteX2" fmla="*/ 295667 w 749551"/>
                    <a:gd name="connsiteY2" fmla="*/ 609680 h 749995"/>
                    <a:gd name="connsiteX3" fmla="*/ 241280 w 749551"/>
                    <a:gd name="connsiteY3" fmla="*/ 519266 h 749995"/>
                    <a:gd name="connsiteX4" fmla="*/ 173050 w 749551"/>
                    <a:gd name="connsiteY4" fmla="*/ 551874 h 749995"/>
                    <a:gd name="connsiteX5" fmla="*/ 170577 w 749551"/>
                    <a:gd name="connsiteY5" fmla="*/ 523713 h 749995"/>
                    <a:gd name="connsiteX6" fmla="*/ 134978 w 749551"/>
                    <a:gd name="connsiteY6" fmla="*/ 483199 h 749995"/>
                    <a:gd name="connsiteX7" fmla="*/ 102841 w 749551"/>
                    <a:gd name="connsiteY7" fmla="*/ 399701 h 749995"/>
                    <a:gd name="connsiteX8" fmla="*/ 72681 w 749551"/>
                    <a:gd name="connsiteY8" fmla="*/ 425393 h 749995"/>
                    <a:gd name="connsiteX9" fmla="*/ 11371 w 749551"/>
                    <a:gd name="connsiteY9" fmla="*/ 392290 h 749995"/>
                    <a:gd name="connsiteX10" fmla="*/ 0 w 749551"/>
                    <a:gd name="connsiteY10" fmla="*/ 309287 h 749995"/>
                    <a:gd name="connsiteX11" fmla="*/ 179972 w 749551"/>
                    <a:gd name="connsiteY11" fmla="*/ 263339 h 749995"/>
                    <a:gd name="connsiteX12" fmla="*/ 423230 w 749551"/>
                    <a:gd name="connsiteY12" fmla="*/ 179347 h 749995"/>
                    <a:gd name="connsiteX13" fmla="*/ 493438 w 749551"/>
                    <a:gd name="connsiteY13" fmla="*/ 89426 h 749995"/>
                    <a:gd name="connsiteX14" fmla="*/ 641767 w 749551"/>
                    <a:gd name="connsiteY14" fmla="*/ 0 h 749995"/>
                    <a:gd name="connsiteX15" fmla="*/ 715931 w 749551"/>
                    <a:gd name="connsiteY15" fmla="*/ 105237 h 749995"/>
                    <a:gd name="connsiteX16" fmla="*/ 723842 w 749551"/>
                    <a:gd name="connsiteY16" fmla="*/ 138339 h 749995"/>
                    <a:gd name="connsiteX17" fmla="*/ 747080 w 749551"/>
                    <a:gd name="connsiteY17" fmla="*/ 160572 h 749995"/>
                    <a:gd name="connsiteX18" fmla="*/ 749552 w 749551"/>
                    <a:gd name="connsiteY18" fmla="*/ 189722 h 749995"/>
                    <a:gd name="connsiteX19" fmla="*/ 689726 w 749551"/>
                    <a:gd name="connsiteY19" fmla="*/ 218378 h 749995"/>
                    <a:gd name="connsiteX20" fmla="*/ 703570 w 749551"/>
                    <a:gd name="connsiteY20" fmla="*/ 249999 h 749995"/>
                    <a:gd name="connsiteX21" fmla="*/ 688243 w 749551"/>
                    <a:gd name="connsiteY21" fmla="*/ 302370 h 749995"/>
                    <a:gd name="connsiteX22" fmla="*/ 648689 w 749551"/>
                    <a:gd name="connsiteY22" fmla="*/ 335967 h 749995"/>
                    <a:gd name="connsiteX23" fmla="*/ 595785 w 749551"/>
                    <a:gd name="connsiteY23" fmla="*/ 332014 h 749995"/>
                    <a:gd name="connsiteX24" fmla="*/ 564636 w 749551"/>
                    <a:gd name="connsiteY24" fmla="*/ 379445 h 749995"/>
                    <a:gd name="connsiteX25" fmla="*/ 572547 w 749551"/>
                    <a:gd name="connsiteY25" fmla="*/ 421934 h 749995"/>
                    <a:gd name="connsiteX26" fmla="*/ 549309 w 749551"/>
                    <a:gd name="connsiteY26" fmla="*/ 488634 h 749995"/>
                    <a:gd name="connsiteX27" fmla="*/ 577491 w 749551"/>
                    <a:gd name="connsiteY27" fmla="*/ 517290 h 749995"/>
                    <a:gd name="connsiteX28" fmla="*/ 544365 w 749551"/>
                    <a:gd name="connsiteY28" fmla="*/ 550886 h 749995"/>
                    <a:gd name="connsiteX29" fmla="*/ 559197 w 749551"/>
                    <a:gd name="connsiteY29" fmla="*/ 579542 h 749995"/>
                    <a:gd name="connsiteX30" fmla="*/ 555737 w 749551"/>
                    <a:gd name="connsiteY30" fmla="*/ 614127 h 749995"/>
                    <a:gd name="connsiteX31" fmla="*/ 363404 w 749551"/>
                    <a:gd name="connsiteY31" fmla="*/ 749996 h 74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9551" h="749995">
                      <a:moveTo>
                        <a:pt x="363404" y="749996"/>
                      </a:moveTo>
                      <a:lnTo>
                        <a:pt x="277374" y="671439"/>
                      </a:lnTo>
                      <a:lnTo>
                        <a:pt x="295667" y="609680"/>
                      </a:lnTo>
                      <a:lnTo>
                        <a:pt x="241280" y="519266"/>
                      </a:lnTo>
                      <a:lnTo>
                        <a:pt x="173050" y="551874"/>
                      </a:lnTo>
                      <a:lnTo>
                        <a:pt x="170577" y="523713"/>
                      </a:lnTo>
                      <a:lnTo>
                        <a:pt x="134978" y="483199"/>
                      </a:lnTo>
                      <a:lnTo>
                        <a:pt x="102841" y="399701"/>
                      </a:lnTo>
                      <a:lnTo>
                        <a:pt x="72681" y="425393"/>
                      </a:lnTo>
                      <a:lnTo>
                        <a:pt x="11371" y="392290"/>
                      </a:lnTo>
                      <a:lnTo>
                        <a:pt x="0" y="309287"/>
                      </a:lnTo>
                      <a:lnTo>
                        <a:pt x="179972" y="263339"/>
                      </a:lnTo>
                      <a:lnTo>
                        <a:pt x="423230" y="179347"/>
                      </a:lnTo>
                      <a:lnTo>
                        <a:pt x="493438" y="89426"/>
                      </a:lnTo>
                      <a:lnTo>
                        <a:pt x="641767" y="0"/>
                      </a:lnTo>
                      <a:lnTo>
                        <a:pt x="715931" y="105237"/>
                      </a:lnTo>
                      <a:lnTo>
                        <a:pt x="723842" y="138339"/>
                      </a:lnTo>
                      <a:lnTo>
                        <a:pt x="747080" y="160572"/>
                      </a:lnTo>
                      <a:lnTo>
                        <a:pt x="749552" y="189722"/>
                      </a:lnTo>
                      <a:lnTo>
                        <a:pt x="689726" y="218378"/>
                      </a:lnTo>
                      <a:lnTo>
                        <a:pt x="703570" y="249999"/>
                      </a:lnTo>
                      <a:lnTo>
                        <a:pt x="688243" y="302370"/>
                      </a:lnTo>
                      <a:lnTo>
                        <a:pt x="648689" y="335967"/>
                      </a:lnTo>
                      <a:lnTo>
                        <a:pt x="595785" y="332014"/>
                      </a:lnTo>
                      <a:lnTo>
                        <a:pt x="564636" y="379445"/>
                      </a:lnTo>
                      <a:lnTo>
                        <a:pt x="572547" y="421934"/>
                      </a:lnTo>
                      <a:lnTo>
                        <a:pt x="549309" y="488634"/>
                      </a:lnTo>
                      <a:lnTo>
                        <a:pt x="577491" y="517290"/>
                      </a:lnTo>
                      <a:lnTo>
                        <a:pt x="544365" y="550886"/>
                      </a:lnTo>
                      <a:lnTo>
                        <a:pt x="559197" y="579542"/>
                      </a:lnTo>
                      <a:lnTo>
                        <a:pt x="555737" y="614127"/>
                      </a:lnTo>
                      <a:lnTo>
                        <a:pt x="363404" y="749996"/>
                      </a:lnTo>
                      <a:close/>
                    </a:path>
                  </a:pathLst>
                </a:custGeom>
                <a:solidFill>
                  <a:srgbClr val="FD372C"/>
                </a:solidFill>
                <a:ln w="9889" cap="rnd">
                  <a:solidFill>
                    <a:srgbClr val="F9F9F9"/>
                  </a:solidFill>
                  <a:prstDash val="solid"/>
                  <a:round/>
                </a:ln>
              </p:spPr>
              <p:txBody>
                <a:bodyPr rtlCol="0" anchor="ctr"/>
                <a:lstStyle/>
                <a:p>
                  <a:endParaRPr lang="en-US"/>
                </a:p>
              </p:txBody>
            </p:sp>
            <p:sp>
              <p:nvSpPr>
                <p:cNvPr id="749" name="Freeform 748">
                  <a:extLst>
                    <a:ext uri="{FF2B5EF4-FFF2-40B4-BE49-F238E27FC236}">
                      <a16:creationId xmlns:a16="http://schemas.microsoft.com/office/drawing/2014/main" id="{03148A40-4299-31F2-3CBD-47AC893C5FE7}"/>
                    </a:ext>
                  </a:extLst>
                </p:cNvPr>
                <p:cNvSpPr/>
                <p:nvPr/>
              </p:nvSpPr>
              <p:spPr>
                <a:xfrm>
                  <a:off x="5386845" y="4207323"/>
                  <a:ext cx="1238540" cy="799402"/>
                </a:xfrm>
                <a:custGeom>
                  <a:avLst/>
                  <a:gdLst>
                    <a:gd name="connsiteX0" fmla="*/ 208648 w 1238540"/>
                    <a:gd name="connsiteY0" fmla="*/ 692684 h 799402"/>
                    <a:gd name="connsiteX1" fmla="*/ 9394 w 1238540"/>
                    <a:gd name="connsiteY1" fmla="*/ 539523 h 799402"/>
                    <a:gd name="connsiteX2" fmla="*/ 0 w 1238540"/>
                    <a:gd name="connsiteY2" fmla="*/ 514819 h 799402"/>
                    <a:gd name="connsiteX3" fmla="*/ 989 w 1238540"/>
                    <a:gd name="connsiteY3" fmla="*/ 504938 h 799402"/>
                    <a:gd name="connsiteX4" fmla="*/ 408397 w 1238540"/>
                    <a:gd name="connsiteY4" fmla="*/ 305334 h 799402"/>
                    <a:gd name="connsiteX5" fmla="*/ 509755 w 1238540"/>
                    <a:gd name="connsiteY5" fmla="*/ 252963 h 799402"/>
                    <a:gd name="connsiteX6" fmla="*/ 546342 w 1238540"/>
                    <a:gd name="connsiteY6" fmla="*/ 115118 h 799402"/>
                    <a:gd name="connsiteX7" fmla="*/ 646217 w 1238540"/>
                    <a:gd name="connsiteY7" fmla="*/ 0 h 799402"/>
                    <a:gd name="connsiteX8" fmla="*/ 887497 w 1238540"/>
                    <a:gd name="connsiteY8" fmla="*/ 84486 h 799402"/>
                    <a:gd name="connsiteX9" fmla="*/ 931007 w 1238540"/>
                    <a:gd name="connsiteY9" fmla="*/ 66205 h 799402"/>
                    <a:gd name="connsiteX10" fmla="*/ 1039286 w 1238540"/>
                    <a:gd name="connsiteY10" fmla="*/ 208003 h 799402"/>
                    <a:gd name="connsiteX11" fmla="*/ 1238541 w 1238540"/>
                    <a:gd name="connsiteY11" fmla="*/ 371539 h 799402"/>
                    <a:gd name="connsiteX12" fmla="*/ 1067469 w 1238540"/>
                    <a:gd name="connsiteY12" fmla="*/ 472329 h 799402"/>
                    <a:gd name="connsiteX13" fmla="*/ 929524 w 1238540"/>
                    <a:gd name="connsiteY13" fmla="*/ 549898 h 799402"/>
                    <a:gd name="connsiteX14" fmla="*/ 902330 w 1238540"/>
                    <a:gd name="connsiteY14" fmla="*/ 647724 h 799402"/>
                    <a:gd name="connsiteX15" fmla="*/ 841021 w 1238540"/>
                    <a:gd name="connsiteY15" fmla="*/ 636854 h 799402"/>
                    <a:gd name="connsiteX16" fmla="*/ 820750 w 1238540"/>
                    <a:gd name="connsiteY16" fmla="*/ 664522 h 799402"/>
                    <a:gd name="connsiteX17" fmla="*/ 744113 w 1238540"/>
                    <a:gd name="connsiteY17" fmla="*/ 682802 h 799402"/>
                    <a:gd name="connsiteX18" fmla="*/ 692199 w 1238540"/>
                    <a:gd name="connsiteY18" fmla="*/ 724304 h 799402"/>
                    <a:gd name="connsiteX19" fmla="*/ 528543 w 1238540"/>
                    <a:gd name="connsiteY19" fmla="*/ 761853 h 799402"/>
                    <a:gd name="connsiteX20" fmla="*/ 492944 w 1238540"/>
                    <a:gd name="connsiteY20" fmla="*/ 756419 h 799402"/>
                    <a:gd name="connsiteX21" fmla="*/ 344616 w 1238540"/>
                    <a:gd name="connsiteY21" fmla="*/ 799403 h 799402"/>
                    <a:gd name="connsiteX22" fmla="*/ 208648 w 1238540"/>
                    <a:gd name="connsiteY22" fmla="*/ 692684 h 79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38540" h="799402">
                      <a:moveTo>
                        <a:pt x="208648" y="692684"/>
                      </a:moveTo>
                      <a:lnTo>
                        <a:pt x="9394" y="539523"/>
                      </a:lnTo>
                      <a:lnTo>
                        <a:pt x="0" y="514819"/>
                      </a:lnTo>
                      <a:lnTo>
                        <a:pt x="989" y="504938"/>
                      </a:lnTo>
                      <a:lnTo>
                        <a:pt x="408397" y="305334"/>
                      </a:lnTo>
                      <a:lnTo>
                        <a:pt x="509755" y="252963"/>
                      </a:lnTo>
                      <a:lnTo>
                        <a:pt x="546342" y="115118"/>
                      </a:lnTo>
                      <a:lnTo>
                        <a:pt x="646217" y="0"/>
                      </a:lnTo>
                      <a:lnTo>
                        <a:pt x="887497" y="84486"/>
                      </a:lnTo>
                      <a:lnTo>
                        <a:pt x="931007" y="66205"/>
                      </a:lnTo>
                      <a:lnTo>
                        <a:pt x="1039286" y="208003"/>
                      </a:lnTo>
                      <a:lnTo>
                        <a:pt x="1238541" y="371539"/>
                      </a:lnTo>
                      <a:lnTo>
                        <a:pt x="1067469" y="472329"/>
                      </a:lnTo>
                      <a:lnTo>
                        <a:pt x="929524" y="549898"/>
                      </a:lnTo>
                      <a:lnTo>
                        <a:pt x="902330" y="647724"/>
                      </a:lnTo>
                      <a:lnTo>
                        <a:pt x="841021" y="636854"/>
                      </a:lnTo>
                      <a:lnTo>
                        <a:pt x="820750" y="664522"/>
                      </a:lnTo>
                      <a:lnTo>
                        <a:pt x="744113" y="682802"/>
                      </a:lnTo>
                      <a:lnTo>
                        <a:pt x="692199" y="724304"/>
                      </a:lnTo>
                      <a:lnTo>
                        <a:pt x="528543" y="761853"/>
                      </a:lnTo>
                      <a:lnTo>
                        <a:pt x="492944" y="756419"/>
                      </a:lnTo>
                      <a:lnTo>
                        <a:pt x="344616" y="799403"/>
                      </a:lnTo>
                      <a:lnTo>
                        <a:pt x="208648" y="692684"/>
                      </a:lnTo>
                      <a:close/>
                    </a:path>
                  </a:pathLst>
                </a:custGeom>
                <a:solidFill>
                  <a:srgbClr val="FD372C"/>
                </a:solidFill>
                <a:ln w="9889" cap="rnd">
                  <a:solidFill>
                    <a:srgbClr val="F9F9F9"/>
                  </a:solidFill>
                  <a:prstDash val="solid"/>
                  <a:round/>
                </a:ln>
              </p:spPr>
              <p:txBody>
                <a:bodyPr rtlCol="0" anchor="ctr"/>
                <a:lstStyle/>
                <a:p>
                  <a:endParaRPr lang="en-US"/>
                </a:p>
              </p:txBody>
            </p:sp>
            <p:sp>
              <p:nvSpPr>
                <p:cNvPr id="750" name="Freeform 749">
                  <a:extLst>
                    <a:ext uri="{FF2B5EF4-FFF2-40B4-BE49-F238E27FC236}">
                      <a16:creationId xmlns:a16="http://schemas.microsoft.com/office/drawing/2014/main" id="{110ACD7F-872C-0F13-6590-4CBCFD118C74}"/>
                    </a:ext>
                  </a:extLst>
                </p:cNvPr>
                <p:cNvSpPr/>
                <p:nvPr/>
              </p:nvSpPr>
              <p:spPr>
                <a:xfrm>
                  <a:off x="6454314" y="4493389"/>
                  <a:ext cx="729774" cy="646241"/>
                </a:xfrm>
                <a:custGeom>
                  <a:avLst/>
                  <a:gdLst>
                    <a:gd name="connsiteX0" fmla="*/ 481078 w 729774"/>
                    <a:gd name="connsiteY0" fmla="*/ 604246 h 646241"/>
                    <a:gd name="connsiteX1" fmla="*/ 0 w 729774"/>
                    <a:gd name="connsiteY1" fmla="*/ 186264 h 646241"/>
                    <a:gd name="connsiteX2" fmla="*/ 171072 w 729774"/>
                    <a:gd name="connsiteY2" fmla="*/ 85474 h 646241"/>
                    <a:gd name="connsiteX3" fmla="*/ 262047 w 729774"/>
                    <a:gd name="connsiteY3" fmla="*/ 23715 h 646241"/>
                    <a:gd name="connsiteX4" fmla="*/ 366371 w 729774"/>
                    <a:gd name="connsiteY4" fmla="*/ 0 h 646241"/>
                    <a:gd name="connsiteX5" fmla="*/ 377742 w 729774"/>
                    <a:gd name="connsiteY5" fmla="*/ 83003 h 646241"/>
                    <a:gd name="connsiteX6" fmla="*/ 439051 w 729774"/>
                    <a:gd name="connsiteY6" fmla="*/ 116106 h 646241"/>
                    <a:gd name="connsiteX7" fmla="*/ 469211 w 729774"/>
                    <a:gd name="connsiteY7" fmla="*/ 90414 h 646241"/>
                    <a:gd name="connsiteX8" fmla="*/ 501349 w 729774"/>
                    <a:gd name="connsiteY8" fmla="*/ 173912 h 646241"/>
                    <a:gd name="connsiteX9" fmla="*/ 536948 w 729774"/>
                    <a:gd name="connsiteY9" fmla="*/ 214426 h 646241"/>
                    <a:gd name="connsiteX10" fmla="*/ 539420 w 729774"/>
                    <a:gd name="connsiteY10" fmla="*/ 242587 h 646241"/>
                    <a:gd name="connsiteX11" fmla="*/ 607651 w 729774"/>
                    <a:gd name="connsiteY11" fmla="*/ 209979 h 646241"/>
                    <a:gd name="connsiteX12" fmla="*/ 662038 w 729774"/>
                    <a:gd name="connsiteY12" fmla="*/ 300394 h 646241"/>
                    <a:gd name="connsiteX13" fmla="*/ 643744 w 729774"/>
                    <a:gd name="connsiteY13" fmla="*/ 362152 h 646241"/>
                    <a:gd name="connsiteX14" fmla="*/ 729775 w 729774"/>
                    <a:gd name="connsiteY14" fmla="*/ 440709 h 646241"/>
                    <a:gd name="connsiteX15" fmla="*/ 626439 w 729774"/>
                    <a:gd name="connsiteY15" fmla="*/ 527665 h 646241"/>
                    <a:gd name="connsiteX16" fmla="*/ 531510 w 729774"/>
                    <a:gd name="connsiteY16" fmla="*/ 646241 h 646241"/>
                    <a:gd name="connsiteX17" fmla="*/ 481078 w 729774"/>
                    <a:gd name="connsiteY17" fmla="*/ 604246 h 64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9774" h="646241">
                      <a:moveTo>
                        <a:pt x="481078" y="604246"/>
                      </a:moveTo>
                      <a:lnTo>
                        <a:pt x="0" y="186264"/>
                      </a:lnTo>
                      <a:lnTo>
                        <a:pt x="171072" y="85474"/>
                      </a:lnTo>
                      <a:lnTo>
                        <a:pt x="262047" y="23715"/>
                      </a:lnTo>
                      <a:lnTo>
                        <a:pt x="366371" y="0"/>
                      </a:lnTo>
                      <a:lnTo>
                        <a:pt x="377742" y="83003"/>
                      </a:lnTo>
                      <a:lnTo>
                        <a:pt x="439051" y="116106"/>
                      </a:lnTo>
                      <a:lnTo>
                        <a:pt x="469211" y="90414"/>
                      </a:lnTo>
                      <a:lnTo>
                        <a:pt x="501349" y="173912"/>
                      </a:lnTo>
                      <a:lnTo>
                        <a:pt x="536948" y="214426"/>
                      </a:lnTo>
                      <a:lnTo>
                        <a:pt x="539420" y="242587"/>
                      </a:lnTo>
                      <a:lnTo>
                        <a:pt x="607651" y="209979"/>
                      </a:lnTo>
                      <a:lnTo>
                        <a:pt x="662038" y="300394"/>
                      </a:lnTo>
                      <a:lnTo>
                        <a:pt x="643744" y="362152"/>
                      </a:lnTo>
                      <a:lnTo>
                        <a:pt x="729775" y="440709"/>
                      </a:lnTo>
                      <a:lnTo>
                        <a:pt x="626439" y="527665"/>
                      </a:lnTo>
                      <a:lnTo>
                        <a:pt x="531510" y="646241"/>
                      </a:lnTo>
                      <a:lnTo>
                        <a:pt x="481078" y="604246"/>
                      </a:lnTo>
                      <a:close/>
                    </a:path>
                  </a:pathLst>
                </a:custGeom>
                <a:solidFill>
                  <a:srgbClr val="FD372C"/>
                </a:solidFill>
                <a:ln w="9889" cap="rnd">
                  <a:solidFill>
                    <a:srgbClr val="F9F9F9"/>
                  </a:solidFill>
                  <a:prstDash val="solid"/>
                  <a:round/>
                </a:ln>
              </p:spPr>
              <p:txBody>
                <a:bodyPr rtlCol="0" anchor="ctr"/>
                <a:lstStyle/>
                <a:p>
                  <a:endParaRPr lang="en-US"/>
                </a:p>
              </p:txBody>
            </p:sp>
            <p:sp>
              <p:nvSpPr>
                <p:cNvPr id="751" name="Freeform 750">
                  <a:extLst>
                    <a:ext uri="{FF2B5EF4-FFF2-40B4-BE49-F238E27FC236}">
                      <a16:creationId xmlns:a16="http://schemas.microsoft.com/office/drawing/2014/main" id="{06E5615E-7D53-4958-3DFD-CA7E3DCC98E3}"/>
                    </a:ext>
                  </a:extLst>
                </p:cNvPr>
                <p:cNvSpPr/>
                <p:nvPr/>
              </p:nvSpPr>
              <p:spPr>
                <a:xfrm>
                  <a:off x="5731461" y="4679653"/>
                  <a:ext cx="1203930" cy="949599"/>
                </a:xfrm>
                <a:custGeom>
                  <a:avLst/>
                  <a:gdLst>
                    <a:gd name="connsiteX0" fmla="*/ 987372 w 1203930"/>
                    <a:gd name="connsiteY0" fmla="*/ 748019 h 949599"/>
                    <a:gd name="connsiteX1" fmla="*/ 977978 w 1203930"/>
                    <a:gd name="connsiteY1" fmla="*/ 769265 h 949599"/>
                    <a:gd name="connsiteX2" fmla="*/ 732742 w 1203930"/>
                    <a:gd name="connsiteY2" fmla="*/ 949600 h 949599"/>
                    <a:gd name="connsiteX3" fmla="*/ 378731 w 1203930"/>
                    <a:gd name="connsiteY3" fmla="*/ 638830 h 949599"/>
                    <a:gd name="connsiteX4" fmla="*/ 305556 w 1203930"/>
                    <a:gd name="connsiteY4" fmla="*/ 559779 h 949599"/>
                    <a:gd name="connsiteX5" fmla="*/ 275891 w 1203930"/>
                    <a:gd name="connsiteY5" fmla="*/ 561262 h 949599"/>
                    <a:gd name="connsiteX6" fmla="*/ 0 w 1203930"/>
                    <a:gd name="connsiteY6" fmla="*/ 327073 h 949599"/>
                    <a:gd name="connsiteX7" fmla="*/ 148328 w 1203930"/>
                    <a:gd name="connsiteY7" fmla="*/ 284089 h 949599"/>
                    <a:gd name="connsiteX8" fmla="*/ 183927 w 1203930"/>
                    <a:gd name="connsiteY8" fmla="*/ 289524 h 949599"/>
                    <a:gd name="connsiteX9" fmla="*/ 347583 w 1203930"/>
                    <a:gd name="connsiteY9" fmla="*/ 251975 h 949599"/>
                    <a:gd name="connsiteX10" fmla="*/ 399498 w 1203930"/>
                    <a:gd name="connsiteY10" fmla="*/ 210473 h 949599"/>
                    <a:gd name="connsiteX11" fmla="*/ 476134 w 1203930"/>
                    <a:gd name="connsiteY11" fmla="*/ 192192 h 949599"/>
                    <a:gd name="connsiteX12" fmla="*/ 496405 w 1203930"/>
                    <a:gd name="connsiteY12" fmla="*/ 164525 h 949599"/>
                    <a:gd name="connsiteX13" fmla="*/ 557714 w 1203930"/>
                    <a:gd name="connsiteY13" fmla="*/ 175394 h 949599"/>
                    <a:gd name="connsiteX14" fmla="*/ 584908 w 1203930"/>
                    <a:gd name="connsiteY14" fmla="*/ 77569 h 949599"/>
                    <a:gd name="connsiteX15" fmla="*/ 722853 w 1203930"/>
                    <a:gd name="connsiteY15" fmla="*/ 0 h 949599"/>
                    <a:gd name="connsiteX16" fmla="*/ 1203931 w 1203930"/>
                    <a:gd name="connsiteY16" fmla="*/ 417982 h 949599"/>
                    <a:gd name="connsiteX17" fmla="*/ 987372 w 1203930"/>
                    <a:gd name="connsiteY17" fmla="*/ 748019 h 94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3930" h="949599">
                      <a:moveTo>
                        <a:pt x="987372" y="748019"/>
                      </a:moveTo>
                      <a:lnTo>
                        <a:pt x="977978" y="769265"/>
                      </a:lnTo>
                      <a:lnTo>
                        <a:pt x="732742" y="949600"/>
                      </a:lnTo>
                      <a:lnTo>
                        <a:pt x="378731" y="638830"/>
                      </a:lnTo>
                      <a:lnTo>
                        <a:pt x="305556" y="559779"/>
                      </a:lnTo>
                      <a:lnTo>
                        <a:pt x="275891" y="561262"/>
                      </a:lnTo>
                      <a:lnTo>
                        <a:pt x="0" y="327073"/>
                      </a:lnTo>
                      <a:lnTo>
                        <a:pt x="148328" y="284089"/>
                      </a:lnTo>
                      <a:lnTo>
                        <a:pt x="183927" y="289524"/>
                      </a:lnTo>
                      <a:lnTo>
                        <a:pt x="347583" y="251975"/>
                      </a:lnTo>
                      <a:lnTo>
                        <a:pt x="399498" y="210473"/>
                      </a:lnTo>
                      <a:lnTo>
                        <a:pt x="476134" y="192192"/>
                      </a:lnTo>
                      <a:lnTo>
                        <a:pt x="496405" y="164525"/>
                      </a:lnTo>
                      <a:lnTo>
                        <a:pt x="557714" y="175394"/>
                      </a:lnTo>
                      <a:lnTo>
                        <a:pt x="584908" y="77569"/>
                      </a:lnTo>
                      <a:lnTo>
                        <a:pt x="722853" y="0"/>
                      </a:lnTo>
                      <a:lnTo>
                        <a:pt x="1203931" y="417982"/>
                      </a:lnTo>
                      <a:lnTo>
                        <a:pt x="987372" y="748019"/>
                      </a:lnTo>
                      <a:close/>
                    </a:path>
                  </a:pathLst>
                </a:custGeom>
                <a:solidFill>
                  <a:srgbClr val="FD372C"/>
                </a:solidFill>
                <a:ln w="9889" cap="rnd">
                  <a:solidFill>
                    <a:srgbClr val="F9F9F9"/>
                  </a:solidFill>
                  <a:prstDash val="solid"/>
                  <a:round/>
                </a:ln>
              </p:spPr>
              <p:txBody>
                <a:bodyPr rtlCol="0" anchor="ctr"/>
                <a:lstStyle/>
                <a:p>
                  <a:endParaRPr lang="en-US"/>
                </a:p>
              </p:txBody>
            </p:sp>
            <p:sp>
              <p:nvSpPr>
                <p:cNvPr id="752" name="Freeform 751">
                  <a:extLst>
                    <a:ext uri="{FF2B5EF4-FFF2-40B4-BE49-F238E27FC236}">
                      <a16:creationId xmlns:a16="http://schemas.microsoft.com/office/drawing/2014/main" id="{AACD9499-318E-EFED-DDC1-18CB899D05E4}"/>
                    </a:ext>
                  </a:extLst>
                </p:cNvPr>
                <p:cNvSpPr/>
                <p:nvPr/>
              </p:nvSpPr>
              <p:spPr>
                <a:xfrm>
                  <a:off x="5410083" y="4900007"/>
                  <a:ext cx="700109" cy="634877"/>
                </a:xfrm>
                <a:custGeom>
                  <a:avLst/>
                  <a:gdLst>
                    <a:gd name="connsiteX0" fmla="*/ 136957 w 700109"/>
                    <a:gd name="connsiteY0" fmla="*/ 634878 h 634877"/>
                    <a:gd name="connsiteX1" fmla="*/ 0 w 700109"/>
                    <a:gd name="connsiteY1" fmla="*/ 149703 h 634877"/>
                    <a:gd name="connsiteX2" fmla="*/ 185410 w 700109"/>
                    <a:gd name="connsiteY2" fmla="*/ 0 h 634877"/>
                    <a:gd name="connsiteX3" fmla="*/ 321378 w 700109"/>
                    <a:gd name="connsiteY3" fmla="*/ 106719 h 634877"/>
                    <a:gd name="connsiteX4" fmla="*/ 597269 w 700109"/>
                    <a:gd name="connsiteY4" fmla="*/ 340907 h 634877"/>
                    <a:gd name="connsiteX5" fmla="*/ 626934 w 700109"/>
                    <a:gd name="connsiteY5" fmla="*/ 339425 h 634877"/>
                    <a:gd name="connsiteX6" fmla="*/ 700109 w 700109"/>
                    <a:gd name="connsiteY6" fmla="*/ 418476 h 634877"/>
                    <a:gd name="connsiteX7" fmla="*/ 481078 w 700109"/>
                    <a:gd name="connsiteY7" fmla="*/ 527665 h 634877"/>
                    <a:gd name="connsiteX8" fmla="*/ 311489 w 700109"/>
                    <a:gd name="connsiteY8" fmla="*/ 561756 h 634877"/>
                    <a:gd name="connsiteX9" fmla="*/ 136957 w 700109"/>
                    <a:gd name="connsiteY9" fmla="*/ 634878 h 63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109" h="634877">
                      <a:moveTo>
                        <a:pt x="136957" y="634878"/>
                      </a:moveTo>
                      <a:lnTo>
                        <a:pt x="0" y="149703"/>
                      </a:lnTo>
                      <a:lnTo>
                        <a:pt x="185410" y="0"/>
                      </a:lnTo>
                      <a:lnTo>
                        <a:pt x="321378" y="106719"/>
                      </a:lnTo>
                      <a:lnTo>
                        <a:pt x="597269" y="340907"/>
                      </a:lnTo>
                      <a:lnTo>
                        <a:pt x="626934" y="339425"/>
                      </a:lnTo>
                      <a:lnTo>
                        <a:pt x="700109" y="418476"/>
                      </a:lnTo>
                      <a:lnTo>
                        <a:pt x="481078" y="527665"/>
                      </a:lnTo>
                      <a:lnTo>
                        <a:pt x="311489" y="561756"/>
                      </a:lnTo>
                      <a:lnTo>
                        <a:pt x="136957" y="634878"/>
                      </a:lnTo>
                      <a:close/>
                    </a:path>
                  </a:pathLst>
                </a:custGeom>
                <a:solidFill>
                  <a:srgbClr val="FD372C"/>
                </a:solidFill>
                <a:ln w="9889" cap="rnd">
                  <a:solidFill>
                    <a:srgbClr val="F9F9F9"/>
                  </a:solidFill>
                  <a:prstDash val="solid"/>
                  <a:round/>
                </a:ln>
              </p:spPr>
              <p:txBody>
                <a:bodyPr rtlCol="0" anchor="ctr"/>
                <a:lstStyle/>
                <a:p>
                  <a:endParaRPr lang="en-US"/>
                </a:p>
              </p:txBody>
            </p:sp>
            <p:sp>
              <p:nvSpPr>
                <p:cNvPr id="753" name="Freeform 752">
                  <a:extLst>
                    <a:ext uri="{FF2B5EF4-FFF2-40B4-BE49-F238E27FC236}">
                      <a16:creationId xmlns:a16="http://schemas.microsoft.com/office/drawing/2014/main" id="{745EF6BE-07AC-23F8-F253-E0FFC734542D}"/>
                    </a:ext>
                  </a:extLst>
                </p:cNvPr>
                <p:cNvSpPr/>
                <p:nvPr/>
              </p:nvSpPr>
              <p:spPr>
                <a:xfrm>
                  <a:off x="5332952" y="5318483"/>
                  <a:ext cx="1131250" cy="1039520"/>
                </a:xfrm>
                <a:custGeom>
                  <a:avLst/>
                  <a:gdLst>
                    <a:gd name="connsiteX0" fmla="*/ 796028 w 1131250"/>
                    <a:gd name="connsiteY0" fmla="*/ 1039026 h 1039520"/>
                    <a:gd name="connsiteX1" fmla="*/ 670938 w 1131250"/>
                    <a:gd name="connsiteY1" fmla="*/ 1039520 h 1039520"/>
                    <a:gd name="connsiteX2" fmla="*/ 615562 w 1131250"/>
                    <a:gd name="connsiteY2" fmla="*/ 926872 h 1039520"/>
                    <a:gd name="connsiteX3" fmla="*/ 558703 w 1131250"/>
                    <a:gd name="connsiteY3" fmla="*/ 892287 h 1039520"/>
                    <a:gd name="connsiteX4" fmla="*/ 510744 w 1131250"/>
                    <a:gd name="connsiteY4" fmla="*/ 833493 h 1039520"/>
                    <a:gd name="connsiteX5" fmla="*/ 475639 w 1131250"/>
                    <a:gd name="connsiteY5" fmla="*/ 775687 h 1039520"/>
                    <a:gd name="connsiteX6" fmla="*/ 463773 w 1131250"/>
                    <a:gd name="connsiteY6" fmla="*/ 706518 h 1039520"/>
                    <a:gd name="connsiteX7" fmla="*/ 370326 w 1131250"/>
                    <a:gd name="connsiteY7" fmla="*/ 663040 h 1039520"/>
                    <a:gd name="connsiteX8" fmla="*/ 356976 w 1131250"/>
                    <a:gd name="connsiteY8" fmla="*/ 644759 h 1039520"/>
                    <a:gd name="connsiteX9" fmla="*/ 304567 w 1131250"/>
                    <a:gd name="connsiteY9" fmla="*/ 521736 h 1039520"/>
                    <a:gd name="connsiteX10" fmla="*/ 266991 w 1131250"/>
                    <a:gd name="connsiteY10" fmla="*/ 463930 h 1039520"/>
                    <a:gd name="connsiteX11" fmla="*/ 215076 w 1131250"/>
                    <a:gd name="connsiteY11" fmla="*/ 468871 h 1039520"/>
                    <a:gd name="connsiteX12" fmla="*/ 97897 w 1131250"/>
                    <a:gd name="connsiteY12" fmla="*/ 426381 h 1039520"/>
                    <a:gd name="connsiteX13" fmla="*/ 20271 w 1131250"/>
                    <a:gd name="connsiteY13" fmla="*/ 349306 h 1039520"/>
                    <a:gd name="connsiteX14" fmla="*/ 0 w 1131250"/>
                    <a:gd name="connsiteY14" fmla="*/ 312745 h 1039520"/>
                    <a:gd name="connsiteX15" fmla="*/ 32632 w 1131250"/>
                    <a:gd name="connsiteY15" fmla="*/ 306322 h 1039520"/>
                    <a:gd name="connsiteX16" fmla="*/ 46476 w 1131250"/>
                    <a:gd name="connsiteY16" fmla="*/ 286560 h 1039520"/>
                    <a:gd name="connsiteX17" fmla="*/ 75153 w 1131250"/>
                    <a:gd name="connsiteY17" fmla="*/ 288042 h 1039520"/>
                    <a:gd name="connsiteX18" fmla="*/ 91469 w 1131250"/>
                    <a:gd name="connsiteY18" fmla="*/ 264821 h 1039520"/>
                    <a:gd name="connsiteX19" fmla="*/ 110752 w 1131250"/>
                    <a:gd name="connsiteY19" fmla="*/ 270749 h 1039520"/>
                    <a:gd name="connsiteX20" fmla="*/ 132507 w 1131250"/>
                    <a:gd name="connsiteY20" fmla="*/ 236165 h 1039520"/>
                    <a:gd name="connsiteX21" fmla="*/ 154261 w 1131250"/>
                    <a:gd name="connsiteY21" fmla="*/ 235671 h 1039520"/>
                    <a:gd name="connsiteX22" fmla="*/ 170083 w 1131250"/>
                    <a:gd name="connsiteY22" fmla="*/ 216402 h 1039520"/>
                    <a:gd name="connsiteX23" fmla="*/ 214087 w 1131250"/>
                    <a:gd name="connsiteY23" fmla="*/ 216402 h 1039520"/>
                    <a:gd name="connsiteX24" fmla="*/ 388620 w 1131250"/>
                    <a:gd name="connsiteY24" fmla="*/ 143280 h 1039520"/>
                    <a:gd name="connsiteX25" fmla="*/ 558209 w 1131250"/>
                    <a:gd name="connsiteY25" fmla="*/ 109189 h 1039520"/>
                    <a:gd name="connsiteX26" fmla="*/ 777240 w 1131250"/>
                    <a:gd name="connsiteY26" fmla="*/ 0 h 1039520"/>
                    <a:gd name="connsiteX27" fmla="*/ 1131250 w 1131250"/>
                    <a:gd name="connsiteY27" fmla="*/ 310769 h 1039520"/>
                    <a:gd name="connsiteX28" fmla="*/ 1060547 w 1131250"/>
                    <a:gd name="connsiteY28" fmla="*/ 365117 h 1039520"/>
                    <a:gd name="connsiteX29" fmla="*/ 1051153 w 1131250"/>
                    <a:gd name="connsiteY29" fmla="*/ 493080 h 1039520"/>
                    <a:gd name="connsiteX30" fmla="*/ 989349 w 1131250"/>
                    <a:gd name="connsiteY30" fmla="*/ 624503 h 1039520"/>
                    <a:gd name="connsiteX31" fmla="*/ 993305 w 1131250"/>
                    <a:gd name="connsiteY31" fmla="*/ 671439 h 1039520"/>
                    <a:gd name="connsiteX32" fmla="*/ 970561 w 1131250"/>
                    <a:gd name="connsiteY32" fmla="*/ 692190 h 1039520"/>
                    <a:gd name="connsiteX33" fmla="*/ 986877 w 1131250"/>
                    <a:gd name="connsiteY33" fmla="*/ 777664 h 1039520"/>
                    <a:gd name="connsiteX34" fmla="*/ 962156 w 1131250"/>
                    <a:gd name="connsiteY34" fmla="*/ 791498 h 1039520"/>
                    <a:gd name="connsiteX35" fmla="*/ 957706 w 1131250"/>
                    <a:gd name="connsiteY35" fmla="*/ 813731 h 1039520"/>
                    <a:gd name="connsiteX36" fmla="*/ 939412 w 1131250"/>
                    <a:gd name="connsiteY36" fmla="*/ 814719 h 1039520"/>
                    <a:gd name="connsiteX37" fmla="*/ 942873 w 1131250"/>
                    <a:gd name="connsiteY37" fmla="*/ 837940 h 1039520"/>
                    <a:gd name="connsiteX38" fmla="*/ 924085 w 1131250"/>
                    <a:gd name="connsiteY38" fmla="*/ 861161 h 1039520"/>
                    <a:gd name="connsiteX39" fmla="*/ 919635 w 1131250"/>
                    <a:gd name="connsiteY39" fmla="*/ 894264 h 1039520"/>
                    <a:gd name="connsiteX40" fmla="*/ 879092 w 1131250"/>
                    <a:gd name="connsiteY40" fmla="*/ 966892 h 1039520"/>
                    <a:gd name="connsiteX41" fmla="*/ 862282 w 1131250"/>
                    <a:gd name="connsiteY41" fmla="*/ 968868 h 1039520"/>
                    <a:gd name="connsiteX42" fmla="*/ 855360 w 1131250"/>
                    <a:gd name="connsiteY42" fmla="*/ 999500 h 1039520"/>
                    <a:gd name="connsiteX43" fmla="*/ 831627 w 1131250"/>
                    <a:gd name="connsiteY43" fmla="*/ 993078 h 1039520"/>
                    <a:gd name="connsiteX44" fmla="*/ 837560 w 1131250"/>
                    <a:gd name="connsiteY44" fmla="*/ 1025192 h 1039520"/>
                    <a:gd name="connsiteX45" fmla="*/ 829650 w 1131250"/>
                    <a:gd name="connsiteY45" fmla="*/ 1029639 h 1039520"/>
                    <a:gd name="connsiteX46" fmla="*/ 809872 w 1131250"/>
                    <a:gd name="connsiteY46" fmla="*/ 1010864 h 1039520"/>
                    <a:gd name="connsiteX47" fmla="*/ 791084 w 1131250"/>
                    <a:gd name="connsiteY47" fmla="*/ 1027168 h 1039520"/>
                    <a:gd name="connsiteX48" fmla="*/ 796028 w 1131250"/>
                    <a:gd name="connsiteY48" fmla="*/ 1039026 h 103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1250" h="1039520">
                      <a:moveTo>
                        <a:pt x="796028" y="1039026"/>
                      </a:moveTo>
                      <a:lnTo>
                        <a:pt x="670938" y="1039520"/>
                      </a:lnTo>
                      <a:lnTo>
                        <a:pt x="615562" y="926872"/>
                      </a:lnTo>
                      <a:lnTo>
                        <a:pt x="558703" y="892287"/>
                      </a:lnTo>
                      <a:lnTo>
                        <a:pt x="510744" y="833493"/>
                      </a:lnTo>
                      <a:lnTo>
                        <a:pt x="475639" y="775687"/>
                      </a:lnTo>
                      <a:lnTo>
                        <a:pt x="463773" y="706518"/>
                      </a:lnTo>
                      <a:lnTo>
                        <a:pt x="370326" y="663040"/>
                      </a:lnTo>
                      <a:lnTo>
                        <a:pt x="356976" y="644759"/>
                      </a:lnTo>
                      <a:lnTo>
                        <a:pt x="304567" y="521736"/>
                      </a:lnTo>
                      <a:lnTo>
                        <a:pt x="266991" y="463930"/>
                      </a:lnTo>
                      <a:lnTo>
                        <a:pt x="215076" y="468871"/>
                      </a:lnTo>
                      <a:lnTo>
                        <a:pt x="97897" y="426381"/>
                      </a:lnTo>
                      <a:lnTo>
                        <a:pt x="20271" y="349306"/>
                      </a:lnTo>
                      <a:lnTo>
                        <a:pt x="0" y="312745"/>
                      </a:lnTo>
                      <a:lnTo>
                        <a:pt x="32632" y="306322"/>
                      </a:lnTo>
                      <a:lnTo>
                        <a:pt x="46476" y="286560"/>
                      </a:lnTo>
                      <a:lnTo>
                        <a:pt x="75153" y="288042"/>
                      </a:lnTo>
                      <a:lnTo>
                        <a:pt x="91469" y="264821"/>
                      </a:lnTo>
                      <a:lnTo>
                        <a:pt x="110752" y="270749"/>
                      </a:lnTo>
                      <a:lnTo>
                        <a:pt x="132507" y="236165"/>
                      </a:lnTo>
                      <a:lnTo>
                        <a:pt x="154261" y="235671"/>
                      </a:lnTo>
                      <a:lnTo>
                        <a:pt x="170083" y="216402"/>
                      </a:lnTo>
                      <a:lnTo>
                        <a:pt x="214087" y="216402"/>
                      </a:lnTo>
                      <a:lnTo>
                        <a:pt x="388620" y="143280"/>
                      </a:lnTo>
                      <a:lnTo>
                        <a:pt x="558209" y="109189"/>
                      </a:lnTo>
                      <a:lnTo>
                        <a:pt x="777240" y="0"/>
                      </a:lnTo>
                      <a:lnTo>
                        <a:pt x="1131250" y="310769"/>
                      </a:lnTo>
                      <a:lnTo>
                        <a:pt x="1060547" y="365117"/>
                      </a:lnTo>
                      <a:lnTo>
                        <a:pt x="1051153" y="493080"/>
                      </a:lnTo>
                      <a:lnTo>
                        <a:pt x="989349" y="624503"/>
                      </a:lnTo>
                      <a:lnTo>
                        <a:pt x="993305" y="671439"/>
                      </a:lnTo>
                      <a:lnTo>
                        <a:pt x="970561" y="692190"/>
                      </a:lnTo>
                      <a:lnTo>
                        <a:pt x="986877" y="777664"/>
                      </a:lnTo>
                      <a:lnTo>
                        <a:pt x="962156" y="791498"/>
                      </a:lnTo>
                      <a:lnTo>
                        <a:pt x="957706" y="813731"/>
                      </a:lnTo>
                      <a:lnTo>
                        <a:pt x="939412" y="814719"/>
                      </a:lnTo>
                      <a:lnTo>
                        <a:pt x="942873" y="837940"/>
                      </a:lnTo>
                      <a:lnTo>
                        <a:pt x="924085" y="861161"/>
                      </a:lnTo>
                      <a:lnTo>
                        <a:pt x="919635" y="894264"/>
                      </a:lnTo>
                      <a:lnTo>
                        <a:pt x="879092" y="966892"/>
                      </a:lnTo>
                      <a:lnTo>
                        <a:pt x="862282" y="968868"/>
                      </a:lnTo>
                      <a:lnTo>
                        <a:pt x="855360" y="999500"/>
                      </a:lnTo>
                      <a:lnTo>
                        <a:pt x="831627" y="993078"/>
                      </a:lnTo>
                      <a:lnTo>
                        <a:pt x="837560" y="1025192"/>
                      </a:lnTo>
                      <a:lnTo>
                        <a:pt x="829650" y="1029639"/>
                      </a:lnTo>
                      <a:lnTo>
                        <a:pt x="809872" y="1010864"/>
                      </a:lnTo>
                      <a:lnTo>
                        <a:pt x="791084" y="1027168"/>
                      </a:lnTo>
                      <a:lnTo>
                        <a:pt x="796028" y="1039026"/>
                      </a:lnTo>
                      <a:close/>
                    </a:path>
                  </a:pathLst>
                </a:custGeom>
                <a:solidFill>
                  <a:srgbClr val="FD372C"/>
                </a:solidFill>
                <a:ln w="9889" cap="rnd">
                  <a:solidFill>
                    <a:srgbClr val="F9F9F9"/>
                  </a:solidFill>
                  <a:prstDash val="solid"/>
                  <a:round/>
                </a:ln>
              </p:spPr>
              <p:txBody>
                <a:bodyPr rtlCol="0" anchor="ctr"/>
                <a:lstStyle/>
                <a:p>
                  <a:endParaRPr lang="en-US"/>
                </a:p>
              </p:txBody>
            </p:sp>
          </p:grpSp>
          <p:grpSp>
            <p:nvGrpSpPr>
              <p:cNvPr id="691" name="Graphic 1337">
                <a:extLst>
                  <a:ext uri="{FF2B5EF4-FFF2-40B4-BE49-F238E27FC236}">
                    <a16:creationId xmlns:a16="http://schemas.microsoft.com/office/drawing/2014/main" id="{ACF14CE5-DB7E-09BA-1D69-50294CF459AB}"/>
                  </a:ext>
                </a:extLst>
              </p:cNvPr>
              <p:cNvGrpSpPr/>
              <p:nvPr/>
            </p:nvGrpSpPr>
            <p:grpSpPr>
              <a:xfrm>
                <a:off x="5556292" y="4306786"/>
                <a:ext cx="1803176" cy="1592876"/>
                <a:chOff x="5556292" y="4306786"/>
                <a:chExt cx="1803176" cy="1592876"/>
              </a:xfrm>
              <a:solidFill>
                <a:srgbClr val="FFFFFF"/>
              </a:solidFill>
            </p:grpSpPr>
            <p:sp>
              <p:nvSpPr>
                <p:cNvPr id="692" name="Freeform 691">
                  <a:extLst>
                    <a:ext uri="{FF2B5EF4-FFF2-40B4-BE49-F238E27FC236}">
                      <a16:creationId xmlns:a16="http://schemas.microsoft.com/office/drawing/2014/main" id="{2B927FF3-2B7B-D3C6-CE07-62ED9F94A07C}"/>
                    </a:ext>
                  </a:extLst>
                </p:cNvPr>
                <p:cNvSpPr/>
                <p:nvPr/>
              </p:nvSpPr>
              <p:spPr>
                <a:xfrm>
                  <a:off x="5810922" y="5844821"/>
                  <a:ext cx="35104" cy="53853"/>
                </a:xfrm>
                <a:custGeom>
                  <a:avLst/>
                  <a:gdLst>
                    <a:gd name="connsiteX0" fmla="*/ 9889 w 35104"/>
                    <a:gd name="connsiteY0" fmla="*/ 45948 h 53853"/>
                    <a:gd name="connsiteX1" fmla="*/ 9889 w 35104"/>
                    <a:gd name="connsiteY1" fmla="*/ 0 h 53853"/>
                    <a:gd name="connsiteX2" fmla="*/ 0 w 35104"/>
                    <a:gd name="connsiteY2" fmla="*/ 0 h 53853"/>
                    <a:gd name="connsiteX3" fmla="*/ 0 w 35104"/>
                    <a:gd name="connsiteY3" fmla="*/ 53854 h 53853"/>
                    <a:gd name="connsiteX4" fmla="*/ 35104 w 35104"/>
                    <a:gd name="connsiteY4" fmla="*/ 53854 h 53853"/>
                    <a:gd name="connsiteX5" fmla="*/ 33621 w 35104"/>
                    <a:gd name="connsiteY5" fmla="*/ 45948 h 53853"/>
                    <a:gd name="connsiteX6" fmla="*/ 9889 w 35104"/>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04" h="53853">
                      <a:moveTo>
                        <a:pt x="9889" y="45948"/>
                      </a:moveTo>
                      <a:lnTo>
                        <a:pt x="9889" y="0"/>
                      </a:lnTo>
                      <a:lnTo>
                        <a:pt x="0" y="0"/>
                      </a:lnTo>
                      <a:lnTo>
                        <a:pt x="0" y="53854"/>
                      </a:lnTo>
                      <a:lnTo>
                        <a:pt x="35104" y="53854"/>
                      </a:lnTo>
                      <a:lnTo>
                        <a:pt x="33621"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22428402-E272-8CCB-D825-09C762EED57C}"/>
                    </a:ext>
                  </a:extLst>
                </p:cNvPr>
                <p:cNvSpPr/>
                <p:nvPr/>
              </p:nvSpPr>
              <p:spPr>
                <a:xfrm>
                  <a:off x="5847509" y="5844821"/>
                  <a:ext cx="50926" cy="53853"/>
                </a:xfrm>
                <a:custGeom>
                  <a:avLst/>
                  <a:gdLst>
                    <a:gd name="connsiteX0" fmla="*/ 20766 w 50926"/>
                    <a:gd name="connsiteY0" fmla="*/ 0 h 53853"/>
                    <a:gd name="connsiteX1" fmla="*/ 0 w 50926"/>
                    <a:gd name="connsiteY1" fmla="*/ 53854 h 53853"/>
                    <a:gd name="connsiteX2" fmla="*/ 10383 w 50926"/>
                    <a:gd name="connsiteY2" fmla="*/ 53854 h 53853"/>
                    <a:gd name="connsiteX3" fmla="*/ 15328 w 50926"/>
                    <a:gd name="connsiteY3" fmla="*/ 41008 h 53853"/>
                    <a:gd name="connsiteX4" fmla="*/ 35599 w 50926"/>
                    <a:gd name="connsiteY4" fmla="*/ 41008 h 53853"/>
                    <a:gd name="connsiteX5" fmla="*/ 40543 w 50926"/>
                    <a:gd name="connsiteY5" fmla="*/ 53854 h 53853"/>
                    <a:gd name="connsiteX6" fmla="*/ 50926 w 50926"/>
                    <a:gd name="connsiteY6" fmla="*/ 52371 h 53853"/>
                    <a:gd name="connsiteX7" fmla="*/ 30161 w 50926"/>
                    <a:gd name="connsiteY7" fmla="*/ 0 h 53853"/>
                    <a:gd name="connsiteX8" fmla="*/ 21261 w 50926"/>
                    <a:gd name="connsiteY8" fmla="*/ 0 h 53853"/>
                    <a:gd name="connsiteX9" fmla="*/ 17800 w 50926"/>
                    <a:gd name="connsiteY9" fmla="*/ 33103 h 53853"/>
                    <a:gd name="connsiteX10" fmla="*/ 24721 w 50926"/>
                    <a:gd name="connsiteY10" fmla="*/ 14328 h 53853"/>
                    <a:gd name="connsiteX11" fmla="*/ 32138 w 50926"/>
                    <a:gd name="connsiteY11" fmla="*/ 33103 h 53853"/>
                    <a:gd name="connsiteX12" fmla="*/ 17800 w 50926"/>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4"/>
                      </a:lnTo>
                      <a:lnTo>
                        <a:pt x="10383" y="53854"/>
                      </a:lnTo>
                      <a:lnTo>
                        <a:pt x="15328" y="41008"/>
                      </a:lnTo>
                      <a:lnTo>
                        <a:pt x="35599" y="41008"/>
                      </a:lnTo>
                      <a:lnTo>
                        <a:pt x="40543" y="53854"/>
                      </a:lnTo>
                      <a:lnTo>
                        <a:pt x="50926" y="52371"/>
                      </a:lnTo>
                      <a:lnTo>
                        <a:pt x="30161" y="0"/>
                      </a:lnTo>
                      <a:lnTo>
                        <a:pt x="21261" y="0"/>
                      </a:lnTo>
                      <a:close/>
                      <a:moveTo>
                        <a:pt x="17800" y="33103"/>
                      </a:moveTo>
                      <a:lnTo>
                        <a:pt x="24721" y="14328"/>
                      </a:lnTo>
                      <a:lnTo>
                        <a:pt x="32138" y="33103"/>
                      </a:lnTo>
                      <a:lnTo>
                        <a:pt x="17800" y="33103"/>
                      </a:lnTo>
                      <a:close/>
                    </a:path>
                  </a:pathLst>
                </a:custGeom>
                <a:solidFill>
                  <a:srgbClr val="FFFFFF"/>
                </a:solidFill>
                <a:ln w="4944" cap="flat">
                  <a:noFill/>
                  <a:prstDash val="solid"/>
                  <a:miter/>
                </a:ln>
              </p:spPr>
              <p:txBody>
                <a:bodyPr rtlCol="0" anchor="ctr"/>
                <a:lstStyle/>
                <a:p>
                  <a:endParaRPr lang="en-US"/>
                </a:p>
              </p:txBody>
            </p:sp>
            <p:sp>
              <p:nvSpPr>
                <p:cNvPr id="694" name="Freeform 693">
                  <a:extLst>
                    <a:ext uri="{FF2B5EF4-FFF2-40B4-BE49-F238E27FC236}">
                      <a16:creationId xmlns:a16="http://schemas.microsoft.com/office/drawing/2014/main" id="{066CFFAC-BFE7-2267-E810-673F19A1254E}"/>
                    </a:ext>
                  </a:extLst>
                </p:cNvPr>
                <p:cNvSpPr/>
                <p:nvPr/>
              </p:nvSpPr>
              <p:spPr>
                <a:xfrm>
                  <a:off x="5905357" y="5844821"/>
                  <a:ext cx="44992" cy="53853"/>
                </a:xfrm>
                <a:custGeom>
                  <a:avLst/>
                  <a:gdLst>
                    <a:gd name="connsiteX0" fmla="*/ 35104 w 44992"/>
                    <a:gd name="connsiteY0" fmla="*/ 36067 h 53853"/>
                    <a:gd name="connsiteX1" fmla="*/ 9889 w 44992"/>
                    <a:gd name="connsiteY1" fmla="*/ 0 h 53853"/>
                    <a:gd name="connsiteX2" fmla="*/ 0 w 44992"/>
                    <a:gd name="connsiteY2" fmla="*/ 0 h 53853"/>
                    <a:gd name="connsiteX3" fmla="*/ 0 w 44992"/>
                    <a:gd name="connsiteY3" fmla="*/ 53854 h 53853"/>
                    <a:gd name="connsiteX4" fmla="*/ 9889 w 44992"/>
                    <a:gd name="connsiteY4" fmla="*/ 53854 h 53853"/>
                    <a:gd name="connsiteX5" fmla="*/ 9889 w 44992"/>
                    <a:gd name="connsiteY5" fmla="*/ 17786 h 53853"/>
                    <a:gd name="connsiteX6" fmla="*/ 35104 w 44992"/>
                    <a:gd name="connsiteY6" fmla="*/ 53854 h 53853"/>
                    <a:gd name="connsiteX7" fmla="*/ 44993 w 44992"/>
                    <a:gd name="connsiteY7" fmla="*/ 53854 h 53853"/>
                    <a:gd name="connsiteX8" fmla="*/ 44993 w 44992"/>
                    <a:gd name="connsiteY8" fmla="*/ 0 h 53853"/>
                    <a:gd name="connsiteX9" fmla="*/ 35104 w 44992"/>
                    <a:gd name="connsiteY9" fmla="*/ 0 h 53853"/>
                    <a:gd name="connsiteX10" fmla="*/ 35104 w 44992"/>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6067"/>
                      </a:moveTo>
                      <a:lnTo>
                        <a:pt x="9889" y="0"/>
                      </a:lnTo>
                      <a:lnTo>
                        <a:pt x="0" y="0"/>
                      </a:lnTo>
                      <a:lnTo>
                        <a:pt x="0" y="53854"/>
                      </a:lnTo>
                      <a:lnTo>
                        <a:pt x="9889" y="53854"/>
                      </a:lnTo>
                      <a:lnTo>
                        <a:pt x="9889" y="17786"/>
                      </a:lnTo>
                      <a:lnTo>
                        <a:pt x="35104" y="53854"/>
                      </a:lnTo>
                      <a:lnTo>
                        <a:pt x="44993" y="53854"/>
                      </a:lnTo>
                      <a:lnTo>
                        <a:pt x="44993"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5C334ECF-81F2-9F00-6720-BA43417B8C37}"/>
                    </a:ext>
                  </a:extLst>
                </p:cNvPr>
                <p:cNvSpPr/>
                <p:nvPr/>
              </p:nvSpPr>
              <p:spPr>
                <a:xfrm>
                  <a:off x="5961227" y="5843339"/>
                  <a:ext cx="39554" cy="55829"/>
                </a:xfrm>
                <a:custGeom>
                  <a:avLst/>
                  <a:gdLst>
                    <a:gd name="connsiteX0" fmla="*/ 30161 w 39554"/>
                    <a:gd name="connsiteY0" fmla="*/ 47430 h 55829"/>
                    <a:gd name="connsiteX1" fmla="*/ 23733 w 39554"/>
                    <a:gd name="connsiteY1" fmla="*/ 47925 h 55829"/>
                    <a:gd name="connsiteX2" fmla="*/ 13844 w 39554"/>
                    <a:gd name="connsiteY2" fmla="*/ 41996 h 55829"/>
                    <a:gd name="connsiteX3" fmla="*/ 10878 w 39554"/>
                    <a:gd name="connsiteY3" fmla="*/ 28656 h 55829"/>
                    <a:gd name="connsiteX4" fmla="*/ 14339 w 39554"/>
                    <a:gd name="connsiteY4" fmla="*/ 14328 h 55829"/>
                    <a:gd name="connsiteX5" fmla="*/ 24227 w 39554"/>
                    <a:gd name="connsiteY5" fmla="*/ 8893 h 55829"/>
                    <a:gd name="connsiteX6" fmla="*/ 30161 w 39554"/>
                    <a:gd name="connsiteY6" fmla="*/ 9387 h 55829"/>
                    <a:gd name="connsiteX7" fmla="*/ 36093 w 39554"/>
                    <a:gd name="connsiteY7" fmla="*/ 10870 h 55829"/>
                    <a:gd name="connsiteX8" fmla="*/ 39060 w 39554"/>
                    <a:gd name="connsiteY8" fmla="*/ 3459 h 55829"/>
                    <a:gd name="connsiteX9" fmla="*/ 31149 w 39554"/>
                    <a:gd name="connsiteY9" fmla="*/ 988 h 55829"/>
                    <a:gd name="connsiteX10" fmla="*/ 24721 w 39554"/>
                    <a:gd name="connsiteY10" fmla="*/ 0 h 55829"/>
                    <a:gd name="connsiteX11" fmla="*/ 6428 w 39554"/>
                    <a:gd name="connsiteY11" fmla="*/ 7905 h 55829"/>
                    <a:gd name="connsiteX12" fmla="*/ 0 w 39554"/>
                    <a:gd name="connsiteY12" fmla="*/ 28162 h 55829"/>
                    <a:gd name="connsiteX13" fmla="*/ 5933 w 39554"/>
                    <a:gd name="connsiteY13" fmla="*/ 47925 h 55829"/>
                    <a:gd name="connsiteX14" fmla="*/ 24227 w 39554"/>
                    <a:gd name="connsiteY14" fmla="*/ 55830 h 55829"/>
                    <a:gd name="connsiteX15" fmla="*/ 32138 w 39554"/>
                    <a:gd name="connsiteY15" fmla="*/ 54841 h 55829"/>
                    <a:gd name="connsiteX16" fmla="*/ 39554 w 39554"/>
                    <a:gd name="connsiteY16" fmla="*/ 52371 h 55829"/>
                    <a:gd name="connsiteX17" fmla="*/ 35599 w 39554"/>
                    <a:gd name="connsiteY17" fmla="*/ 44960 h 55829"/>
                    <a:gd name="connsiteX18" fmla="*/ 30161 w 39554"/>
                    <a:gd name="connsiteY18" fmla="*/ 46937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5829">
                      <a:moveTo>
                        <a:pt x="30161" y="47430"/>
                      </a:moveTo>
                      <a:cubicBezTo>
                        <a:pt x="28183" y="47430"/>
                        <a:pt x="26205" y="47925"/>
                        <a:pt x="23733" y="47925"/>
                      </a:cubicBezTo>
                      <a:cubicBezTo>
                        <a:pt x="19283" y="47925"/>
                        <a:pt x="15822" y="45948"/>
                        <a:pt x="13844" y="41996"/>
                      </a:cubicBezTo>
                      <a:cubicBezTo>
                        <a:pt x="11866" y="38043"/>
                        <a:pt x="10878" y="33597"/>
                        <a:pt x="10878" y="28656"/>
                      </a:cubicBezTo>
                      <a:cubicBezTo>
                        <a:pt x="10878" y="23715"/>
                        <a:pt x="11866" y="17786"/>
                        <a:pt x="14339" y="14328"/>
                      </a:cubicBezTo>
                      <a:cubicBezTo>
                        <a:pt x="16811" y="10870"/>
                        <a:pt x="19777" y="8893"/>
                        <a:pt x="24227" y="8893"/>
                      </a:cubicBezTo>
                      <a:cubicBezTo>
                        <a:pt x="28677" y="8893"/>
                        <a:pt x="28677" y="8893"/>
                        <a:pt x="30161" y="9387"/>
                      </a:cubicBezTo>
                      <a:cubicBezTo>
                        <a:pt x="31643" y="9387"/>
                        <a:pt x="33621" y="10375"/>
                        <a:pt x="36093" y="10870"/>
                      </a:cubicBezTo>
                      <a:lnTo>
                        <a:pt x="39060" y="3459"/>
                      </a:lnTo>
                      <a:cubicBezTo>
                        <a:pt x="36588" y="1976"/>
                        <a:pt x="34116" y="1482"/>
                        <a:pt x="31149" y="988"/>
                      </a:cubicBezTo>
                      <a:cubicBezTo>
                        <a:pt x="28183" y="494"/>
                        <a:pt x="26205" y="0"/>
                        <a:pt x="24721" y="0"/>
                      </a:cubicBezTo>
                      <a:cubicBezTo>
                        <a:pt x="16811" y="0"/>
                        <a:pt x="10878" y="2470"/>
                        <a:pt x="6428" y="7905"/>
                      </a:cubicBezTo>
                      <a:cubicBezTo>
                        <a:pt x="1978" y="13340"/>
                        <a:pt x="0" y="19763"/>
                        <a:pt x="0" y="28162"/>
                      </a:cubicBezTo>
                      <a:cubicBezTo>
                        <a:pt x="0" y="36561"/>
                        <a:pt x="1978" y="42490"/>
                        <a:pt x="5933" y="47925"/>
                      </a:cubicBezTo>
                      <a:cubicBezTo>
                        <a:pt x="9889" y="53359"/>
                        <a:pt x="15822" y="55830"/>
                        <a:pt x="24227" y="55830"/>
                      </a:cubicBezTo>
                      <a:cubicBezTo>
                        <a:pt x="32633" y="55830"/>
                        <a:pt x="29171" y="55830"/>
                        <a:pt x="32138" y="54841"/>
                      </a:cubicBezTo>
                      <a:cubicBezTo>
                        <a:pt x="35105" y="54348"/>
                        <a:pt x="37577" y="53359"/>
                        <a:pt x="39554" y="52371"/>
                      </a:cubicBezTo>
                      <a:lnTo>
                        <a:pt x="35599" y="44960"/>
                      </a:lnTo>
                      <a:cubicBezTo>
                        <a:pt x="34116" y="45454"/>
                        <a:pt x="32138" y="46442"/>
                        <a:pt x="30161" y="46937"/>
                      </a:cubicBezTo>
                      <a:close/>
                    </a:path>
                  </a:pathLst>
                </a:custGeom>
                <a:solidFill>
                  <a:srgbClr val="FFFFFF"/>
                </a:solidFill>
                <a:ln w="4944" cap="flat">
                  <a:noFill/>
                  <a:prstDash val="solid"/>
                  <a:miter/>
                </a:ln>
              </p:spPr>
              <p:txBody>
                <a:bodyPr rtlCol="0" anchor="ctr"/>
                <a:lstStyle/>
                <a:p>
                  <a:endParaRPr lang="en-US"/>
                </a:p>
              </p:txBody>
            </p:sp>
            <p:sp>
              <p:nvSpPr>
                <p:cNvPr id="696" name="Freeform 695">
                  <a:extLst>
                    <a:ext uri="{FF2B5EF4-FFF2-40B4-BE49-F238E27FC236}">
                      <a16:creationId xmlns:a16="http://schemas.microsoft.com/office/drawing/2014/main" id="{FC8ABA56-F004-696E-1E1D-5F09C240FC3F}"/>
                    </a:ext>
                  </a:extLst>
                </p:cNvPr>
                <p:cNvSpPr/>
                <p:nvPr/>
              </p:nvSpPr>
              <p:spPr>
                <a:xfrm>
                  <a:off x="6004737" y="5844821"/>
                  <a:ext cx="50926" cy="53853"/>
                </a:xfrm>
                <a:custGeom>
                  <a:avLst/>
                  <a:gdLst>
                    <a:gd name="connsiteX0" fmla="*/ 20766 w 50926"/>
                    <a:gd name="connsiteY0" fmla="*/ 0 h 53853"/>
                    <a:gd name="connsiteX1" fmla="*/ 0 w 50926"/>
                    <a:gd name="connsiteY1" fmla="*/ 53854 h 53853"/>
                    <a:gd name="connsiteX2" fmla="*/ 10383 w 50926"/>
                    <a:gd name="connsiteY2" fmla="*/ 53854 h 53853"/>
                    <a:gd name="connsiteX3" fmla="*/ 15327 w 50926"/>
                    <a:gd name="connsiteY3" fmla="*/ 41008 h 53853"/>
                    <a:gd name="connsiteX4" fmla="*/ 35599 w 50926"/>
                    <a:gd name="connsiteY4" fmla="*/ 41008 h 53853"/>
                    <a:gd name="connsiteX5" fmla="*/ 40543 w 50926"/>
                    <a:gd name="connsiteY5" fmla="*/ 53854 h 53853"/>
                    <a:gd name="connsiteX6" fmla="*/ 50926 w 50926"/>
                    <a:gd name="connsiteY6" fmla="*/ 52371 h 53853"/>
                    <a:gd name="connsiteX7" fmla="*/ 30160 w 50926"/>
                    <a:gd name="connsiteY7" fmla="*/ 0 h 53853"/>
                    <a:gd name="connsiteX8" fmla="*/ 21261 w 50926"/>
                    <a:gd name="connsiteY8" fmla="*/ 0 h 53853"/>
                    <a:gd name="connsiteX9" fmla="*/ 17799 w 50926"/>
                    <a:gd name="connsiteY9" fmla="*/ 33103 h 53853"/>
                    <a:gd name="connsiteX10" fmla="*/ 24721 w 50926"/>
                    <a:gd name="connsiteY10" fmla="*/ 14328 h 53853"/>
                    <a:gd name="connsiteX11" fmla="*/ 32138 w 50926"/>
                    <a:gd name="connsiteY11" fmla="*/ 33103 h 53853"/>
                    <a:gd name="connsiteX12" fmla="*/ 17799 w 50926"/>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4"/>
                      </a:lnTo>
                      <a:lnTo>
                        <a:pt x="10383" y="53854"/>
                      </a:lnTo>
                      <a:lnTo>
                        <a:pt x="15327" y="41008"/>
                      </a:lnTo>
                      <a:lnTo>
                        <a:pt x="35599" y="41008"/>
                      </a:lnTo>
                      <a:lnTo>
                        <a:pt x="40543" y="53854"/>
                      </a:lnTo>
                      <a:lnTo>
                        <a:pt x="50926" y="52371"/>
                      </a:lnTo>
                      <a:lnTo>
                        <a:pt x="30160" y="0"/>
                      </a:lnTo>
                      <a:lnTo>
                        <a:pt x="21261"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697" name="Freeform 696">
                  <a:extLst>
                    <a:ext uri="{FF2B5EF4-FFF2-40B4-BE49-F238E27FC236}">
                      <a16:creationId xmlns:a16="http://schemas.microsoft.com/office/drawing/2014/main" id="{C654EDD4-1200-B5A9-F32F-8AF838E134F4}"/>
                    </a:ext>
                  </a:extLst>
                </p:cNvPr>
                <p:cNvSpPr/>
                <p:nvPr/>
              </p:nvSpPr>
              <p:spPr>
                <a:xfrm>
                  <a:off x="6059619" y="5843833"/>
                  <a:ext cx="36093" cy="55829"/>
                </a:xfrm>
                <a:custGeom>
                  <a:avLst/>
                  <a:gdLst>
                    <a:gd name="connsiteX0" fmla="*/ 31149 w 36093"/>
                    <a:gd name="connsiteY0" fmla="*/ 30632 h 55829"/>
                    <a:gd name="connsiteX1" fmla="*/ 20271 w 36093"/>
                    <a:gd name="connsiteY1" fmla="*/ 23715 h 55829"/>
                    <a:gd name="connsiteX2" fmla="*/ 13350 w 36093"/>
                    <a:gd name="connsiteY2" fmla="*/ 19763 h 55829"/>
                    <a:gd name="connsiteX3" fmla="*/ 10383 w 36093"/>
                    <a:gd name="connsiteY3" fmla="*/ 14822 h 55829"/>
                    <a:gd name="connsiteX4" fmla="*/ 12855 w 36093"/>
                    <a:gd name="connsiteY4" fmla="*/ 10870 h 55829"/>
                    <a:gd name="connsiteX5" fmla="*/ 18788 w 36093"/>
                    <a:gd name="connsiteY5" fmla="*/ 9387 h 55829"/>
                    <a:gd name="connsiteX6" fmla="*/ 25216 w 36093"/>
                    <a:gd name="connsiteY6" fmla="*/ 10376 h 55829"/>
                    <a:gd name="connsiteX7" fmla="*/ 30655 w 36093"/>
                    <a:gd name="connsiteY7" fmla="*/ 12846 h 55829"/>
                    <a:gd name="connsiteX8" fmla="*/ 34116 w 36093"/>
                    <a:gd name="connsiteY8" fmla="*/ 4447 h 55829"/>
                    <a:gd name="connsiteX9" fmla="*/ 27194 w 36093"/>
                    <a:gd name="connsiteY9" fmla="*/ 1482 h 55829"/>
                    <a:gd name="connsiteX10" fmla="*/ 19283 w 36093"/>
                    <a:gd name="connsiteY10" fmla="*/ 0 h 55829"/>
                    <a:gd name="connsiteX11" fmla="*/ 5439 w 36093"/>
                    <a:gd name="connsiteY11" fmla="*/ 3952 h 55829"/>
                    <a:gd name="connsiteX12" fmla="*/ 494 w 36093"/>
                    <a:gd name="connsiteY12" fmla="*/ 14328 h 55829"/>
                    <a:gd name="connsiteX13" fmla="*/ 5439 w 36093"/>
                    <a:gd name="connsiteY13" fmla="*/ 25198 h 55829"/>
                    <a:gd name="connsiteX14" fmla="*/ 16316 w 36093"/>
                    <a:gd name="connsiteY14" fmla="*/ 32114 h 55829"/>
                    <a:gd name="connsiteX15" fmla="*/ 23238 w 36093"/>
                    <a:gd name="connsiteY15" fmla="*/ 36067 h 55829"/>
                    <a:gd name="connsiteX16" fmla="*/ 26205 w 36093"/>
                    <a:gd name="connsiteY16" fmla="*/ 41008 h 55829"/>
                    <a:gd name="connsiteX17" fmla="*/ 23733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2 w 36093"/>
                    <a:gd name="connsiteY23" fmla="*/ 55830 h 55829"/>
                    <a:gd name="connsiteX24" fmla="*/ 30655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3" y="25692"/>
                        <a:pt x="20271" y="23715"/>
                      </a:cubicBezTo>
                      <a:cubicBezTo>
                        <a:pt x="17305" y="22233"/>
                        <a:pt x="15327" y="20751"/>
                        <a:pt x="13350" y="19763"/>
                      </a:cubicBezTo>
                      <a:cubicBezTo>
                        <a:pt x="11372" y="18775"/>
                        <a:pt x="10383" y="16798"/>
                        <a:pt x="10383" y="14822"/>
                      </a:cubicBezTo>
                      <a:cubicBezTo>
                        <a:pt x="10383" y="12846"/>
                        <a:pt x="11372" y="11364"/>
                        <a:pt x="12855" y="10870"/>
                      </a:cubicBezTo>
                      <a:cubicBezTo>
                        <a:pt x="14339" y="9881"/>
                        <a:pt x="16316" y="9387"/>
                        <a:pt x="18788" y="9387"/>
                      </a:cubicBezTo>
                      <a:cubicBezTo>
                        <a:pt x="21261" y="9387"/>
                        <a:pt x="23238" y="9387"/>
                        <a:pt x="25216" y="10376"/>
                      </a:cubicBezTo>
                      <a:cubicBezTo>
                        <a:pt x="27194" y="10870"/>
                        <a:pt x="28677" y="11858"/>
                        <a:pt x="30655" y="12846"/>
                      </a:cubicBezTo>
                      <a:lnTo>
                        <a:pt x="34116" y="4447"/>
                      </a:lnTo>
                      <a:cubicBezTo>
                        <a:pt x="32138" y="3459"/>
                        <a:pt x="29666" y="2470"/>
                        <a:pt x="27194" y="1482"/>
                      </a:cubicBezTo>
                      <a:cubicBezTo>
                        <a:pt x="24721" y="494"/>
                        <a:pt x="21755" y="0"/>
                        <a:pt x="19283" y="0"/>
                      </a:cubicBezTo>
                      <a:cubicBezTo>
                        <a:pt x="13350" y="0"/>
                        <a:pt x="8900" y="1482"/>
                        <a:pt x="5439" y="3952"/>
                      </a:cubicBezTo>
                      <a:cubicBezTo>
                        <a:pt x="2472" y="6917"/>
                        <a:pt x="494" y="10376"/>
                        <a:pt x="494" y="14328"/>
                      </a:cubicBezTo>
                      <a:cubicBezTo>
                        <a:pt x="494" y="18775"/>
                        <a:pt x="1978" y="22727"/>
                        <a:pt x="5439" y="25198"/>
                      </a:cubicBezTo>
                      <a:cubicBezTo>
                        <a:pt x="8900" y="27668"/>
                        <a:pt x="12361" y="30138"/>
                        <a:pt x="16316" y="32114"/>
                      </a:cubicBezTo>
                      <a:cubicBezTo>
                        <a:pt x="18788" y="33597"/>
                        <a:pt x="21261" y="34585"/>
                        <a:pt x="23238" y="36067"/>
                      </a:cubicBezTo>
                      <a:cubicBezTo>
                        <a:pt x="25216" y="37549"/>
                        <a:pt x="26205" y="39032"/>
                        <a:pt x="26205" y="41008"/>
                      </a:cubicBezTo>
                      <a:cubicBezTo>
                        <a:pt x="26205" y="42984"/>
                        <a:pt x="25216" y="44466"/>
                        <a:pt x="23733" y="45454"/>
                      </a:cubicBezTo>
                      <a:cubicBezTo>
                        <a:pt x="22249" y="46443"/>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6"/>
                        <a:pt x="13350" y="55830"/>
                        <a:pt x="15822" y="55830"/>
                      </a:cubicBezTo>
                      <a:cubicBezTo>
                        <a:pt x="22249" y="55830"/>
                        <a:pt x="27194" y="54348"/>
                        <a:pt x="30655" y="51877"/>
                      </a:cubicBezTo>
                      <a:cubicBezTo>
                        <a:pt x="34116"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sp>
              <p:nvSpPr>
                <p:cNvPr id="698" name="Freeform 697">
                  <a:extLst>
                    <a:ext uri="{FF2B5EF4-FFF2-40B4-BE49-F238E27FC236}">
                      <a16:creationId xmlns:a16="http://schemas.microsoft.com/office/drawing/2014/main" id="{A13414A3-D0E9-8FB8-11AD-E5253B7E34BA}"/>
                    </a:ext>
                  </a:extLst>
                </p:cNvPr>
                <p:cNvSpPr/>
                <p:nvPr/>
              </p:nvSpPr>
              <p:spPr>
                <a:xfrm>
                  <a:off x="6099667" y="5844821"/>
                  <a:ext cx="45487" cy="53853"/>
                </a:xfrm>
                <a:custGeom>
                  <a:avLst/>
                  <a:gdLst>
                    <a:gd name="connsiteX0" fmla="*/ 0 w 45487"/>
                    <a:gd name="connsiteY0" fmla="*/ 0 h 53853"/>
                    <a:gd name="connsiteX1" fmla="*/ 0 w 45487"/>
                    <a:gd name="connsiteY1" fmla="*/ 8399 h 53853"/>
                    <a:gd name="connsiteX2" fmla="*/ 16316 w 45487"/>
                    <a:gd name="connsiteY2" fmla="*/ 8399 h 53853"/>
                    <a:gd name="connsiteX3" fmla="*/ 16316 w 45487"/>
                    <a:gd name="connsiteY3" fmla="*/ 53854 h 53853"/>
                    <a:gd name="connsiteX4" fmla="*/ 26699 w 45487"/>
                    <a:gd name="connsiteY4" fmla="*/ 53854 h 53853"/>
                    <a:gd name="connsiteX5" fmla="*/ 26699 w 45487"/>
                    <a:gd name="connsiteY5" fmla="*/ 8399 h 53853"/>
                    <a:gd name="connsiteX6" fmla="*/ 45488 w 45487"/>
                    <a:gd name="connsiteY6" fmla="*/ 8399 h 53853"/>
                    <a:gd name="connsiteX7" fmla="*/ 43510 w 45487"/>
                    <a:gd name="connsiteY7" fmla="*/ 0 h 53853"/>
                    <a:gd name="connsiteX8" fmla="*/ 0 w 45487"/>
                    <a:gd name="connsiteY8"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87" h="53853">
                      <a:moveTo>
                        <a:pt x="0" y="0"/>
                      </a:moveTo>
                      <a:lnTo>
                        <a:pt x="0" y="8399"/>
                      </a:lnTo>
                      <a:lnTo>
                        <a:pt x="16316" y="8399"/>
                      </a:lnTo>
                      <a:lnTo>
                        <a:pt x="16316" y="53854"/>
                      </a:lnTo>
                      <a:lnTo>
                        <a:pt x="26699" y="53854"/>
                      </a:lnTo>
                      <a:lnTo>
                        <a:pt x="26699" y="8399"/>
                      </a:lnTo>
                      <a:lnTo>
                        <a:pt x="45488" y="8399"/>
                      </a:lnTo>
                      <a:lnTo>
                        <a:pt x="43510" y="0"/>
                      </a:lnTo>
                      <a:lnTo>
                        <a:pt x="0" y="0"/>
                      </a:lnTo>
                      <a:close/>
                    </a:path>
                  </a:pathLst>
                </a:custGeom>
                <a:solidFill>
                  <a:srgbClr val="FFFFFF"/>
                </a:solidFill>
                <a:ln w="4944" cap="flat">
                  <a:noFill/>
                  <a:prstDash val="solid"/>
                  <a:miter/>
                </a:ln>
              </p:spPr>
              <p:txBody>
                <a:bodyPr rtlCol="0" anchor="ctr"/>
                <a:lstStyle/>
                <a:p>
                  <a:endParaRPr lang="en-US"/>
                </a:p>
              </p:txBody>
            </p:sp>
            <p:sp>
              <p:nvSpPr>
                <p:cNvPr id="699" name="Freeform 698">
                  <a:extLst>
                    <a:ext uri="{FF2B5EF4-FFF2-40B4-BE49-F238E27FC236}">
                      <a16:creationId xmlns:a16="http://schemas.microsoft.com/office/drawing/2014/main" id="{7143FBFC-27BD-42C7-E7F1-B784A2084138}"/>
                    </a:ext>
                  </a:extLst>
                </p:cNvPr>
                <p:cNvSpPr/>
                <p:nvPr/>
              </p:nvSpPr>
              <p:spPr>
                <a:xfrm>
                  <a:off x="6152077" y="5844821"/>
                  <a:ext cx="37576" cy="53853"/>
                </a:xfrm>
                <a:custGeom>
                  <a:avLst/>
                  <a:gdLst>
                    <a:gd name="connsiteX0" fmla="*/ 9889 w 37576"/>
                    <a:gd name="connsiteY0" fmla="*/ 45948 h 53853"/>
                    <a:gd name="connsiteX1" fmla="*/ 9889 w 37576"/>
                    <a:gd name="connsiteY1" fmla="*/ 31126 h 53853"/>
                    <a:gd name="connsiteX2" fmla="*/ 26204 w 37576"/>
                    <a:gd name="connsiteY2" fmla="*/ 31126 h 53853"/>
                    <a:gd name="connsiteX3" fmla="*/ 24721 w 37576"/>
                    <a:gd name="connsiteY3" fmla="*/ 22727 h 53853"/>
                    <a:gd name="connsiteX4" fmla="*/ 9889 w 37576"/>
                    <a:gd name="connsiteY4" fmla="*/ 22727 h 53853"/>
                    <a:gd name="connsiteX5" fmla="*/ 9889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8 h 53853"/>
                    <a:gd name="connsiteX12" fmla="*/ 9889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9889" y="45948"/>
                      </a:moveTo>
                      <a:lnTo>
                        <a:pt x="9889" y="31126"/>
                      </a:lnTo>
                      <a:lnTo>
                        <a:pt x="26204" y="31126"/>
                      </a:lnTo>
                      <a:lnTo>
                        <a:pt x="24721" y="22727"/>
                      </a:lnTo>
                      <a:lnTo>
                        <a:pt x="9889" y="22727"/>
                      </a:lnTo>
                      <a:lnTo>
                        <a:pt x="9889" y="8399"/>
                      </a:lnTo>
                      <a:lnTo>
                        <a:pt x="33621" y="8399"/>
                      </a:lnTo>
                      <a:lnTo>
                        <a:pt x="32138" y="0"/>
                      </a:lnTo>
                      <a:lnTo>
                        <a:pt x="0" y="0"/>
                      </a:lnTo>
                      <a:lnTo>
                        <a:pt x="0" y="53854"/>
                      </a:lnTo>
                      <a:lnTo>
                        <a:pt x="37576" y="53854"/>
                      </a:lnTo>
                      <a:lnTo>
                        <a:pt x="36093"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700" name="Freeform 699">
                  <a:extLst>
                    <a:ext uri="{FF2B5EF4-FFF2-40B4-BE49-F238E27FC236}">
                      <a16:creationId xmlns:a16="http://schemas.microsoft.com/office/drawing/2014/main" id="{D1F2B412-0088-8D0A-40FA-1469B4D60773}"/>
                    </a:ext>
                  </a:extLst>
                </p:cNvPr>
                <p:cNvSpPr/>
                <p:nvPr/>
              </p:nvSpPr>
              <p:spPr>
                <a:xfrm>
                  <a:off x="6197564" y="5845315"/>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7 h 54347"/>
                    <a:gd name="connsiteX14" fmla="*/ 35599 w 42520"/>
                    <a:gd name="connsiteY14" fmla="*/ 25692 h 54347"/>
                    <a:gd name="connsiteX15" fmla="*/ 24721 w 42520"/>
                    <a:gd name="connsiteY15" fmla="*/ 22727 h 54347"/>
                    <a:gd name="connsiteX16" fmla="*/ 17305 w 42520"/>
                    <a:gd name="connsiteY16" fmla="*/ 24703 h 54347"/>
                    <a:gd name="connsiteX17" fmla="*/ 10877 w 42520"/>
                    <a:gd name="connsiteY17" fmla="*/ 24703 h 54347"/>
                    <a:gd name="connsiteX18" fmla="*/ 10877 w 42520"/>
                    <a:gd name="connsiteY18" fmla="*/ 8399 h 54347"/>
                    <a:gd name="connsiteX19" fmla="*/ 17305 w 42520"/>
                    <a:gd name="connsiteY19" fmla="*/ 8399 h 54347"/>
                    <a:gd name="connsiteX20" fmla="*/ 25216 w 42520"/>
                    <a:gd name="connsiteY20" fmla="*/ 10376 h 54347"/>
                    <a:gd name="connsiteX21" fmla="*/ 28182 w 42520"/>
                    <a:gd name="connsiteY21" fmla="*/ 16798 h 54347"/>
                    <a:gd name="connsiteX22" fmla="*/ 25216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777" y="33597"/>
                        <a:pt x="20271" y="33597"/>
                      </a:cubicBezTo>
                      <a:lnTo>
                        <a:pt x="31643" y="54348"/>
                      </a:lnTo>
                      <a:lnTo>
                        <a:pt x="42521" y="54348"/>
                      </a:lnTo>
                      <a:lnTo>
                        <a:pt x="29171" y="31127"/>
                      </a:lnTo>
                      <a:cubicBezTo>
                        <a:pt x="31643" y="29644"/>
                        <a:pt x="34116" y="28162"/>
                        <a:pt x="35599" y="25692"/>
                      </a:cubicBezTo>
                      <a:close/>
                      <a:moveTo>
                        <a:pt x="24721" y="22727"/>
                      </a:moveTo>
                      <a:cubicBezTo>
                        <a:pt x="22744" y="24209"/>
                        <a:pt x="20271" y="24703"/>
                        <a:pt x="17305" y="24703"/>
                      </a:cubicBezTo>
                      <a:lnTo>
                        <a:pt x="10877" y="24703"/>
                      </a:lnTo>
                      <a:lnTo>
                        <a:pt x="10877" y="8399"/>
                      </a:lnTo>
                      <a:lnTo>
                        <a:pt x="17305" y="8399"/>
                      </a:lnTo>
                      <a:cubicBezTo>
                        <a:pt x="20766" y="8399"/>
                        <a:pt x="23238" y="8893"/>
                        <a:pt x="25216" y="10376"/>
                      </a:cubicBezTo>
                      <a:cubicBezTo>
                        <a:pt x="27194" y="11858"/>
                        <a:pt x="28182" y="13834"/>
                        <a:pt x="28182" y="16798"/>
                      </a:cubicBezTo>
                      <a:cubicBezTo>
                        <a:pt x="28182" y="19763"/>
                        <a:pt x="27194" y="21739"/>
                        <a:pt x="25216" y="22727"/>
                      </a:cubicBezTo>
                      <a:close/>
                    </a:path>
                  </a:pathLst>
                </a:custGeom>
                <a:solidFill>
                  <a:srgbClr val="FFFFFF"/>
                </a:solidFill>
                <a:ln w="4944" cap="flat">
                  <a:noFill/>
                  <a:prstDash val="solid"/>
                  <a:miter/>
                </a:ln>
              </p:spPr>
              <p:txBody>
                <a:bodyPr rtlCol="0" anchor="ctr"/>
                <a:lstStyle/>
                <a:p>
                  <a:endParaRPr lang="en-US"/>
                </a:p>
              </p:txBody>
            </p:sp>
            <p:sp>
              <p:nvSpPr>
                <p:cNvPr id="701" name="Freeform 700">
                  <a:extLst>
                    <a:ext uri="{FF2B5EF4-FFF2-40B4-BE49-F238E27FC236}">
                      <a16:creationId xmlns:a16="http://schemas.microsoft.com/office/drawing/2014/main" id="{9228212A-49A7-F725-045F-A9DD2137FF64}"/>
                    </a:ext>
                  </a:extLst>
                </p:cNvPr>
                <p:cNvSpPr/>
                <p:nvPr/>
              </p:nvSpPr>
              <p:spPr>
                <a:xfrm>
                  <a:off x="5556292" y="5275654"/>
                  <a:ext cx="35104" cy="53853"/>
                </a:xfrm>
                <a:custGeom>
                  <a:avLst/>
                  <a:gdLst>
                    <a:gd name="connsiteX0" fmla="*/ 9889 w 35104"/>
                    <a:gd name="connsiteY0" fmla="*/ 45948 h 53853"/>
                    <a:gd name="connsiteX1" fmla="*/ 9889 w 35104"/>
                    <a:gd name="connsiteY1" fmla="*/ 0 h 53853"/>
                    <a:gd name="connsiteX2" fmla="*/ 0 w 35104"/>
                    <a:gd name="connsiteY2" fmla="*/ 0 h 53853"/>
                    <a:gd name="connsiteX3" fmla="*/ 0 w 35104"/>
                    <a:gd name="connsiteY3" fmla="*/ 53854 h 53853"/>
                    <a:gd name="connsiteX4" fmla="*/ 35104 w 35104"/>
                    <a:gd name="connsiteY4" fmla="*/ 53854 h 53853"/>
                    <a:gd name="connsiteX5" fmla="*/ 33621 w 35104"/>
                    <a:gd name="connsiteY5" fmla="*/ 45948 h 53853"/>
                    <a:gd name="connsiteX6" fmla="*/ 9889 w 35104"/>
                    <a:gd name="connsiteY6"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04" h="53853">
                      <a:moveTo>
                        <a:pt x="9889" y="45948"/>
                      </a:moveTo>
                      <a:lnTo>
                        <a:pt x="9889" y="0"/>
                      </a:lnTo>
                      <a:lnTo>
                        <a:pt x="0" y="0"/>
                      </a:lnTo>
                      <a:lnTo>
                        <a:pt x="0" y="53854"/>
                      </a:lnTo>
                      <a:lnTo>
                        <a:pt x="35104" y="53854"/>
                      </a:lnTo>
                      <a:lnTo>
                        <a:pt x="33621" y="45948"/>
                      </a:lnTo>
                      <a:lnTo>
                        <a:pt x="9889" y="45948"/>
                      </a:lnTo>
                      <a:close/>
                    </a:path>
                  </a:pathLst>
                </a:custGeom>
                <a:solidFill>
                  <a:srgbClr val="FFFFFF"/>
                </a:solidFill>
                <a:ln w="4944" cap="flat">
                  <a:noFill/>
                  <a:prstDash val="solid"/>
                  <a:miter/>
                </a:ln>
              </p:spPr>
              <p:txBody>
                <a:bodyPr rtlCol="0" anchor="ctr"/>
                <a:lstStyle/>
                <a:p>
                  <a:endParaRPr lang="en-US"/>
                </a:p>
              </p:txBody>
            </p:sp>
            <p:sp>
              <p:nvSpPr>
                <p:cNvPr id="702" name="Freeform 701">
                  <a:extLst>
                    <a:ext uri="{FF2B5EF4-FFF2-40B4-BE49-F238E27FC236}">
                      <a16:creationId xmlns:a16="http://schemas.microsoft.com/office/drawing/2014/main" id="{CDC3621E-ED7E-0637-69F8-5A993F167FCA}"/>
                    </a:ext>
                  </a:extLst>
                </p:cNvPr>
                <p:cNvSpPr/>
                <p:nvPr/>
              </p:nvSpPr>
              <p:spPr>
                <a:xfrm>
                  <a:off x="5598812" y="5275654"/>
                  <a:ext cx="38070" cy="53853"/>
                </a:xfrm>
                <a:custGeom>
                  <a:avLst/>
                  <a:gdLst>
                    <a:gd name="connsiteX0" fmla="*/ 10383 w 38070"/>
                    <a:gd name="connsiteY0" fmla="*/ 45948 h 53853"/>
                    <a:gd name="connsiteX1" fmla="*/ 10383 w 38070"/>
                    <a:gd name="connsiteY1" fmla="*/ 30632 h 53853"/>
                    <a:gd name="connsiteX2" fmla="*/ 26699 w 38070"/>
                    <a:gd name="connsiteY2" fmla="*/ 30632 h 53853"/>
                    <a:gd name="connsiteX3" fmla="*/ 24721 w 38070"/>
                    <a:gd name="connsiteY3" fmla="*/ 22727 h 53853"/>
                    <a:gd name="connsiteX4" fmla="*/ 10383 w 38070"/>
                    <a:gd name="connsiteY4" fmla="*/ 22727 h 53853"/>
                    <a:gd name="connsiteX5" fmla="*/ 10383 w 38070"/>
                    <a:gd name="connsiteY5" fmla="*/ 8399 h 53853"/>
                    <a:gd name="connsiteX6" fmla="*/ 34116 w 38070"/>
                    <a:gd name="connsiteY6" fmla="*/ 8399 h 53853"/>
                    <a:gd name="connsiteX7" fmla="*/ 32138 w 38070"/>
                    <a:gd name="connsiteY7" fmla="*/ 0 h 53853"/>
                    <a:gd name="connsiteX8" fmla="*/ 0 w 38070"/>
                    <a:gd name="connsiteY8" fmla="*/ 0 h 53853"/>
                    <a:gd name="connsiteX9" fmla="*/ 0 w 38070"/>
                    <a:gd name="connsiteY9" fmla="*/ 53854 h 53853"/>
                    <a:gd name="connsiteX10" fmla="*/ 38071 w 38070"/>
                    <a:gd name="connsiteY10" fmla="*/ 53854 h 53853"/>
                    <a:gd name="connsiteX11" fmla="*/ 36093 w 38070"/>
                    <a:gd name="connsiteY11" fmla="*/ 45948 h 53853"/>
                    <a:gd name="connsiteX12" fmla="*/ 10383 w 38070"/>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53853">
                      <a:moveTo>
                        <a:pt x="10383" y="45948"/>
                      </a:moveTo>
                      <a:lnTo>
                        <a:pt x="10383" y="30632"/>
                      </a:lnTo>
                      <a:lnTo>
                        <a:pt x="26699" y="30632"/>
                      </a:lnTo>
                      <a:lnTo>
                        <a:pt x="24721" y="22727"/>
                      </a:lnTo>
                      <a:lnTo>
                        <a:pt x="10383" y="22727"/>
                      </a:lnTo>
                      <a:lnTo>
                        <a:pt x="10383" y="8399"/>
                      </a:lnTo>
                      <a:lnTo>
                        <a:pt x="34116" y="8399"/>
                      </a:lnTo>
                      <a:lnTo>
                        <a:pt x="32138" y="0"/>
                      </a:lnTo>
                      <a:lnTo>
                        <a:pt x="0" y="0"/>
                      </a:lnTo>
                      <a:lnTo>
                        <a:pt x="0" y="53854"/>
                      </a:lnTo>
                      <a:lnTo>
                        <a:pt x="38071" y="53854"/>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703" name="Freeform 702">
                  <a:extLst>
                    <a:ext uri="{FF2B5EF4-FFF2-40B4-BE49-F238E27FC236}">
                      <a16:creationId xmlns:a16="http://schemas.microsoft.com/office/drawing/2014/main" id="{9EBE092D-1DFE-6F1F-9D80-75B5698AA6AA}"/>
                    </a:ext>
                  </a:extLst>
                </p:cNvPr>
                <p:cNvSpPr/>
                <p:nvPr/>
              </p:nvSpPr>
              <p:spPr>
                <a:xfrm>
                  <a:off x="5644299" y="5276149"/>
                  <a:ext cx="41037" cy="53853"/>
                </a:xfrm>
                <a:custGeom>
                  <a:avLst/>
                  <a:gdLst>
                    <a:gd name="connsiteX0" fmla="*/ 33127 w 41037"/>
                    <a:gd name="connsiteY0" fmla="*/ 24209 h 53853"/>
                    <a:gd name="connsiteX1" fmla="*/ 36588 w 41037"/>
                    <a:gd name="connsiteY1" fmla="*/ 20257 h 53853"/>
                    <a:gd name="connsiteX2" fmla="*/ 38071 w 41037"/>
                    <a:gd name="connsiteY2" fmla="*/ 14822 h 53853"/>
                    <a:gd name="connsiteX3" fmla="*/ 33127 w 41037"/>
                    <a:gd name="connsiteY3" fmla="*/ 3458 h 53853"/>
                    <a:gd name="connsiteX4" fmla="*/ 20271 w 41037"/>
                    <a:gd name="connsiteY4" fmla="*/ 0 h 53853"/>
                    <a:gd name="connsiteX5" fmla="*/ 0 w 41037"/>
                    <a:gd name="connsiteY5" fmla="*/ 0 h 53853"/>
                    <a:gd name="connsiteX6" fmla="*/ 0 w 41037"/>
                    <a:gd name="connsiteY6" fmla="*/ 53853 h 53853"/>
                    <a:gd name="connsiteX7" fmla="*/ 22249 w 41037"/>
                    <a:gd name="connsiteY7" fmla="*/ 53853 h 53853"/>
                    <a:gd name="connsiteX8" fmla="*/ 36093 w 41037"/>
                    <a:gd name="connsiteY8" fmla="*/ 49901 h 53853"/>
                    <a:gd name="connsiteX9" fmla="*/ 41038 w 41037"/>
                    <a:gd name="connsiteY9" fmla="*/ 38043 h 53853"/>
                    <a:gd name="connsiteX10" fmla="*/ 38566 w 41037"/>
                    <a:gd name="connsiteY10" fmla="*/ 29644 h 53853"/>
                    <a:gd name="connsiteX11" fmla="*/ 32632 w 41037"/>
                    <a:gd name="connsiteY11" fmla="*/ 24703 h 53853"/>
                    <a:gd name="connsiteX12" fmla="*/ 10878 w 41037"/>
                    <a:gd name="connsiteY12" fmla="*/ 8399 h 53853"/>
                    <a:gd name="connsiteX13" fmla="*/ 19283 w 41037"/>
                    <a:gd name="connsiteY13" fmla="*/ 8399 h 53853"/>
                    <a:gd name="connsiteX14" fmla="*/ 25216 w 41037"/>
                    <a:gd name="connsiteY14" fmla="*/ 9881 h 53853"/>
                    <a:gd name="connsiteX15" fmla="*/ 27194 w 41037"/>
                    <a:gd name="connsiteY15" fmla="*/ 15316 h 53853"/>
                    <a:gd name="connsiteX16" fmla="*/ 24721 w 41037"/>
                    <a:gd name="connsiteY16" fmla="*/ 20257 h 53853"/>
                    <a:gd name="connsiteX17" fmla="*/ 17799 w 41037"/>
                    <a:gd name="connsiteY17" fmla="*/ 21739 h 53853"/>
                    <a:gd name="connsiteX18" fmla="*/ 10383 w 41037"/>
                    <a:gd name="connsiteY18" fmla="*/ 21739 h 53853"/>
                    <a:gd name="connsiteX19" fmla="*/ 10383 w 41037"/>
                    <a:gd name="connsiteY19" fmla="*/ 8399 h 53853"/>
                    <a:gd name="connsiteX20" fmla="*/ 28677 w 41037"/>
                    <a:gd name="connsiteY20" fmla="*/ 42984 h 53853"/>
                    <a:gd name="connsiteX21" fmla="*/ 22249 w 41037"/>
                    <a:gd name="connsiteY21" fmla="*/ 44960 h 53853"/>
                    <a:gd name="connsiteX22" fmla="*/ 11372 w 41037"/>
                    <a:gd name="connsiteY22" fmla="*/ 44960 h 53853"/>
                    <a:gd name="connsiteX23" fmla="*/ 11372 w 41037"/>
                    <a:gd name="connsiteY23" fmla="*/ 29644 h 53853"/>
                    <a:gd name="connsiteX24" fmla="*/ 23238 w 41037"/>
                    <a:gd name="connsiteY24" fmla="*/ 29644 h 53853"/>
                    <a:gd name="connsiteX25" fmla="*/ 29171 w 41037"/>
                    <a:gd name="connsiteY25" fmla="*/ 31620 h 53853"/>
                    <a:gd name="connsiteX26" fmla="*/ 31643 w 41037"/>
                    <a:gd name="connsiteY26" fmla="*/ 37549 h 53853"/>
                    <a:gd name="connsiteX27" fmla="*/ 29171 w 41037"/>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3127" y="24209"/>
                      </a:moveTo>
                      <a:cubicBezTo>
                        <a:pt x="34610" y="23221"/>
                        <a:pt x="35599" y="21739"/>
                        <a:pt x="36588" y="20257"/>
                      </a:cubicBezTo>
                      <a:cubicBezTo>
                        <a:pt x="37576" y="18775"/>
                        <a:pt x="38071" y="16798"/>
                        <a:pt x="38071" y="14822"/>
                      </a:cubicBezTo>
                      <a:cubicBezTo>
                        <a:pt x="38071" y="9387"/>
                        <a:pt x="36588" y="5435"/>
                        <a:pt x="33127" y="3458"/>
                      </a:cubicBezTo>
                      <a:cubicBezTo>
                        <a:pt x="29666" y="988"/>
                        <a:pt x="25711" y="0"/>
                        <a:pt x="20271" y="0"/>
                      </a:cubicBezTo>
                      <a:lnTo>
                        <a:pt x="0" y="0"/>
                      </a:lnTo>
                      <a:lnTo>
                        <a:pt x="0" y="53853"/>
                      </a:lnTo>
                      <a:lnTo>
                        <a:pt x="22249" y="53853"/>
                      </a:lnTo>
                      <a:cubicBezTo>
                        <a:pt x="28183" y="53853"/>
                        <a:pt x="32632" y="52371"/>
                        <a:pt x="36093" y="49901"/>
                      </a:cubicBezTo>
                      <a:cubicBezTo>
                        <a:pt x="39554" y="46937"/>
                        <a:pt x="41038" y="43478"/>
                        <a:pt x="41038" y="38043"/>
                      </a:cubicBezTo>
                      <a:cubicBezTo>
                        <a:pt x="41038" y="32608"/>
                        <a:pt x="40049" y="32114"/>
                        <a:pt x="38566" y="29644"/>
                      </a:cubicBezTo>
                      <a:cubicBezTo>
                        <a:pt x="37082" y="27668"/>
                        <a:pt x="35104" y="25691"/>
                        <a:pt x="32632" y="24703"/>
                      </a:cubicBezTo>
                      <a:close/>
                      <a:moveTo>
                        <a:pt x="10878" y="8399"/>
                      </a:moveTo>
                      <a:lnTo>
                        <a:pt x="19283" y="8399"/>
                      </a:lnTo>
                      <a:cubicBezTo>
                        <a:pt x="21755" y="8399"/>
                        <a:pt x="23733" y="8399"/>
                        <a:pt x="25216" y="9881"/>
                      </a:cubicBezTo>
                      <a:cubicBezTo>
                        <a:pt x="26699" y="10869"/>
                        <a:pt x="27194" y="12352"/>
                        <a:pt x="27194" y="15316"/>
                      </a:cubicBezTo>
                      <a:cubicBezTo>
                        <a:pt x="27194" y="18280"/>
                        <a:pt x="26205" y="19268"/>
                        <a:pt x="24721" y="20257"/>
                      </a:cubicBezTo>
                      <a:cubicBezTo>
                        <a:pt x="23238" y="21245"/>
                        <a:pt x="20766" y="21739"/>
                        <a:pt x="17799" y="21739"/>
                      </a:cubicBezTo>
                      <a:lnTo>
                        <a:pt x="10383" y="21739"/>
                      </a:lnTo>
                      <a:lnTo>
                        <a:pt x="10383" y="8399"/>
                      </a:lnTo>
                      <a:close/>
                      <a:moveTo>
                        <a:pt x="28677" y="42984"/>
                      </a:moveTo>
                      <a:cubicBezTo>
                        <a:pt x="27194" y="44466"/>
                        <a:pt x="24721" y="44960"/>
                        <a:pt x="22249" y="44960"/>
                      </a:cubicBezTo>
                      <a:lnTo>
                        <a:pt x="11372" y="44960"/>
                      </a:lnTo>
                      <a:lnTo>
                        <a:pt x="11372" y="29644"/>
                      </a:lnTo>
                      <a:lnTo>
                        <a:pt x="23238" y="29644"/>
                      </a:lnTo>
                      <a:cubicBezTo>
                        <a:pt x="25711" y="29644"/>
                        <a:pt x="27688" y="30138"/>
                        <a:pt x="29171" y="31620"/>
                      </a:cubicBezTo>
                      <a:cubicBezTo>
                        <a:pt x="30655" y="33102"/>
                        <a:pt x="31643" y="35079"/>
                        <a:pt x="31643" y="37549"/>
                      </a:cubicBezTo>
                      <a:cubicBezTo>
                        <a:pt x="31643" y="40019"/>
                        <a:pt x="30655" y="41502"/>
                        <a:pt x="29171" y="42984"/>
                      </a:cubicBezTo>
                      <a:close/>
                    </a:path>
                  </a:pathLst>
                </a:custGeom>
                <a:solidFill>
                  <a:srgbClr val="FFFFFF"/>
                </a:solidFill>
                <a:ln w="4944" cap="flat">
                  <a:noFill/>
                  <a:prstDash val="solid"/>
                  <a:miter/>
                </a:ln>
              </p:spPr>
              <p:txBody>
                <a:bodyPr rtlCol="0" anchor="ctr"/>
                <a:lstStyle/>
                <a:p>
                  <a:endParaRPr lang="en-US"/>
                </a:p>
              </p:txBody>
            </p:sp>
            <p:sp>
              <p:nvSpPr>
                <p:cNvPr id="704" name="Freeform 703">
                  <a:extLst>
                    <a:ext uri="{FF2B5EF4-FFF2-40B4-BE49-F238E27FC236}">
                      <a16:creationId xmlns:a16="http://schemas.microsoft.com/office/drawing/2014/main" id="{4BEDA4EA-BBFF-A6EA-997E-22923E04B18A}"/>
                    </a:ext>
                  </a:extLst>
                </p:cNvPr>
                <p:cNvSpPr/>
                <p:nvPr/>
              </p:nvSpPr>
              <p:spPr>
                <a:xfrm>
                  <a:off x="5690281" y="5275654"/>
                  <a:ext cx="50925" cy="53853"/>
                </a:xfrm>
                <a:custGeom>
                  <a:avLst/>
                  <a:gdLst>
                    <a:gd name="connsiteX0" fmla="*/ 20766 w 50925"/>
                    <a:gd name="connsiteY0" fmla="*/ 0 h 53853"/>
                    <a:gd name="connsiteX1" fmla="*/ 0 w 50925"/>
                    <a:gd name="connsiteY1" fmla="*/ 53854 h 53853"/>
                    <a:gd name="connsiteX2" fmla="*/ 10383 w 50925"/>
                    <a:gd name="connsiteY2" fmla="*/ 53854 h 53853"/>
                    <a:gd name="connsiteX3" fmla="*/ 15327 w 50925"/>
                    <a:gd name="connsiteY3" fmla="*/ 41008 h 53853"/>
                    <a:gd name="connsiteX4" fmla="*/ 35599 w 50925"/>
                    <a:gd name="connsiteY4" fmla="*/ 41008 h 53853"/>
                    <a:gd name="connsiteX5" fmla="*/ 40543 w 50925"/>
                    <a:gd name="connsiteY5" fmla="*/ 53854 h 53853"/>
                    <a:gd name="connsiteX6" fmla="*/ 50926 w 50925"/>
                    <a:gd name="connsiteY6" fmla="*/ 52371 h 53853"/>
                    <a:gd name="connsiteX7" fmla="*/ 30160 w 50925"/>
                    <a:gd name="connsiteY7" fmla="*/ 0 h 53853"/>
                    <a:gd name="connsiteX8" fmla="*/ 21260 w 50925"/>
                    <a:gd name="connsiteY8" fmla="*/ 0 h 53853"/>
                    <a:gd name="connsiteX9" fmla="*/ 17799 w 50925"/>
                    <a:gd name="connsiteY9" fmla="*/ 33103 h 53853"/>
                    <a:gd name="connsiteX10" fmla="*/ 24721 w 50925"/>
                    <a:gd name="connsiteY10" fmla="*/ 14328 h 53853"/>
                    <a:gd name="connsiteX11" fmla="*/ 32138 w 50925"/>
                    <a:gd name="connsiteY11" fmla="*/ 33103 h 53853"/>
                    <a:gd name="connsiteX12" fmla="*/ 17799 w 50925"/>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5" h="53853">
                      <a:moveTo>
                        <a:pt x="20766" y="0"/>
                      </a:moveTo>
                      <a:lnTo>
                        <a:pt x="0" y="53854"/>
                      </a:lnTo>
                      <a:lnTo>
                        <a:pt x="10383" y="53854"/>
                      </a:lnTo>
                      <a:lnTo>
                        <a:pt x="15327" y="41008"/>
                      </a:lnTo>
                      <a:lnTo>
                        <a:pt x="35599" y="41008"/>
                      </a:lnTo>
                      <a:lnTo>
                        <a:pt x="40543" y="53854"/>
                      </a:lnTo>
                      <a:lnTo>
                        <a:pt x="50926" y="52371"/>
                      </a:lnTo>
                      <a:lnTo>
                        <a:pt x="30160" y="0"/>
                      </a:lnTo>
                      <a:lnTo>
                        <a:pt x="21260" y="0"/>
                      </a:lnTo>
                      <a:close/>
                      <a:moveTo>
                        <a:pt x="17799" y="33103"/>
                      </a:moveTo>
                      <a:lnTo>
                        <a:pt x="24721" y="14328"/>
                      </a:lnTo>
                      <a:lnTo>
                        <a:pt x="32138" y="33103"/>
                      </a:lnTo>
                      <a:lnTo>
                        <a:pt x="17799" y="33103"/>
                      </a:lnTo>
                      <a:close/>
                    </a:path>
                  </a:pathLst>
                </a:custGeom>
                <a:solidFill>
                  <a:srgbClr val="FFFFFF"/>
                </a:solidFill>
                <a:ln w="4944" cap="flat">
                  <a:noFill/>
                  <a:prstDash val="solid"/>
                  <a:miter/>
                </a:ln>
              </p:spPr>
              <p:txBody>
                <a:bodyPr rtlCol="0" anchor="ctr"/>
                <a:lstStyle/>
                <a:p>
                  <a:endParaRPr lang="en-US"/>
                </a:p>
              </p:txBody>
            </p:sp>
            <p:sp>
              <p:nvSpPr>
                <p:cNvPr id="705" name="Freeform 704">
                  <a:extLst>
                    <a:ext uri="{FF2B5EF4-FFF2-40B4-BE49-F238E27FC236}">
                      <a16:creationId xmlns:a16="http://schemas.microsoft.com/office/drawing/2014/main" id="{4E661DA2-9A28-78D8-00C1-C920D3B7CED1}"/>
                    </a:ext>
                  </a:extLst>
                </p:cNvPr>
                <p:cNvSpPr/>
                <p:nvPr/>
              </p:nvSpPr>
              <p:spPr>
                <a:xfrm>
                  <a:off x="5748129" y="5275654"/>
                  <a:ext cx="44992" cy="53853"/>
                </a:xfrm>
                <a:custGeom>
                  <a:avLst/>
                  <a:gdLst>
                    <a:gd name="connsiteX0" fmla="*/ 35104 w 44992"/>
                    <a:gd name="connsiteY0" fmla="*/ 36067 h 53853"/>
                    <a:gd name="connsiteX1" fmla="*/ 9889 w 44992"/>
                    <a:gd name="connsiteY1" fmla="*/ 0 h 53853"/>
                    <a:gd name="connsiteX2" fmla="*/ 0 w 44992"/>
                    <a:gd name="connsiteY2" fmla="*/ 0 h 53853"/>
                    <a:gd name="connsiteX3" fmla="*/ 0 w 44992"/>
                    <a:gd name="connsiteY3" fmla="*/ 53854 h 53853"/>
                    <a:gd name="connsiteX4" fmla="*/ 9889 w 44992"/>
                    <a:gd name="connsiteY4" fmla="*/ 53854 h 53853"/>
                    <a:gd name="connsiteX5" fmla="*/ 9889 w 44992"/>
                    <a:gd name="connsiteY5" fmla="*/ 17787 h 53853"/>
                    <a:gd name="connsiteX6" fmla="*/ 35104 w 44992"/>
                    <a:gd name="connsiteY6" fmla="*/ 53854 h 53853"/>
                    <a:gd name="connsiteX7" fmla="*/ 44993 w 44992"/>
                    <a:gd name="connsiteY7" fmla="*/ 53854 h 53853"/>
                    <a:gd name="connsiteX8" fmla="*/ 44993 w 44992"/>
                    <a:gd name="connsiteY8" fmla="*/ 0 h 53853"/>
                    <a:gd name="connsiteX9" fmla="*/ 35104 w 44992"/>
                    <a:gd name="connsiteY9" fmla="*/ 0 h 53853"/>
                    <a:gd name="connsiteX10" fmla="*/ 35104 w 44992"/>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92" h="53853">
                      <a:moveTo>
                        <a:pt x="35104" y="36067"/>
                      </a:moveTo>
                      <a:lnTo>
                        <a:pt x="9889" y="0"/>
                      </a:lnTo>
                      <a:lnTo>
                        <a:pt x="0" y="0"/>
                      </a:lnTo>
                      <a:lnTo>
                        <a:pt x="0" y="53854"/>
                      </a:lnTo>
                      <a:lnTo>
                        <a:pt x="9889" y="53854"/>
                      </a:lnTo>
                      <a:lnTo>
                        <a:pt x="9889" y="17787"/>
                      </a:lnTo>
                      <a:lnTo>
                        <a:pt x="35104" y="53854"/>
                      </a:lnTo>
                      <a:lnTo>
                        <a:pt x="44993" y="53854"/>
                      </a:lnTo>
                      <a:lnTo>
                        <a:pt x="44993"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706" name="Freeform 705">
                  <a:extLst>
                    <a:ext uri="{FF2B5EF4-FFF2-40B4-BE49-F238E27FC236}">
                      <a16:creationId xmlns:a16="http://schemas.microsoft.com/office/drawing/2014/main" id="{1B4EFABA-AFA2-614C-2F6F-F2CC6EAC8C58}"/>
                    </a:ext>
                  </a:extLst>
                </p:cNvPr>
                <p:cNvSpPr/>
                <p:nvPr/>
              </p:nvSpPr>
              <p:spPr>
                <a:xfrm>
                  <a:off x="5804494" y="5274666"/>
                  <a:ext cx="49442" cy="55829"/>
                </a:xfrm>
                <a:custGeom>
                  <a:avLst/>
                  <a:gdLst>
                    <a:gd name="connsiteX0" fmla="*/ 24721 w 49442"/>
                    <a:gd name="connsiteY0" fmla="*/ 55830 h 55829"/>
                    <a:gd name="connsiteX1" fmla="*/ 43015 w 49442"/>
                    <a:gd name="connsiteY1" fmla="*/ 47925 h 55829"/>
                    <a:gd name="connsiteX2" fmla="*/ 49443 w 49442"/>
                    <a:gd name="connsiteY2" fmla="*/ 27668 h 55829"/>
                    <a:gd name="connsiteX3" fmla="*/ 43510 w 49442"/>
                    <a:gd name="connsiteY3" fmla="*/ 7905 h 55829"/>
                    <a:gd name="connsiteX4" fmla="*/ 24721 w 49442"/>
                    <a:gd name="connsiteY4" fmla="*/ 0 h 55829"/>
                    <a:gd name="connsiteX5" fmla="*/ 6428 w 49442"/>
                    <a:gd name="connsiteY5" fmla="*/ 7905 h 55829"/>
                    <a:gd name="connsiteX6" fmla="*/ 0 w 49442"/>
                    <a:gd name="connsiteY6" fmla="*/ 28162 h 55829"/>
                    <a:gd name="connsiteX7" fmla="*/ 5933 w 49442"/>
                    <a:gd name="connsiteY7" fmla="*/ 47925 h 55829"/>
                    <a:gd name="connsiteX8" fmla="*/ 24721 w 49442"/>
                    <a:gd name="connsiteY8" fmla="*/ 55830 h 55829"/>
                    <a:gd name="connsiteX9" fmla="*/ 14833 w 49442"/>
                    <a:gd name="connsiteY9" fmla="*/ 13834 h 55829"/>
                    <a:gd name="connsiteX10" fmla="*/ 25216 w 49442"/>
                    <a:gd name="connsiteY10" fmla="*/ 8399 h 55829"/>
                    <a:gd name="connsiteX11" fmla="*/ 35599 w 49442"/>
                    <a:gd name="connsiteY11" fmla="*/ 13834 h 55829"/>
                    <a:gd name="connsiteX12" fmla="*/ 39060 w 49442"/>
                    <a:gd name="connsiteY12" fmla="*/ 27668 h 55829"/>
                    <a:gd name="connsiteX13" fmla="*/ 35104 w 49442"/>
                    <a:gd name="connsiteY13" fmla="*/ 42490 h 55829"/>
                    <a:gd name="connsiteX14" fmla="*/ 24721 w 49442"/>
                    <a:gd name="connsiteY14" fmla="*/ 47431 h 55829"/>
                    <a:gd name="connsiteX15" fmla="*/ 14339 w 49442"/>
                    <a:gd name="connsiteY15" fmla="*/ 41996 h 55829"/>
                    <a:gd name="connsiteX16" fmla="*/ 10877 w 49442"/>
                    <a:gd name="connsiteY16" fmla="*/ 28162 h 55829"/>
                    <a:gd name="connsiteX17" fmla="*/ 14833 w 49442"/>
                    <a:gd name="connsiteY17" fmla="*/ 13834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55830"/>
                      </a:moveTo>
                      <a:cubicBezTo>
                        <a:pt x="32632" y="55830"/>
                        <a:pt x="38566" y="52865"/>
                        <a:pt x="43015" y="47925"/>
                      </a:cubicBezTo>
                      <a:cubicBezTo>
                        <a:pt x="47465" y="42984"/>
                        <a:pt x="49443" y="36067"/>
                        <a:pt x="49443" y="27668"/>
                      </a:cubicBezTo>
                      <a:cubicBezTo>
                        <a:pt x="49443" y="19269"/>
                        <a:pt x="47465" y="13340"/>
                        <a:pt x="43510" y="7905"/>
                      </a:cubicBezTo>
                      <a:cubicBezTo>
                        <a:pt x="39554" y="2470"/>
                        <a:pt x="33126" y="0"/>
                        <a:pt x="24721" y="0"/>
                      </a:cubicBezTo>
                      <a:cubicBezTo>
                        <a:pt x="16811" y="0"/>
                        <a:pt x="10877" y="2965"/>
                        <a:pt x="6428" y="7905"/>
                      </a:cubicBezTo>
                      <a:cubicBezTo>
                        <a:pt x="1978" y="13340"/>
                        <a:pt x="0" y="19763"/>
                        <a:pt x="0" y="28162"/>
                      </a:cubicBezTo>
                      <a:cubicBezTo>
                        <a:pt x="0" y="36561"/>
                        <a:pt x="1978" y="42490"/>
                        <a:pt x="5933" y="47925"/>
                      </a:cubicBezTo>
                      <a:cubicBezTo>
                        <a:pt x="9889" y="53360"/>
                        <a:pt x="16316" y="55830"/>
                        <a:pt x="24721" y="55830"/>
                      </a:cubicBezTo>
                      <a:close/>
                      <a:moveTo>
                        <a:pt x="14833" y="13834"/>
                      </a:moveTo>
                      <a:cubicBezTo>
                        <a:pt x="17305" y="10376"/>
                        <a:pt x="20766" y="8399"/>
                        <a:pt x="25216" y="8399"/>
                      </a:cubicBezTo>
                      <a:cubicBezTo>
                        <a:pt x="29666" y="8399"/>
                        <a:pt x="33621" y="10376"/>
                        <a:pt x="35599" y="13834"/>
                      </a:cubicBezTo>
                      <a:cubicBezTo>
                        <a:pt x="38071" y="17292"/>
                        <a:pt x="39060" y="22233"/>
                        <a:pt x="39060" y="27668"/>
                      </a:cubicBezTo>
                      <a:cubicBezTo>
                        <a:pt x="39060" y="33103"/>
                        <a:pt x="37576" y="39525"/>
                        <a:pt x="35104" y="42490"/>
                      </a:cubicBezTo>
                      <a:cubicBezTo>
                        <a:pt x="32632" y="45949"/>
                        <a:pt x="29171" y="47431"/>
                        <a:pt x="24721" y="47431"/>
                      </a:cubicBezTo>
                      <a:cubicBezTo>
                        <a:pt x="20271" y="47431"/>
                        <a:pt x="16316" y="45454"/>
                        <a:pt x="14339" y="41996"/>
                      </a:cubicBezTo>
                      <a:cubicBezTo>
                        <a:pt x="11866" y="38538"/>
                        <a:pt x="10877" y="33597"/>
                        <a:pt x="10877" y="28162"/>
                      </a:cubicBezTo>
                      <a:cubicBezTo>
                        <a:pt x="10877" y="22727"/>
                        <a:pt x="12361" y="17292"/>
                        <a:pt x="14833" y="13834"/>
                      </a:cubicBezTo>
                      <a:close/>
                    </a:path>
                  </a:pathLst>
                </a:custGeom>
                <a:solidFill>
                  <a:srgbClr val="FFFFFF"/>
                </a:solidFill>
                <a:ln w="4944" cap="flat">
                  <a:noFill/>
                  <a:prstDash val="solid"/>
                  <a:miter/>
                </a:ln>
              </p:spPr>
              <p:txBody>
                <a:bodyPr rtlCol="0" anchor="ctr"/>
                <a:lstStyle/>
                <a:p>
                  <a:endParaRPr lang="en-US"/>
                </a:p>
              </p:txBody>
            </p:sp>
            <p:sp>
              <p:nvSpPr>
                <p:cNvPr id="707" name="Freeform 706">
                  <a:extLst>
                    <a:ext uri="{FF2B5EF4-FFF2-40B4-BE49-F238E27FC236}">
                      <a16:creationId xmlns:a16="http://schemas.microsoft.com/office/drawing/2014/main" id="{00DF3C43-4AF1-D30F-7D83-A86BB506F42B}"/>
                    </a:ext>
                  </a:extLst>
                </p:cNvPr>
                <p:cNvSpPr/>
                <p:nvPr/>
              </p:nvSpPr>
              <p:spPr>
                <a:xfrm>
                  <a:off x="5865309" y="5275654"/>
                  <a:ext cx="45487" cy="53853"/>
                </a:xfrm>
                <a:custGeom>
                  <a:avLst/>
                  <a:gdLst>
                    <a:gd name="connsiteX0" fmla="*/ 45487 w 45487"/>
                    <a:gd name="connsiteY0" fmla="*/ 0 h 53853"/>
                    <a:gd name="connsiteX1" fmla="*/ 35104 w 45487"/>
                    <a:gd name="connsiteY1" fmla="*/ 0 h 53853"/>
                    <a:gd name="connsiteX2" fmla="*/ 35104 w 45487"/>
                    <a:gd name="connsiteY2" fmla="*/ 36067 h 53853"/>
                    <a:gd name="connsiteX3" fmla="*/ 9889 w 45487"/>
                    <a:gd name="connsiteY3" fmla="*/ 0 h 53853"/>
                    <a:gd name="connsiteX4" fmla="*/ 0 w 45487"/>
                    <a:gd name="connsiteY4" fmla="*/ 0 h 53853"/>
                    <a:gd name="connsiteX5" fmla="*/ 0 w 45487"/>
                    <a:gd name="connsiteY5" fmla="*/ 53854 h 53853"/>
                    <a:gd name="connsiteX6" fmla="*/ 9889 w 45487"/>
                    <a:gd name="connsiteY6" fmla="*/ 53854 h 53853"/>
                    <a:gd name="connsiteX7" fmla="*/ 9889 w 45487"/>
                    <a:gd name="connsiteY7" fmla="*/ 17787 h 53853"/>
                    <a:gd name="connsiteX8" fmla="*/ 35104 w 45487"/>
                    <a:gd name="connsiteY8" fmla="*/ 53854 h 53853"/>
                    <a:gd name="connsiteX9" fmla="*/ 45487 w 45487"/>
                    <a:gd name="connsiteY9" fmla="*/ 53854 h 53853"/>
                    <a:gd name="connsiteX10" fmla="*/ 45487 w 45487"/>
                    <a:gd name="connsiteY10" fmla="*/ 0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45487" y="0"/>
                      </a:moveTo>
                      <a:lnTo>
                        <a:pt x="35104" y="0"/>
                      </a:lnTo>
                      <a:lnTo>
                        <a:pt x="35104" y="36067"/>
                      </a:lnTo>
                      <a:lnTo>
                        <a:pt x="9889" y="0"/>
                      </a:lnTo>
                      <a:lnTo>
                        <a:pt x="0" y="0"/>
                      </a:lnTo>
                      <a:lnTo>
                        <a:pt x="0" y="53854"/>
                      </a:lnTo>
                      <a:lnTo>
                        <a:pt x="9889" y="53854"/>
                      </a:lnTo>
                      <a:lnTo>
                        <a:pt x="9889" y="17787"/>
                      </a:lnTo>
                      <a:lnTo>
                        <a:pt x="35104" y="53854"/>
                      </a:lnTo>
                      <a:lnTo>
                        <a:pt x="45487" y="53854"/>
                      </a:lnTo>
                      <a:lnTo>
                        <a:pt x="45487" y="0"/>
                      </a:lnTo>
                      <a:close/>
                    </a:path>
                  </a:pathLst>
                </a:custGeom>
                <a:solidFill>
                  <a:srgbClr val="FFFFFF"/>
                </a:solidFill>
                <a:ln w="4944" cap="flat">
                  <a:noFill/>
                  <a:prstDash val="solid"/>
                  <a:miter/>
                </a:ln>
              </p:spPr>
              <p:txBody>
                <a:bodyPr rtlCol="0" anchor="ctr"/>
                <a:lstStyle/>
                <a:p>
                  <a:endParaRPr lang="en-US"/>
                </a:p>
              </p:txBody>
            </p:sp>
            <p:sp>
              <p:nvSpPr>
                <p:cNvPr id="708" name="Freeform 707">
                  <a:extLst>
                    <a:ext uri="{FF2B5EF4-FFF2-40B4-BE49-F238E27FC236}">
                      <a16:creationId xmlns:a16="http://schemas.microsoft.com/office/drawing/2014/main" id="{240AF8BF-3C9C-1DCD-92EC-8EB6FB9427EC}"/>
                    </a:ext>
                  </a:extLst>
                </p:cNvPr>
                <p:cNvSpPr/>
                <p:nvPr/>
              </p:nvSpPr>
              <p:spPr>
                <a:xfrm>
                  <a:off x="5703136" y="4653128"/>
                  <a:ext cx="36093" cy="55829"/>
                </a:xfrm>
                <a:custGeom>
                  <a:avLst/>
                  <a:gdLst>
                    <a:gd name="connsiteX0" fmla="*/ 5439 w 36093"/>
                    <a:gd name="connsiteY0" fmla="*/ 25198 h 55829"/>
                    <a:gd name="connsiteX1" fmla="*/ 16316 w 36093"/>
                    <a:gd name="connsiteY1" fmla="*/ 32114 h 55829"/>
                    <a:gd name="connsiteX2" fmla="*/ 23238 w 36093"/>
                    <a:gd name="connsiteY2" fmla="*/ 36067 h 55829"/>
                    <a:gd name="connsiteX3" fmla="*/ 26205 w 36093"/>
                    <a:gd name="connsiteY3" fmla="*/ 41008 h 55829"/>
                    <a:gd name="connsiteX4" fmla="*/ 23733 w 36093"/>
                    <a:gd name="connsiteY4" fmla="*/ 45454 h 55829"/>
                    <a:gd name="connsiteX5" fmla="*/ 16316 w 36093"/>
                    <a:gd name="connsiteY5" fmla="*/ 46937 h 55829"/>
                    <a:gd name="connsiteX6" fmla="*/ 8900 w 36093"/>
                    <a:gd name="connsiteY6" fmla="*/ 45454 h 55829"/>
                    <a:gd name="connsiteX7" fmla="*/ 2472 w 36093"/>
                    <a:gd name="connsiteY7" fmla="*/ 42984 h 55829"/>
                    <a:gd name="connsiteX8" fmla="*/ 0 w 36093"/>
                    <a:gd name="connsiteY8" fmla="*/ 51383 h 55829"/>
                    <a:gd name="connsiteX9" fmla="*/ 6922 w 36093"/>
                    <a:gd name="connsiteY9" fmla="*/ 54348 h 55829"/>
                    <a:gd name="connsiteX10" fmla="*/ 15821 w 36093"/>
                    <a:gd name="connsiteY10" fmla="*/ 55830 h 55829"/>
                    <a:gd name="connsiteX11" fmla="*/ 30654 w 36093"/>
                    <a:gd name="connsiteY11" fmla="*/ 51877 h 55829"/>
                    <a:gd name="connsiteX12" fmla="*/ 36093 w 36093"/>
                    <a:gd name="connsiteY12" fmla="*/ 41502 h 55829"/>
                    <a:gd name="connsiteX13" fmla="*/ 31149 w 36093"/>
                    <a:gd name="connsiteY13" fmla="*/ 30632 h 55829"/>
                    <a:gd name="connsiteX14" fmla="*/ 20271 w 36093"/>
                    <a:gd name="connsiteY14" fmla="*/ 23715 h 55829"/>
                    <a:gd name="connsiteX15" fmla="*/ 13349 w 36093"/>
                    <a:gd name="connsiteY15" fmla="*/ 19763 h 55829"/>
                    <a:gd name="connsiteX16" fmla="*/ 10383 w 36093"/>
                    <a:gd name="connsiteY16" fmla="*/ 14822 h 55829"/>
                    <a:gd name="connsiteX17" fmla="*/ 12855 w 36093"/>
                    <a:gd name="connsiteY17" fmla="*/ 10870 h 55829"/>
                    <a:gd name="connsiteX18" fmla="*/ 18788 w 36093"/>
                    <a:gd name="connsiteY18" fmla="*/ 9387 h 55829"/>
                    <a:gd name="connsiteX19" fmla="*/ 25216 w 36093"/>
                    <a:gd name="connsiteY19" fmla="*/ 10376 h 55829"/>
                    <a:gd name="connsiteX20" fmla="*/ 30654 w 36093"/>
                    <a:gd name="connsiteY20" fmla="*/ 12846 h 55829"/>
                    <a:gd name="connsiteX21" fmla="*/ 34116 w 36093"/>
                    <a:gd name="connsiteY21" fmla="*/ 4447 h 55829"/>
                    <a:gd name="connsiteX22" fmla="*/ 27194 w 36093"/>
                    <a:gd name="connsiteY22" fmla="*/ 1482 h 55829"/>
                    <a:gd name="connsiteX23" fmla="*/ 19283 w 36093"/>
                    <a:gd name="connsiteY23" fmla="*/ 0 h 55829"/>
                    <a:gd name="connsiteX24" fmla="*/ 5439 w 36093"/>
                    <a:gd name="connsiteY24" fmla="*/ 3952 h 55829"/>
                    <a:gd name="connsiteX25" fmla="*/ 494 w 36093"/>
                    <a:gd name="connsiteY25" fmla="*/ 14328 h 55829"/>
                    <a:gd name="connsiteX26" fmla="*/ 5439 w 36093"/>
                    <a:gd name="connsiteY26" fmla="*/ 25198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5439" y="25198"/>
                      </a:moveTo>
                      <a:cubicBezTo>
                        <a:pt x="8900" y="27668"/>
                        <a:pt x="12361" y="30138"/>
                        <a:pt x="16316" y="32114"/>
                      </a:cubicBezTo>
                      <a:cubicBezTo>
                        <a:pt x="18788" y="33597"/>
                        <a:pt x="21261" y="34585"/>
                        <a:pt x="23238" y="36067"/>
                      </a:cubicBezTo>
                      <a:cubicBezTo>
                        <a:pt x="25216" y="37549"/>
                        <a:pt x="26205" y="39032"/>
                        <a:pt x="26205" y="41008"/>
                      </a:cubicBezTo>
                      <a:cubicBezTo>
                        <a:pt x="26205" y="42984"/>
                        <a:pt x="25216" y="44466"/>
                        <a:pt x="23733" y="45454"/>
                      </a:cubicBezTo>
                      <a:cubicBezTo>
                        <a:pt x="22249" y="46443"/>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6"/>
                        <a:pt x="13349" y="55830"/>
                        <a:pt x="15821" y="55830"/>
                      </a:cubicBezTo>
                      <a:cubicBezTo>
                        <a:pt x="22249" y="55830"/>
                        <a:pt x="27194" y="54348"/>
                        <a:pt x="30654" y="51877"/>
                      </a:cubicBezTo>
                      <a:cubicBezTo>
                        <a:pt x="34116" y="49407"/>
                        <a:pt x="35599" y="45454"/>
                        <a:pt x="36093" y="41502"/>
                      </a:cubicBezTo>
                      <a:cubicBezTo>
                        <a:pt x="36093" y="37055"/>
                        <a:pt x="34610" y="33103"/>
                        <a:pt x="31149" y="30632"/>
                      </a:cubicBezTo>
                      <a:cubicBezTo>
                        <a:pt x="27688" y="28162"/>
                        <a:pt x="23733" y="25692"/>
                        <a:pt x="20271" y="23715"/>
                      </a:cubicBezTo>
                      <a:cubicBezTo>
                        <a:pt x="17305" y="22233"/>
                        <a:pt x="15327" y="20751"/>
                        <a:pt x="13349" y="19763"/>
                      </a:cubicBezTo>
                      <a:cubicBezTo>
                        <a:pt x="11372" y="18775"/>
                        <a:pt x="10383" y="16798"/>
                        <a:pt x="10383" y="14822"/>
                      </a:cubicBezTo>
                      <a:cubicBezTo>
                        <a:pt x="10383" y="12846"/>
                        <a:pt x="11372" y="11364"/>
                        <a:pt x="12855" y="10870"/>
                      </a:cubicBezTo>
                      <a:cubicBezTo>
                        <a:pt x="14339" y="9881"/>
                        <a:pt x="16316" y="9387"/>
                        <a:pt x="18788" y="9387"/>
                      </a:cubicBezTo>
                      <a:cubicBezTo>
                        <a:pt x="21261" y="9387"/>
                        <a:pt x="23238" y="9387"/>
                        <a:pt x="25216" y="10376"/>
                      </a:cubicBezTo>
                      <a:cubicBezTo>
                        <a:pt x="27194" y="10870"/>
                        <a:pt x="28677" y="11858"/>
                        <a:pt x="30654" y="12846"/>
                      </a:cubicBezTo>
                      <a:lnTo>
                        <a:pt x="34116" y="4447"/>
                      </a:lnTo>
                      <a:cubicBezTo>
                        <a:pt x="32138" y="3459"/>
                        <a:pt x="29666" y="2470"/>
                        <a:pt x="27194" y="1482"/>
                      </a:cubicBezTo>
                      <a:cubicBezTo>
                        <a:pt x="24721" y="494"/>
                        <a:pt x="21755" y="0"/>
                        <a:pt x="19283" y="0"/>
                      </a:cubicBezTo>
                      <a:cubicBezTo>
                        <a:pt x="13349" y="0"/>
                        <a:pt x="8900" y="1482"/>
                        <a:pt x="5439" y="3952"/>
                      </a:cubicBezTo>
                      <a:cubicBezTo>
                        <a:pt x="2472" y="6917"/>
                        <a:pt x="494" y="10376"/>
                        <a:pt x="494" y="14328"/>
                      </a:cubicBezTo>
                      <a:cubicBezTo>
                        <a:pt x="494" y="18775"/>
                        <a:pt x="1978" y="22727"/>
                        <a:pt x="5439" y="25198"/>
                      </a:cubicBezTo>
                      <a:close/>
                    </a:path>
                  </a:pathLst>
                </a:custGeom>
                <a:solidFill>
                  <a:srgbClr val="FFFFFF"/>
                </a:solidFill>
                <a:ln w="4944" cap="flat">
                  <a:noFill/>
                  <a:prstDash val="solid"/>
                  <a:miter/>
                </a:ln>
              </p:spPr>
              <p:txBody>
                <a:bodyPr rtlCol="0" anchor="ctr"/>
                <a:lstStyle/>
                <a:p>
                  <a:endParaRPr lang="en-US"/>
                </a:p>
              </p:txBody>
            </p:sp>
            <p:sp>
              <p:nvSpPr>
                <p:cNvPr id="709" name="Freeform 708">
                  <a:extLst>
                    <a:ext uri="{FF2B5EF4-FFF2-40B4-BE49-F238E27FC236}">
                      <a16:creationId xmlns:a16="http://schemas.microsoft.com/office/drawing/2014/main" id="{1C33C1EC-B4CC-2831-37C9-E0A99A0B0C0E}"/>
                    </a:ext>
                  </a:extLst>
                </p:cNvPr>
                <p:cNvSpPr/>
                <p:nvPr/>
              </p:nvSpPr>
              <p:spPr>
                <a:xfrm>
                  <a:off x="5748129" y="4652634"/>
                  <a:ext cx="39554" cy="56323"/>
                </a:xfrm>
                <a:custGeom>
                  <a:avLst/>
                  <a:gdLst>
                    <a:gd name="connsiteX0" fmla="*/ 24227 w 39554"/>
                    <a:gd name="connsiteY0" fmla="*/ 56324 h 56323"/>
                    <a:gd name="connsiteX1" fmla="*/ 32138 w 39554"/>
                    <a:gd name="connsiteY1" fmla="*/ 55336 h 56323"/>
                    <a:gd name="connsiteX2" fmla="*/ 39554 w 39554"/>
                    <a:gd name="connsiteY2" fmla="*/ 52865 h 56323"/>
                    <a:gd name="connsiteX3" fmla="*/ 35599 w 39554"/>
                    <a:gd name="connsiteY3" fmla="*/ 45454 h 56323"/>
                    <a:gd name="connsiteX4" fmla="*/ 30160 w 39554"/>
                    <a:gd name="connsiteY4" fmla="*/ 47430 h 56323"/>
                    <a:gd name="connsiteX5" fmla="*/ 23733 w 39554"/>
                    <a:gd name="connsiteY5" fmla="*/ 47925 h 56323"/>
                    <a:gd name="connsiteX6" fmla="*/ 13844 w 39554"/>
                    <a:gd name="connsiteY6" fmla="*/ 41996 h 56323"/>
                    <a:gd name="connsiteX7" fmla="*/ 10878 w 39554"/>
                    <a:gd name="connsiteY7" fmla="*/ 28656 h 56323"/>
                    <a:gd name="connsiteX8" fmla="*/ 14339 w 39554"/>
                    <a:gd name="connsiteY8" fmla="*/ 14328 h 56323"/>
                    <a:gd name="connsiteX9" fmla="*/ 24227 w 39554"/>
                    <a:gd name="connsiteY9" fmla="*/ 8893 h 56323"/>
                    <a:gd name="connsiteX10" fmla="*/ 30160 w 39554"/>
                    <a:gd name="connsiteY10" fmla="*/ 9387 h 56323"/>
                    <a:gd name="connsiteX11" fmla="*/ 36093 w 39554"/>
                    <a:gd name="connsiteY11" fmla="*/ 10870 h 56323"/>
                    <a:gd name="connsiteX12" fmla="*/ 39060 w 39554"/>
                    <a:gd name="connsiteY12" fmla="*/ 3459 h 56323"/>
                    <a:gd name="connsiteX13" fmla="*/ 31149 w 39554"/>
                    <a:gd name="connsiteY13" fmla="*/ 988 h 56323"/>
                    <a:gd name="connsiteX14" fmla="*/ 24721 w 39554"/>
                    <a:gd name="connsiteY14" fmla="*/ 0 h 56323"/>
                    <a:gd name="connsiteX15" fmla="*/ 6428 w 39554"/>
                    <a:gd name="connsiteY15" fmla="*/ 7905 h 56323"/>
                    <a:gd name="connsiteX16" fmla="*/ 0 w 39554"/>
                    <a:gd name="connsiteY16" fmla="*/ 28162 h 56323"/>
                    <a:gd name="connsiteX17" fmla="*/ 5933 w 39554"/>
                    <a:gd name="connsiteY17" fmla="*/ 47925 h 56323"/>
                    <a:gd name="connsiteX18" fmla="*/ 24227 w 39554"/>
                    <a:gd name="connsiteY18" fmla="*/ 55830 h 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6323">
                      <a:moveTo>
                        <a:pt x="24227" y="56324"/>
                      </a:moveTo>
                      <a:cubicBezTo>
                        <a:pt x="26205" y="56324"/>
                        <a:pt x="29171" y="56324"/>
                        <a:pt x="32138" y="55336"/>
                      </a:cubicBezTo>
                      <a:cubicBezTo>
                        <a:pt x="35104" y="54841"/>
                        <a:pt x="37576" y="53853"/>
                        <a:pt x="39554" y="52865"/>
                      </a:cubicBezTo>
                      <a:lnTo>
                        <a:pt x="35599" y="45454"/>
                      </a:lnTo>
                      <a:cubicBezTo>
                        <a:pt x="34116" y="45948"/>
                        <a:pt x="32138" y="46937"/>
                        <a:pt x="30160" y="47430"/>
                      </a:cubicBezTo>
                      <a:cubicBezTo>
                        <a:pt x="28183" y="47925"/>
                        <a:pt x="26205" y="47925"/>
                        <a:pt x="23733" y="47925"/>
                      </a:cubicBezTo>
                      <a:cubicBezTo>
                        <a:pt x="19283" y="47925"/>
                        <a:pt x="15822" y="45948"/>
                        <a:pt x="13844" y="41996"/>
                      </a:cubicBezTo>
                      <a:cubicBezTo>
                        <a:pt x="11866" y="38043"/>
                        <a:pt x="10878" y="33597"/>
                        <a:pt x="10878" y="28656"/>
                      </a:cubicBezTo>
                      <a:cubicBezTo>
                        <a:pt x="10878" y="23715"/>
                        <a:pt x="11866" y="17786"/>
                        <a:pt x="14339" y="14328"/>
                      </a:cubicBezTo>
                      <a:cubicBezTo>
                        <a:pt x="16811" y="10870"/>
                        <a:pt x="19777" y="8893"/>
                        <a:pt x="24227" y="8893"/>
                      </a:cubicBezTo>
                      <a:cubicBezTo>
                        <a:pt x="28677" y="8893"/>
                        <a:pt x="28677" y="8893"/>
                        <a:pt x="30160" y="9387"/>
                      </a:cubicBezTo>
                      <a:cubicBezTo>
                        <a:pt x="31643" y="9387"/>
                        <a:pt x="33621" y="10375"/>
                        <a:pt x="36093" y="10870"/>
                      </a:cubicBezTo>
                      <a:lnTo>
                        <a:pt x="39060" y="3459"/>
                      </a:lnTo>
                      <a:cubicBezTo>
                        <a:pt x="36588" y="1976"/>
                        <a:pt x="34116" y="1482"/>
                        <a:pt x="31149" y="988"/>
                      </a:cubicBezTo>
                      <a:cubicBezTo>
                        <a:pt x="28183" y="494"/>
                        <a:pt x="26205" y="0"/>
                        <a:pt x="24721" y="0"/>
                      </a:cubicBezTo>
                      <a:cubicBezTo>
                        <a:pt x="16811" y="0"/>
                        <a:pt x="10878" y="2470"/>
                        <a:pt x="6428" y="7905"/>
                      </a:cubicBezTo>
                      <a:cubicBezTo>
                        <a:pt x="1978" y="13340"/>
                        <a:pt x="0" y="19763"/>
                        <a:pt x="0" y="28162"/>
                      </a:cubicBezTo>
                      <a:cubicBezTo>
                        <a:pt x="0" y="36561"/>
                        <a:pt x="1978" y="42490"/>
                        <a:pt x="5933" y="47925"/>
                      </a:cubicBezTo>
                      <a:cubicBezTo>
                        <a:pt x="9889" y="53359"/>
                        <a:pt x="15822" y="55830"/>
                        <a:pt x="24227" y="55830"/>
                      </a:cubicBezTo>
                      <a:close/>
                    </a:path>
                  </a:pathLst>
                </a:custGeom>
                <a:solidFill>
                  <a:srgbClr val="FFFFFF"/>
                </a:solidFill>
                <a:ln w="4944" cap="flat">
                  <a:noFill/>
                  <a:prstDash val="solid"/>
                  <a:miter/>
                </a:ln>
              </p:spPr>
              <p:txBody>
                <a:bodyPr rtlCol="0" anchor="ctr"/>
                <a:lstStyle/>
                <a:p>
                  <a:endParaRPr lang="en-US"/>
                </a:p>
              </p:txBody>
            </p:sp>
            <p:sp>
              <p:nvSpPr>
                <p:cNvPr id="710" name="Freeform 709">
                  <a:extLst>
                    <a:ext uri="{FF2B5EF4-FFF2-40B4-BE49-F238E27FC236}">
                      <a16:creationId xmlns:a16="http://schemas.microsoft.com/office/drawing/2014/main" id="{740AEB28-0EAE-5B0B-BC05-6C6E41960449}"/>
                    </a:ext>
                  </a:extLst>
                </p:cNvPr>
                <p:cNvSpPr/>
                <p:nvPr/>
              </p:nvSpPr>
              <p:spPr>
                <a:xfrm>
                  <a:off x="5797078" y="4653623"/>
                  <a:ext cx="42026" cy="54347"/>
                </a:xfrm>
                <a:custGeom>
                  <a:avLst/>
                  <a:gdLst>
                    <a:gd name="connsiteX0" fmla="*/ 10383 w 42026"/>
                    <a:gd name="connsiteY0" fmla="*/ 31620 h 54347"/>
                    <a:gd name="connsiteX1" fmla="*/ 31643 w 42026"/>
                    <a:gd name="connsiteY1" fmla="*/ 31620 h 54347"/>
                    <a:gd name="connsiteX2" fmla="*/ 31643 w 42026"/>
                    <a:gd name="connsiteY2" fmla="*/ 54348 h 54347"/>
                    <a:gd name="connsiteX3" fmla="*/ 42026 w 42026"/>
                    <a:gd name="connsiteY3" fmla="*/ 54348 h 54347"/>
                    <a:gd name="connsiteX4" fmla="*/ 42026 w 42026"/>
                    <a:gd name="connsiteY4" fmla="*/ 494 h 54347"/>
                    <a:gd name="connsiteX5" fmla="*/ 31643 w 42026"/>
                    <a:gd name="connsiteY5" fmla="*/ 494 h 54347"/>
                    <a:gd name="connsiteX6" fmla="*/ 31643 w 42026"/>
                    <a:gd name="connsiteY6" fmla="*/ 23221 h 54347"/>
                    <a:gd name="connsiteX7" fmla="*/ 10383 w 42026"/>
                    <a:gd name="connsiteY7" fmla="*/ 23221 h 54347"/>
                    <a:gd name="connsiteX8" fmla="*/ 10383 w 42026"/>
                    <a:gd name="connsiteY8" fmla="*/ 0 h 54347"/>
                    <a:gd name="connsiteX9" fmla="*/ 0 w 42026"/>
                    <a:gd name="connsiteY9" fmla="*/ 494 h 54347"/>
                    <a:gd name="connsiteX10" fmla="*/ 0 w 42026"/>
                    <a:gd name="connsiteY10" fmla="*/ 54348 h 54347"/>
                    <a:gd name="connsiteX11" fmla="*/ 10383 w 42026"/>
                    <a:gd name="connsiteY11" fmla="*/ 54348 h 54347"/>
                    <a:gd name="connsiteX12" fmla="*/ 10383 w 42026"/>
                    <a:gd name="connsiteY12" fmla="*/ 31620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26" h="54347">
                      <a:moveTo>
                        <a:pt x="10383" y="31620"/>
                      </a:moveTo>
                      <a:lnTo>
                        <a:pt x="31643" y="31620"/>
                      </a:lnTo>
                      <a:lnTo>
                        <a:pt x="31643" y="54348"/>
                      </a:lnTo>
                      <a:lnTo>
                        <a:pt x="42026" y="54348"/>
                      </a:lnTo>
                      <a:lnTo>
                        <a:pt x="42026" y="494"/>
                      </a:lnTo>
                      <a:lnTo>
                        <a:pt x="31643" y="494"/>
                      </a:lnTo>
                      <a:lnTo>
                        <a:pt x="31643" y="23221"/>
                      </a:lnTo>
                      <a:lnTo>
                        <a:pt x="10383" y="23221"/>
                      </a:lnTo>
                      <a:lnTo>
                        <a:pt x="10383" y="0"/>
                      </a:lnTo>
                      <a:lnTo>
                        <a:pt x="0" y="494"/>
                      </a:lnTo>
                      <a:lnTo>
                        <a:pt x="0" y="54348"/>
                      </a:lnTo>
                      <a:lnTo>
                        <a:pt x="10383" y="54348"/>
                      </a:lnTo>
                      <a:lnTo>
                        <a:pt x="10383" y="31620"/>
                      </a:lnTo>
                      <a:close/>
                    </a:path>
                  </a:pathLst>
                </a:custGeom>
                <a:solidFill>
                  <a:srgbClr val="FFFFFF"/>
                </a:solidFill>
                <a:ln w="4944" cap="flat">
                  <a:noFill/>
                  <a:prstDash val="solid"/>
                  <a:miter/>
                </a:ln>
              </p:spPr>
              <p:txBody>
                <a:bodyPr rtlCol="0" anchor="ctr"/>
                <a:lstStyle/>
                <a:p>
                  <a:endParaRPr lang="en-US"/>
                </a:p>
              </p:txBody>
            </p:sp>
            <p:sp>
              <p:nvSpPr>
                <p:cNvPr id="711" name="Freeform 710">
                  <a:extLst>
                    <a:ext uri="{FF2B5EF4-FFF2-40B4-BE49-F238E27FC236}">
                      <a16:creationId xmlns:a16="http://schemas.microsoft.com/office/drawing/2014/main" id="{B37DB532-6E8D-9771-BE9E-BA5D34970168}"/>
                    </a:ext>
                  </a:extLst>
                </p:cNvPr>
                <p:cNvSpPr/>
                <p:nvPr/>
              </p:nvSpPr>
              <p:spPr>
                <a:xfrm>
                  <a:off x="5851465" y="4654610"/>
                  <a:ext cx="44004" cy="54347"/>
                </a:xfrm>
                <a:custGeom>
                  <a:avLst/>
                  <a:gdLst>
                    <a:gd name="connsiteX0" fmla="*/ 6428 w 44004"/>
                    <a:gd name="connsiteY0" fmla="*/ 48419 h 54347"/>
                    <a:gd name="connsiteX1" fmla="*/ 22249 w 44004"/>
                    <a:gd name="connsiteY1" fmla="*/ 54348 h 54347"/>
                    <a:gd name="connsiteX2" fmla="*/ 38071 w 44004"/>
                    <a:gd name="connsiteY2" fmla="*/ 48419 h 54347"/>
                    <a:gd name="connsiteX3" fmla="*/ 44004 w 44004"/>
                    <a:gd name="connsiteY3" fmla="*/ 34091 h 54347"/>
                    <a:gd name="connsiteX4" fmla="*/ 44004 w 44004"/>
                    <a:gd name="connsiteY4" fmla="*/ 0 h 54347"/>
                    <a:gd name="connsiteX5" fmla="*/ 33621 w 44004"/>
                    <a:gd name="connsiteY5" fmla="*/ 0 h 54347"/>
                    <a:gd name="connsiteX6" fmla="*/ 33621 w 44004"/>
                    <a:gd name="connsiteY6" fmla="*/ 33597 h 54347"/>
                    <a:gd name="connsiteX7" fmla="*/ 30654 w 44004"/>
                    <a:gd name="connsiteY7" fmla="*/ 43478 h 54347"/>
                    <a:gd name="connsiteX8" fmla="*/ 22249 w 44004"/>
                    <a:gd name="connsiteY8" fmla="*/ 46443 h 54347"/>
                    <a:gd name="connsiteX9" fmla="*/ 13844 w 44004"/>
                    <a:gd name="connsiteY9" fmla="*/ 43478 h 54347"/>
                    <a:gd name="connsiteX10" fmla="*/ 10383 w 44004"/>
                    <a:gd name="connsiteY10" fmla="*/ 33597 h 54347"/>
                    <a:gd name="connsiteX11" fmla="*/ 10383 w 44004"/>
                    <a:gd name="connsiteY11" fmla="*/ 0 h 54347"/>
                    <a:gd name="connsiteX12" fmla="*/ 0 w 44004"/>
                    <a:gd name="connsiteY12" fmla="*/ 0 h 54347"/>
                    <a:gd name="connsiteX13" fmla="*/ 0 w 44004"/>
                    <a:gd name="connsiteY13" fmla="*/ 34091 h 54347"/>
                    <a:gd name="connsiteX14" fmla="*/ 5933 w 44004"/>
                    <a:gd name="connsiteY14" fmla="*/ 48913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04" h="54347">
                      <a:moveTo>
                        <a:pt x="6428" y="48419"/>
                      </a:moveTo>
                      <a:cubicBezTo>
                        <a:pt x="10383" y="52371"/>
                        <a:pt x="15821" y="54348"/>
                        <a:pt x="22249" y="54348"/>
                      </a:cubicBezTo>
                      <a:cubicBezTo>
                        <a:pt x="28677" y="54348"/>
                        <a:pt x="34116" y="52371"/>
                        <a:pt x="38071" y="48419"/>
                      </a:cubicBezTo>
                      <a:cubicBezTo>
                        <a:pt x="42026" y="44466"/>
                        <a:pt x="44004" y="39525"/>
                        <a:pt x="44004" y="34091"/>
                      </a:cubicBezTo>
                      <a:lnTo>
                        <a:pt x="44004" y="0"/>
                      </a:lnTo>
                      <a:lnTo>
                        <a:pt x="33621" y="0"/>
                      </a:lnTo>
                      <a:lnTo>
                        <a:pt x="33621" y="33597"/>
                      </a:lnTo>
                      <a:cubicBezTo>
                        <a:pt x="33621" y="38043"/>
                        <a:pt x="32632" y="41008"/>
                        <a:pt x="30654" y="43478"/>
                      </a:cubicBezTo>
                      <a:cubicBezTo>
                        <a:pt x="28677" y="45949"/>
                        <a:pt x="25710" y="46443"/>
                        <a:pt x="22249" y="46443"/>
                      </a:cubicBezTo>
                      <a:cubicBezTo>
                        <a:pt x="18788" y="46443"/>
                        <a:pt x="15821" y="45454"/>
                        <a:pt x="13844" y="43478"/>
                      </a:cubicBezTo>
                      <a:cubicBezTo>
                        <a:pt x="11866" y="41502"/>
                        <a:pt x="10383" y="38043"/>
                        <a:pt x="10383" y="33597"/>
                      </a:cubicBezTo>
                      <a:lnTo>
                        <a:pt x="10383" y="0"/>
                      </a:lnTo>
                      <a:lnTo>
                        <a:pt x="0" y="0"/>
                      </a:lnTo>
                      <a:lnTo>
                        <a:pt x="0" y="34091"/>
                      </a:lnTo>
                      <a:cubicBezTo>
                        <a:pt x="0" y="40020"/>
                        <a:pt x="1978" y="44960"/>
                        <a:pt x="5933" y="48913"/>
                      </a:cubicBezTo>
                      <a:close/>
                    </a:path>
                  </a:pathLst>
                </a:custGeom>
                <a:solidFill>
                  <a:srgbClr val="FFFFFF"/>
                </a:solidFill>
                <a:ln w="4944" cap="flat">
                  <a:noFill/>
                  <a:prstDash val="solid"/>
                  <a:miter/>
                </a:ln>
              </p:spPr>
              <p:txBody>
                <a:bodyPr rtlCol="0" anchor="ctr"/>
                <a:lstStyle/>
                <a:p>
                  <a:endParaRPr lang="en-US"/>
                </a:p>
              </p:txBody>
            </p:sp>
            <p:sp>
              <p:nvSpPr>
                <p:cNvPr id="712" name="Freeform 711">
                  <a:extLst>
                    <a:ext uri="{FF2B5EF4-FFF2-40B4-BE49-F238E27FC236}">
                      <a16:creationId xmlns:a16="http://schemas.microsoft.com/office/drawing/2014/main" id="{E98B334A-1088-258D-B371-B53E3A3F7A78}"/>
                    </a:ext>
                  </a:extLst>
                </p:cNvPr>
                <p:cNvSpPr/>
                <p:nvPr/>
              </p:nvSpPr>
              <p:spPr>
                <a:xfrm>
                  <a:off x="5902391" y="4654116"/>
                  <a:ext cx="46970" cy="53853"/>
                </a:xfrm>
                <a:custGeom>
                  <a:avLst/>
                  <a:gdLst>
                    <a:gd name="connsiteX0" fmla="*/ 18294 w 46970"/>
                    <a:gd name="connsiteY0" fmla="*/ 53854 h 53853"/>
                    <a:gd name="connsiteX1" fmla="*/ 28182 w 46970"/>
                    <a:gd name="connsiteY1" fmla="*/ 53854 h 53853"/>
                    <a:gd name="connsiteX2" fmla="*/ 28182 w 46970"/>
                    <a:gd name="connsiteY2" fmla="*/ 33103 h 53853"/>
                    <a:gd name="connsiteX3" fmla="*/ 46971 w 46970"/>
                    <a:gd name="connsiteY3" fmla="*/ 0 h 53853"/>
                    <a:gd name="connsiteX4" fmla="*/ 36093 w 46970"/>
                    <a:gd name="connsiteY4" fmla="*/ 0 h 53853"/>
                    <a:gd name="connsiteX5" fmla="*/ 23238 w 46970"/>
                    <a:gd name="connsiteY5" fmla="*/ 22233 h 53853"/>
                    <a:gd name="connsiteX6" fmla="*/ 10877 w 46970"/>
                    <a:gd name="connsiteY6" fmla="*/ 0 h 53853"/>
                    <a:gd name="connsiteX7" fmla="*/ 0 w 46970"/>
                    <a:gd name="connsiteY7" fmla="*/ 1482 h 53853"/>
                    <a:gd name="connsiteX8" fmla="*/ 18294 w 46970"/>
                    <a:gd name="connsiteY8" fmla="*/ 32608 h 53853"/>
                    <a:gd name="connsiteX9" fmla="*/ 18294 w 46970"/>
                    <a:gd name="connsiteY9" fmla="*/ 538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0" h="53853">
                      <a:moveTo>
                        <a:pt x="18294" y="53854"/>
                      </a:moveTo>
                      <a:lnTo>
                        <a:pt x="28182" y="53854"/>
                      </a:lnTo>
                      <a:lnTo>
                        <a:pt x="28182" y="33103"/>
                      </a:lnTo>
                      <a:lnTo>
                        <a:pt x="46971" y="0"/>
                      </a:lnTo>
                      <a:lnTo>
                        <a:pt x="36093" y="0"/>
                      </a:lnTo>
                      <a:lnTo>
                        <a:pt x="23238" y="22233"/>
                      </a:lnTo>
                      <a:lnTo>
                        <a:pt x="10877" y="0"/>
                      </a:lnTo>
                      <a:lnTo>
                        <a:pt x="0" y="1482"/>
                      </a:lnTo>
                      <a:lnTo>
                        <a:pt x="18294" y="32608"/>
                      </a:lnTo>
                      <a:lnTo>
                        <a:pt x="18294" y="53854"/>
                      </a:lnTo>
                      <a:close/>
                    </a:path>
                  </a:pathLst>
                </a:custGeom>
                <a:solidFill>
                  <a:srgbClr val="FFFFFF"/>
                </a:solidFill>
                <a:ln w="4944" cap="flat">
                  <a:noFill/>
                  <a:prstDash val="solid"/>
                  <a:miter/>
                </a:ln>
              </p:spPr>
              <p:txBody>
                <a:bodyPr rtlCol="0" anchor="ctr"/>
                <a:lstStyle/>
                <a:p>
                  <a:endParaRPr lang="en-US"/>
                </a:p>
              </p:txBody>
            </p:sp>
            <p:sp>
              <p:nvSpPr>
                <p:cNvPr id="713" name="Freeform 712">
                  <a:extLst>
                    <a:ext uri="{FF2B5EF4-FFF2-40B4-BE49-F238E27FC236}">
                      <a16:creationId xmlns:a16="http://schemas.microsoft.com/office/drawing/2014/main" id="{7E1EF097-06BD-A87A-8376-64BBA5185620}"/>
                    </a:ext>
                  </a:extLst>
                </p:cNvPr>
                <p:cNvSpPr/>
                <p:nvPr/>
              </p:nvSpPr>
              <p:spPr>
                <a:xfrm>
                  <a:off x="5956283" y="4654116"/>
                  <a:ext cx="35599" cy="53853"/>
                </a:xfrm>
                <a:custGeom>
                  <a:avLst/>
                  <a:gdLst>
                    <a:gd name="connsiteX0" fmla="*/ 34116 w 35599"/>
                    <a:gd name="connsiteY0" fmla="*/ 45454 h 53853"/>
                    <a:gd name="connsiteX1" fmla="*/ 10383 w 35599"/>
                    <a:gd name="connsiteY1" fmla="*/ 45454 h 53853"/>
                    <a:gd name="connsiteX2" fmla="*/ 10383 w 35599"/>
                    <a:gd name="connsiteY2" fmla="*/ 0 h 53853"/>
                    <a:gd name="connsiteX3" fmla="*/ 0 w 35599"/>
                    <a:gd name="connsiteY3" fmla="*/ 0 h 53853"/>
                    <a:gd name="connsiteX4" fmla="*/ 0 w 35599"/>
                    <a:gd name="connsiteY4" fmla="*/ 53854 h 53853"/>
                    <a:gd name="connsiteX5" fmla="*/ 35599 w 35599"/>
                    <a:gd name="connsiteY5" fmla="*/ 53854 h 53853"/>
                    <a:gd name="connsiteX6" fmla="*/ 34116 w 35599"/>
                    <a:gd name="connsiteY6"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 h="53853">
                      <a:moveTo>
                        <a:pt x="34116" y="45454"/>
                      </a:moveTo>
                      <a:lnTo>
                        <a:pt x="10383" y="45454"/>
                      </a:lnTo>
                      <a:lnTo>
                        <a:pt x="10383" y="0"/>
                      </a:lnTo>
                      <a:lnTo>
                        <a:pt x="0" y="0"/>
                      </a:lnTo>
                      <a:lnTo>
                        <a:pt x="0" y="53854"/>
                      </a:lnTo>
                      <a:lnTo>
                        <a:pt x="35599" y="53854"/>
                      </a:lnTo>
                      <a:lnTo>
                        <a:pt x="34116" y="45454"/>
                      </a:lnTo>
                      <a:close/>
                    </a:path>
                  </a:pathLst>
                </a:custGeom>
                <a:solidFill>
                  <a:srgbClr val="FFFFFF"/>
                </a:solidFill>
                <a:ln w="4944" cap="flat">
                  <a:noFill/>
                  <a:prstDash val="solid"/>
                  <a:miter/>
                </a:ln>
              </p:spPr>
              <p:txBody>
                <a:bodyPr rtlCol="0" anchor="ctr"/>
                <a:lstStyle/>
                <a:p>
                  <a:endParaRPr lang="en-US"/>
                </a:p>
              </p:txBody>
            </p:sp>
            <p:sp>
              <p:nvSpPr>
                <p:cNvPr id="714" name="Freeform 713">
                  <a:extLst>
                    <a:ext uri="{FF2B5EF4-FFF2-40B4-BE49-F238E27FC236}">
                      <a16:creationId xmlns:a16="http://schemas.microsoft.com/office/drawing/2014/main" id="{D8C4E982-CB37-58F1-B9C3-75499041F64D}"/>
                    </a:ext>
                  </a:extLst>
                </p:cNvPr>
                <p:cNvSpPr/>
                <p:nvPr/>
              </p:nvSpPr>
              <p:spPr>
                <a:xfrm>
                  <a:off x="5998309" y="4652634"/>
                  <a:ext cx="44498" cy="55335"/>
                </a:xfrm>
                <a:custGeom>
                  <a:avLst/>
                  <a:gdLst>
                    <a:gd name="connsiteX0" fmla="*/ 10383 w 44498"/>
                    <a:gd name="connsiteY0" fmla="*/ 38537 h 55335"/>
                    <a:gd name="connsiteX1" fmla="*/ 15328 w 44498"/>
                    <a:gd name="connsiteY1" fmla="*/ 32608 h 55335"/>
                    <a:gd name="connsiteX2" fmla="*/ 32138 w 44498"/>
                    <a:gd name="connsiteY2" fmla="*/ 55336 h 55335"/>
                    <a:gd name="connsiteX3" fmla="*/ 44498 w 44498"/>
                    <a:gd name="connsiteY3" fmla="*/ 55336 h 55335"/>
                    <a:gd name="connsiteX4" fmla="*/ 22249 w 44498"/>
                    <a:gd name="connsiteY4" fmla="*/ 24703 h 55335"/>
                    <a:gd name="connsiteX5" fmla="*/ 38071 w 44498"/>
                    <a:gd name="connsiteY5" fmla="*/ 5929 h 55335"/>
                    <a:gd name="connsiteX6" fmla="*/ 30655 w 44498"/>
                    <a:gd name="connsiteY6" fmla="*/ 0 h 55335"/>
                    <a:gd name="connsiteX7" fmla="*/ 10383 w 44498"/>
                    <a:gd name="connsiteY7" fmla="*/ 23715 h 55335"/>
                    <a:gd name="connsiteX8" fmla="*/ 10383 w 44498"/>
                    <a:gd name="connsiteY8" fmla="*/ 1482 h 55335"/>
                    <a:gd name="connsiteX9" fmla="*/ 0 w 44498"/>
                    <a:gd name="connsiteY9" fmla="*/ 1482 h 55335"/>
                    <a:gd name="connsiteX10" fmla="*/ 0 w 44498"/>
                    <a:gd name="connsiteY10" fmla="*/ 55336 h 55335"/>
                    <a:gd name="connsiteX11" fmla="*/ 10383 w 44498"/>
                    <a:gd name="connsiteY11" fmla="*/ 55336 h 55335"/>
                    <a:gd name="connsiteX12" fmla="*/ 10383 w 44498"/>
                    <a:gd name="connsiteY12" fmla="*/ 38537 h 5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98" h="55335">
                      <a:moveTo>
                        <a:pt x="10383" y="38537"/>
                      </a:moveTo>
                      <a:lnTo>
                        <a:pt x="15328" y="32608"/>
                      </a:lnTo>
                      <a:lnTo>
                        <a:pt x="32138" y="55336"/>
                      </a:lnTo>
                      <a:lnTo>
                        <a:pt x="44498" y="55336"/>
                      </a:lnTo>
                      <a:lnTo>
                        <a:pt x="22249" y="24703"/>
                      </a:lnTo>
                      <a:lnTo>
                        <a:pt x="38071" y="5929"/>
                      </a:lnTo>
                      <a:lnTo>
                        <a:pt x="30655" y="0"/>
                      </a:lnTo>
                      <a:lnTo>
                        <a:pt x="10383" y="23715"/>
                      </a:lnTo>
                      <a:lnTo>
                        <a:pt x="10383" y="1482"/>
                      </a:lnTo>
                      <a:lnTo>
                        <a:pt x="0" y="1482"/>
                      </a:lnTo>
                      <a:lnTo>
                        <a:pt x="0" y="55336"/>
                      </a:lnTo>
                      <a:lnTo>
                        <a:pt x="10383" y="55336"/>
                      </a:lnTo>
                      <a:lnTo>
                        <a:pt x="10383" y="38537"/>
                      </a:lnTo>
                      <a:close/>
                    </a:path>
                  </a:pathLst>
                </a:custGeom>
                <a:solidFill>
                  <a:srgbClr val="FFFFFF"/>
                </a:solidFill>
                <a:ln w="4944" cap="flat">
                  <a:noFill/>
                  <a:prstDash val="solid"/>
                  <a:miter/>
                </a:ln>
              </p:spPr>
              <p:txBody>
                <a:bodyPr rtlCol="0" anchor="ctr"/>
                <a:lstStyle/>
                <a:p>
                  <a:endParaRPr lang="en-US"/>
                </a:p>
              </p:txBody>
            </p:sp>
            <p:sp>
              <p:nvSpPr>
                <p:cNvPr id="715" name="Freeform 714">
                  <a:extLst>
                    <a:ext uri="{FF2B5EF4-FFF2-40B4-BE49-F238E27FC236}">
                      <a16:creationId xmlns:a16="http://schemas.microsoft.com/office/drawing/2014/main" id="{4A878054-DE44-5DD0-CD4B-1AA15EF66522}"/>
                    </a:ext>
                  </a:extLst>
                </p:cNvPr>
                <p:cNvSpPr/>
                <p:nvPr/>
              </p:nvSpPr>
              <p:spPr>
                <a:xfrm>
                  <a:off x="6049730" y="4654116"/>
                  <a:ext cx="10382" cy="53853"/>
                </a:xfrm>
                <a:custGeom>
                  <a:avLst/>
                  <a:gdLst>
                    <a:gd name="connsiteX0" fmla="*/ 0 w 10382"/>
                    <a:gd name="connsiteY0" fmla="*/ 0 h 53853"/>
                    <a:gd name="connsiteX1" fmla="*/ 10383 w 10382"/>
                    <a:gd name="connsiteY1" fmla="*/ 0 h 53853"/>
                    <a:gd name="connsiteX2" fmla="*/ 10383 w 10382"/>
                    <a:gd name="connsiteY2" fmla="*/ 53854 h 53853"/>
                    <a:gd name="connsiteX3" fmla="*/ 0 w 10382"/>
                    <a:gd name="connsiteY3" fmla="*/ 53854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4"/>
                      </a:lnTo>
                      <a:lnTo>
                        <a:pt x="0" y="53854"/>
                      </a:lnTo>
                      <a:close/>
                    </a:path>
                  </a:pathLst>
                </a:custGeom>
                <a:solidFill>
                  <a:srgbClr val="FFFFFF"/>
                </a:solidFill>
                <a:ln w="4944" cap="flat">
                  <a:noFill/>
                  <a:prstDash val="solid"/>
                  <a:miter/>
                </a:ln>
              </p:spPr>
              <p:txBody>
                <a:bodyPr rtlCol="0" anchor="ctr"/>
                <a:lstStyle/>
                <a:p>
                  <a:endParaRPr lang="en-US"/>
                </a:p>
              </p:txBody>
            </p:sp>
            <p:sp>
              <p:nvSpPr>
                <p:cNvPr id="716" name="Freeform 715">
                  <a:extLst>
                    <a:ext uri="{FF2B5EF4-FFF2-40B4-BE49-F238E27FC236}">
                      <a16:creationId xmlns:a16="http://schemas.microsoft.com/office/drawing/2014/main" id="{FD59D37F-AC76-2DE8-79C3-AD9851C60F4F}"/>
                    </a:ext>
                  </a:extLst>
                </p:cNvPr>
                <p:cNvSpPr/>
                <p:nvPr/>
              </p:nvSpPr>
              <p:spPr>
                <a:xfrm>
                  <a:off x="6072968" y="4654116"/>
                  <a:ext cx="35598" cy="53853"/>
                </a:xfrm>
                <a:custGeom>
                  <a:avLst/>
                  <a:gdLst>
                    <a:gd name="connsiteX0" fmla="*/ 34115 w 35598"/>
                    <a:gd name="connsiteY0" fmla="*/ 45454 h 53853"/>
                    <a:gd name="connsiteX1" fmla="*/ 10383 w 35598"/>
                    <a:gd name="connsiteY1" fmla="*/ 45454 h 53853"/>
                    <a:gd name="connsiteX2" fmla="*/ 10383 w 35598"/>
                    <a:gd name="connsiteY2" fmla="*/ 0 h 53853"/>
                    <a:gd name="connsiteX3" fmla="*/ 0 w 35598"/>
                    <a:gd name="connsiteY3" fmla="*/ 0 h 53853"/>
                    <a:gd name="connsiteX4" fmla="*/ 0 w 35598"/>
                    <a:gd name="connsiteY4" fmla="*/ 53854 h 53853"/>
                    <a:gd name="connsiteX5" fmla="*/ 35599 w 35598"/>
                    <a:gd name="connsiteY5" fmla="*/ 53854 h 53853"/>
                    <a:gd name="connsiteX6" fmla="*/ 34115 w 35598"/>
                    <a:gd name="connsiteY6"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34115" y="45454"/>
                      </a:moveTo>
                      <a:lnTo>
                        <a:pt x="10383" y="45454"/>
                      </a:lnTo>
                      <a:lnTo>
                        <a:pt x="10383" y="0"/>
                      </a:lnTo>
                      <a:lnTo>
                        <a:pt x="0" y="0"/>
                      </a:lnTo>
                      <a:lnTo>
                        <a:pt x="0" y="53854"/>
                      </a:lnTo>
                      <a:lnTo>
                        <a:pt x="35599" y="53854"/>
                      </a:lnTo>
                      <a:lnTo>
                        <a:pt x="34115" y="45454"/>
                      </a:lnTo>
                      <a:close/>
                    </a:path>
                  </a:pathLst>
                </a:custGeom>
                <a:solidFill>
                  <a:srgbClr val="FFFFFF"/>
                </a:solidFill>
                <a:ln w="4944" cap="flat">
                  <a:noFill/>
                  <a:prstDash val="solid"/>
                  <a:miter/>
                </a:ln>
              </p:spPr>
              <p:txBody>
                <a:bodyPr rtlCol="0" anchor="ctr"/>
                <a:lstStyle/>
                <a:p>
                  <a:endParaRPr lang="en-US"/>
                </a:p>
              </p:txBody>
            </p:sp>
            <p:sp>
              <p:nvSpPr>
                <p:cNvPr id="717" name="Freeform 716">
                  <a:extLst>
                    <a:ext uri="{FF2B5EF4-FFF2-40B4-BE49-F238E27FC236}">
                      <a16:creationId xmlns:a16="http://schemas.microsoft.com/office/drawing/2014/main" id="{1FDDE418-4D65-311D-6956-B68784169AF1}"/>
                    </a:ext>
                  </a:extLst>
                </p:cNvPr>
                <p:cNvSpPr/>
                <p:nvPr/>
              </p:nvSpPr>
              <p:spPr>
                <a:xfrm>
                  <a:off x="6115983" y="4654116"/>
                  <a:ext cx="35598" cy="53853"/>
                </a:xfrm>
                <a:custGeom>
                  <a:avLst/>
                  <a:gdLst>
                    <a:gd name="connsiteX0" fmla="*/ 10383 w 35598"/>
                    <a:gd name="connsiteY0" fmla="*/ 45454 h 53853"/>
                    <a:gd name="connsiteX1" fmla="*/ 10383 w 35598"/>
                    <a:gd name="connsiteY1" fmla="*/ 0 h 53853"/>
                    <a:gd name="connsiteX2" fmla="*/ 0 w 35598"/>
                    <a:gd name="connsiteY2" fmla="*/ 0 h 53853"/>
                    <a:gd name="connsiteX3" fmla="*/ 0 w 35598"/>
                    <a:gd name="connsiteY3" fmla="*/ 53854 h 53853"/>
                    <a:gd name="connsiteX4" fmla="*/ 35599 w 35598"/>
                    <a:gd name="connsiteY4" fmla="*/ 53854 h 53853"/>
                    <a:gd name="connsiteX5" fmla="*/ 34116 w 35598"/>
                    <a:gd name="connsiteY5" fmla="*/ 45454 h 53853"/>
                    <a:gd name="connsiteX6" fmla="*/ 10383 w 35598"/>
                    <a:gd name="connsiteY6" fmla="*/ 4545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8" h="53853">
                      <a:moveTo>
                        <a:pt x="10383" y="45454"/>
                      </a:moveTo>
                      <a:lnTo>
                        <a:pt x="10383" y="0"/>
                      </a:lnTo>
                      <a:lnTo>
                        <a:pt x="0" y="0"/>
                      </a:lnTo>
                      <a:lnTo>
                        <a:pt x="0" y="53854"/>
                      </a:lnTo>
                      <a:lnTo>
                        <a:pt x="35599" y="53854"/>
                      </a:lnTo>
                      <a:lnTo>
                        <a:pt x="34116" y="45454"/>
                      </a:lnTo>
                      <a:lnTo>
                        <a:pt x="10383" y="45454"/>
                      </a:lnTo>
                      <a:close/>
                    </a:path>
                  </a:pathLst>
                </a:custGeom>
                <a:solidFill>
                  <a:srgbClr val="FFFFFF"/>
                </a:solidFill>
                <a:ln w="4944" cap="flat">
                  <a:noFill/>
                  <a:prstDash val="solid"/>
                  <a:miter/>
                </a:ln>
              </p:spPr>
              <p:txBody>
                <a:bodyPr rtlCol="0" anchor="ctr"/>
                <a:lstStyle/>
                <a:p>
                  <a:endParaRPr lang="en-US"/>
                </a:p>
              </p:txBody>
            </p:sp>
            <p:sp>
              <p:nvSpPr>
                <p:cNvPr id="718" name="Freeform 717">
                  <a:extLst>
                    <a:ext uri="{FF2B5EF4-FFF2-40B4-BE49-F238E27FC236}">
                      <a16:creationId xmlns:a16="http://schemas.microsoft.com/office/drawing/2014/main" id="{1B45D6D5-D9B2-4989-7DD7-9D36B07361A7}"/>
                    </a:ext>
                  </a:extLst>
                </p:cNvPr>
                <p:cNvSpPr/>
                <p:nvPr/>
              </p:nvSpPr>
              <p:spPr>
                <a:xfrm>
                  <a:off x="6427473" y="4306786"/>
                  <a:ext cx="39554" cy="56323"/>
                </a:xfrm>
                <a:custGeom>
                  <a:avLst/>
                  <a:gdLst>
                    <a:gd name="connsiteX0" fmla="*/ 24227 w 39554"/>
                    <a:gd name="connsiteY0" fmla="*/ 56324 h 56323"/>
                    <a:gd name="connsiteX1" fmla="*/ 32138 w 39554"/>
                    <a:gd name="connsiteY1" fmla="*/ 55336 h 56323"/>
                    <a:gd name="connsiteX2" fmla="*/ 39554 w 39554"/>
                    <a:gd name="connsiteY2" fmla="*/ 52865 h 56323"/>
                    <a:gd name="connsiteX3" fmla="*/ 35599 w 39554"/>
                    <a:gd name="connsiteY3" fmla="*/ 45454 h 56323"/>
                    <a:gd name="connsiteX4" fmla="*/ 30160 w 39554"/>
                    <a:gd name="connsiteY4" fmla="*/ 47430 h 56323"/>
                    <a:gd name="connsiteX5" fmla="*/ 23733 w 39554"/>
                    <a:gd name="connsiteY5" fmla="*/ 47925 h 56323"/>
                    <a:gd name="connsiteX6" fmla="*/ 13844 w 39554"/>
                    <a:gd name="connsiteY6" fmla="*/ 41996 h 56323"/>
                    <a:gd name="connsiteX7" fmla="*/ 10877 w 39554"/>
                    <a:gd name="connsiteY7" fmla="*/ 28656 h 56323"/>
                    <a:gd name="connsiteX8" fmla="*/ 14339 w 39554"/>
                    <a:gd name="connsiteY8" fmla="*/ 14328 h 56323"/>
                    <a:gd name="connsiteX9" fmla="*/ 24227 w 39554"/>
                    <a:gd name="connsiteY9" fmla="*/ 8893 h 56323"/>
                    <a:gd name="connsiteX10" fmla="*/ 30160 w 39554"/>
                    <a:gd name="connsiteY10" fmla="*/ 9387 h 56323"/>
                    <a:gd name="connsiteX11" fmla="*/ 36093 w 39554"/>
                    <a:gd name="connsiteY11" fmla="*/ 10869 h 56323"/>
                    <a:gd name="connsiteX12" fmla="*/ 39060 w 39554"/>
                    <a:gd name="connsiteY12" fmla="*/ 3458 h 56323"/>
                    <a:gd name="connsiteX13" fmla="*/ 31149 w 39554"/>
                    <a:gd name="connsiteY13" fmla="*/ 988 h 56323"/>
                    <a:gd name="connsiteX14" fmla="*/ 24721 w 39554"/>
                    <a:gd name="connsiteY14" fmla="*/ 0 h 56323"/>
                    <a:gd name="connsiteX15" fmla="*/ 6428 w 39554"/>
                    <a:gd name="connsiteY15" fmla="*/ 7905 h 56323"/>
                    <a:gd name="connsiteX16" fmla="*/ 0 w 39554"/>
                    <a:gd name="connsiteY16" fmla="*/ 28162 h 56323"/>
                    <a:gd name="connsiteX17" fmla="*/ 5933 w 39554"/>
                    <a:gd name="connsiteY17" fmla="*/ 47925 h 56323"/>
                    <a:gd name="connsiteX18" fmla="*/ 24227 w 39554"/>
                    <a:gd name="connsiteY18" fmla="*/ 55830 h 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4" h="56323">
                      <a:moveTo>
                        <a:pt x="24227" y="56324"/>
                      </a:moveTo>
                      <a:cubicBezTo>
                        <a:pt x="26205" y="56324"/>
                        <a:pt x="29171" y="56324"/>
                        <a:pt x="32138" y="55336"/>
                      </a:cubicBezTo>
                      <a:cubicBezTo>
                        <a:pt x="35104" y="54841"/>
                        <a:pt x="37576" y="53853"/>
                        <a:pt x="39554" y="52865"/>
                      </a:cubicBezTo>
                      <a:lnTo>
                        <a:pt x="35599" y="45454"/>
                      </a:lnTo>
                      <a:cubicBezTo>
                        <a:pt x="34116" y="45948"/>
                        <a:pt x="32138" y="46937"/>
                        <a:pt x="30160" y="47430"/>
                      </a:cubicBezTo>
                      <a:cubicBezTo>
                        <a:pt x="28182" y="47925"/>
                        <a:pt x="26205" y="47925"/>
                        <a:pt x="23733" y="47925"/>
                      </a:cubicBezTo>
                      <a:cubicBezTo>
                        <a:pt x="19283" y="47925"/>
                        <a:pt x="15821" y="45948"/>
                        <a:pt x="13844" y="41996"/>
                      </a:cubicBezTo>
                      <a:cubicBezTo>
                        <a:pt x="11866" y="38043"/>
                        <a:pt x="10877" y="33597"/>
                        <a:pt x="10877" y="28656"/>
                      </a:cubicBezTo>
                      <a:cubicBezTo>
                        <a:pt x="10877" y="23715"/>
                        <a:pt x="11866" y="17786"/>
                        <a:pt x="14339" y="14328"/>
                      </a:cubicBezTo>
                      <a:cubicBezTo>
                        <a:pt x="16811" y="10869"/>
                        <a:pt x="19777" y="8893"/>
                        <a:pt x="24227" y="8893"/>
                      </a:cubicBezTo>
                      <a:cubicBezTo>
                        <a:pt x="28677" y="8893"/>
                        <a:pt x="28677" y="8893"/>
                        <a:pt x="30160" y="9387"/>
                      </a:cubicBezTo>
                      <a:cubicBezTo>
                        <a:pt x="31643" y="9387"/>
                        <a:pt x="33621" y="10375"/>
                        <a:pt x="36093" y="10869"/>
                      </a:cubicBezTo>
                      <a:lnTo>
                        <a:pt x="39060" y="3458"/>
                      </a:lnTo>
                      <a:cubicBezTo>
                        <a:pt x="36588" y="1976"/>
                        <a:pt x="34116" y="1482"/>
                        <a:pt x="31149" y="988"/>
                      </a:cubicBezTo>
                      <a:cubicBezTo>
                        <a:pt x="28182" y="494"/>
                        <a:pt x="26205" y="0"/>
                        <a:pt x="24721" y="0"/>
                      </a:cubicBezTo>
                      <a:cubicBezTo>
                        <a:pt x="16811" y="0"/>
                        <a:pt x="10877" y="2470"/>
                        <a:pt x="6428" y="7905"/>
                      </a:cubicBezTo>
                      <a:cubicBezTo>
                        <a:pt x="1978" y="13340"/>
                        <a:pt x="0" y="19763"/>
                        <a:pt x="0" y="28162"/>
                      </a:cubicBezTo>
                      <a:cubicBezTo>
                        <a:pt x="0" y="36561"/>
                        <a:pt x="1978" y="42490"/>
                        <a:pt x="5933" y="47925"/>
                      </a:cubicBezTo>
                      <a:cubicBezTo>
                        <a:pt x="9889" y="53359"/>
                        <a:pt x="15821" y="55830"/>
                        <a:pt x="24227" y="55830"/>
                      </a:cubicBezTo>
                      <a:close/>
                    </a:path>
                  </a:pathLst>
                </a:custGeom>
                <a:solidFill>
                  <a:srgbClr val="FFFFFF"/>
                </a:solidFill>
                <a:ln w="4944" cap="flat">
                  <a:noFill/>
                  <a:prstDash val="solid"/>
                  <a:miter/>
                </a:ln>
              </p:spPr>
              <p:txBody>
                <a:bodyPr rtlCol="0" anchor="ctr"/>
                <a:lstStyle/>
                <a:p>
                  <a:endParaRPr lang="en-US"/>
                </a:p>
              </p:txBody>
            </p:sp>
            <p:sp>
              <p:nvSpPr>
                <p:cNvPr id="719" name="Freeform 718">
                  <a:extLst>
                    <a:ext uri="{FF2B5EF4-FFF2-40B4-BE49-F238E27FC236}">
                      <a16:creationId xmlns:a16="http://schemas.microsoft.com/office/drawing/2014/main" id="{B9A89F61-7B0D-E501-DCA0-947D4D631C73}"/>
                    </a:ext>
                  </a:extLst>
                </p:cNvPr>
                <p:cNvSpPr/>
                <p:nvPr/>
              </p:nvSpPr>
              <p:spPr>
                <a:xfrm>
                  <a:off x="6470488" y="4308269"/>
                  <a:ext cx="50926" cy="53853"/>
                </a:xfrm>
                <a:custGeom>
                  <a:avLst/>
                  <a:gdLst>
                    <a:gd name="connsiteX0" fmla="*/ 20766 w 50926"/>
                    <a:gd name="connsiteY0" fmla="*/ 0 h 53853"/>
                    <a:gd name="connsiteX1" fmla="*/ 0 w 50926"/>
                    <a:gd name="connsiteY1" fmla="*/ 53854 h 53853"/>
                    <a:gd name="connsiteX2" fmla="*/ 10383 w 50926"/>
                    <a:gd name="connsiteY2" fmla="*/ 53854 h 53853"/>
                    <a:gd name="connsiteX3" fmla="*/ 15328 w 50926"/>
                    <a:gd name="connsiteY3" fmla="*/ 41008 h 53853"/>
                    <a:gd name="connsiteX4" fmla="*/ 35599 w 50926"/>
                    <a:gd name="connsiteY4" fmla="*/ 41008 h 53853"/>
                    <a:gd name="connsiteX5" fmla="*/ 40543 w 50926"/>
                    <a:gd name="connsiteY5" fmla="*/ 53854 h 53853"/>
                    <a:gd name="connsiteX6" fmla="*/ 50926 w 50926"/>
                    <a:gd name="connsiteY6" fmla="*/ 52371 h 53853"/>
                    <a:gd name="connsiteX7" fmla="*/ 30161 w 50926"/>
                    <a:gd name="connsiteY7" fmla="*/ 0 h 53853"/>
                    <a:gd name="connsiteX8" fmla="*/ 21261 w 50926"/>
                    <a:gd name="connsiteY8" fmla="*/ 0 h 53853"/>
                    <a:gd name="connsiteX9" fmla="*/ 17800 w 50926"/>
                    <a:gd name="connsiteY9" fmla="*/ 33103 h 53853"/>
                    <a:gd name="connsiteX10" fmla="*/ 24721 w 50926"/>
                    <a:gd name="connsiteY10" fmla="*/ 14328 h 53853"/>
                    <a:gd name="connsiteX11" fmla="*/ 32138 w 50926"/>
                    <a:gd name="connsiteY11" fmla="*/ 33103 h 53853"/>
                    <a:gd name="connsiteX12" fmla="*/ 17800 w 50926"/>
                    <a:gd name="connsiteY12" fmla="*/ 3310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26" h="53853">
                      <a:moveTo>
                        <a:pt x="20766" y="0"/>
                      </a:moveTo>
                      <a:lnTo>
                        <a:pt x="0" y="53854"/>
                      </a:lnTo>
                      <a:lnTo>
                        <a:pt x="10383" y="53854"/>
                      </a:lnTo>
                      <a:lnTo>
                        <a:pt x="15328" y="41008"/>
                      </a:lnTo>
                      <a:lnTo>
                        <a:pt x="35599" y="41008"/>
                      </a:lnTo>
                      <a:lnTo>
                        <a:pt x="40543" y="53854"/>
                      </a:lnTo>
                      <a:lnTo>
                        <a:pt x="50926" y="52371"/>
                      </a:lnTo>
                      <a:lnTo>
                        <a:pt x="30161" y="0"/>
                      </a:lnTo>
                      <a:lnTo>
                        <a:pt x="21261" y="0"/>
                      </a:lnTo>
                      <a:close/>
                      <a:moveTo>
                        <a:pt x="17800" y="33103"/>
                      </a:moveTo>
                      <a:lnTo>
                        <a:pt x="24721" y="14328"/>
                      </a:lnTo>
                      <a:lnTo>
                        <a:pt x="32138" y="33103"/>
                      </a:lnTo>
                      <a:lnTo>
                        <a:pt x="17800" y="33103"/>
                      </a:lnTo>
                      <a:close/>
                    </a:path>
                  </a:pathLst>
                </a:custGeom>
                <a:solidFill>
                  <a:srgbClr val="FFFFFF"/>
                </a:solidFill>
                <a:ln w="4944" cap="flat">
                  <a:noFill/>
                  <a:prstDash val="solid"/>
                  <a:miter/>
                </a:ln>
              </p:spPr>
              <p:txBody>
                <a:bodyPr rtlCol="0" anchor="ctr"/>
                <a:lstStyle/>
                <a:p>
                  <a:endParaRPr lang="en-US"/>
                </a:p>
              </p:txBody>
            </p:sp>
            <p:sp>
              <p:nvSpPr>
                <p:cNvPr id="720" name="Freeform 719">
                  <a:extLst>
                    <a:ext uri="{FF2B5EF4-FFF2-40B4-BE49-F238E27FC236}">
                      <a16:creationId xmlns:a16="http://schemas.microsoft.com/office/drawing/2014/main" id="{62B3E620-1FD9-5962-51C0-34E1CF468037}"/>
                    </a:ext>
                  </a:extLst>
                </p:cNvPr>
                <p:cNvSpPr/>
                <p:nvPr/>
              </p:nvSpPr>
              <p:spPr>
                <a:xfrm>
                  <a:off x="6527842" y="4308763"/>
                  <a:ext cx="42520" cy="54347"/>
                </a:xfrm>
                <a:custGeom>
                  <a:avLst/>
                  <a:gdLst>
                    <a:gd name="connsiteX0" fmla="*/ 35599 w 42520"/>
                    <a:gd name="connsiteY0" fmla="*/ 24703 h 54347"/>
                    <a:gd name="connsiteX1" fmla="*/ 38071 w 42520"/>
                    <a:gd name="connsiteY1" fmla="*/ 16304 h 54347"/>
                    <a:gd name="connsiteX2" fmla="*/ 31643 w 42520"/>
                    <a:gd name="connsiteY2" fmla="*/ 3952 h 54347"/>
                    <a:gd name="connsiteX3" fmla="*/ 16810 w 42520"/>
                    <a:gd name="connsiteY3" fmla="*/ 0 h 54347"/>
                    <a:gd name="connsiteX4" fmla="*/ 0 w 42520"/>
                    <a:gd name="connsiteY4" fmla="*/ 0 h 54347"/>
                    <a:gd name="connsiteX5" fmla="*/ 0 w 42520"/>
                    <a:gd name="connsiteY5" fmla="*/ 53853 h 54347"/>
                    <a:gd name="connsiteX6" fmla="*/ 10383 w 42520"/>
                    <a:gd name="connsiteY6" fmla="*/ 53853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7 h 54347"/>
                    <a:gd name="connsiteX12" fmla="*/ 42521 w 42520"/>
                    <a:gd name="connsiteY12" fmla="*/ 54347 h 54347"/>
                    <a:gd name="connsiteX13" fmla="*/ 29171 w 42520"/>
                    <a:gd name="connsiteY13" fmla="*/ 31126 h 54347"/>
                    <a:gd name="connsiteX14" fmla="*/ 35599 w 42520"/>
                    <a:gd name="connsiteY14" fmla="*/ 25691 h 54347"/>
                    <a:gd name="connsiteX15" fmla="*/ 24721 w 42520"/>
                    <a:gd name="connsiteY15" fmla="*/ 22727 h 54347"/>
                    <a:gd name="connsiteX16" fmla="*/ 17305 w 42520"/>
                    <a:gd name="connsiteY16" fmla="*/ 24703 h 54347"/>
                    <a:gd name="connsiteX17" fmla="*/ 10877 w 42520"/>
                    <a:gd name="connsiteY17" fmla="*/ 24703 h 54347"/>
                    <a:gd name="connsiteX18" fmla="*/ 10877 w 42520"/>
                    <a:gd name="connsiteY18" fmla="*/ 8399 h 54347"/>
                    <a:gd name="connsiteX19" fmla="*/ 17305 w 42520"/>
                    <a:gd name="connsiteY19" fmla="*/ 8399 h 54347"/>
                    <a:gd name="connsiteX20" fmla="*/ 25216 w 42520"/>
                    <a:gd name="connsiteY20" fmla="*/ 10375 h 54347"/>
                    <a:gd name="connsiteX21" fmla="*/ 28182 w 42520"/>
                    <a:gd name="connsiteY21" fmla="*/ 16798 h 54347"/>
                    <a:gd name="connsiteX22" fmla="*/ 25216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69"/>
                        <a:pt x="36093" y="6423"/>
                        <a:pt x="31643" y="3952"/>
                      </a:cubicBezTo>
                      <a:cubicBezTo>
                        <a:pt x="27688" y="1482"/>
                        <a:pt x="22249" y="0"/>
                        <a:pt x="16810" y="0"/>
                      </a:cubicBezTo>
                      <a:lnTo>
                        <a:pt x="0" y="0"/>
                      </a:lnTo>
                      <a:lnTo>
                        <a:pt x="0" y="53853"/>
                      </a:lnTo>
                      <a:lnTo>
                        <a:pt x="10383" y="53853"/>
                      </a:lnTo>
                      <a:lnTo>
                        <a:pt x="10383" y="33597"/>
                      </a:lnTo>
                      <a:lnTo>
                        <a:pt x="16316" y="33597"/>
                      </a:lnTo>
                      <a:cubicBezTo>
                        <a:pt x="16810" y="33597"/>
                        <a:pt x="17799" y="33597"/>
                        <a:pt x="18294" y="33597"/>
                      </a:cubicBezTo>
                      <a:cubicBezTo>
                        <a:pt x="18788" y="33597"/>
                        <a:pt x="19777" y="33597"/>
                        <a:pt x="20271" y="33597"/>
                      </a:cubicBezTo>
                      <a:lnTo>
                        <a:pt x="31643" y="54347"/>
                      </a:lnTo>
                      <a:lnTo>
                        <a:pt x="42521" y="54347"/>
                      </a:lnTo>
                      <a:lnTo>
                        <a:pt x="29171" y="31126"/>
                      </a:lnTo>
                      <a:cubicBezTo>
                        <a:pt x="31643" y="29644"/>
                        <a:pt x="34115" y="28162"/>
                        <a:pt x="35599" y="25691"/>
                      </a:cubicBezTo>
                      <a:close/>
                      <a:moveTo>
                        <a:pt x="24721" y="22727"/>
                      </a:moveTo>
                      <a:cubicBezTo>
                        <a:pt x="22744" y="24209"/>
                        <a:pt x="20271" y="24703"/>
                        <a:pt x="17305" y="24703"/>
                      </a:cubicBezTo>
                      <a:lnTo>
                        <a:pt x="10877" y="24703"/>
                      </a:lnTo>
                      <a:lnTo>
                        <a:pt x="10877" y="8399"/>
                      </a:lnTo>
                      <a:lnTo>
                        <a:pt x="17305" y="8399"/>
                      </a:lnTo>
                      <a:cubicBezTo>
                        <a:pt x="20766" y="8399"/>
                        <a:pt x="23238" y="8893"/>
                        <a:pt x="25216" y="10375"/>
                      </a:cubicBezTo>
                      <a:cubicBezTo>
                        <a:pt x="27194" y="11858"/>
                        <a:pt x="28182" y="13834"/>
                        <a:pt x="28182" y="16798"/>
                      </a:cubicBezTo>
                      <a:cubicBezTo>
                        <a:pt x="28182" y="19763"/>
                        <a:pt x="27194" y="21739"/>
                        <a:pt x="25216" y="22727"/>
                      </a:cubicBezTo>
                      <a:close/>
                    </a:path>
                  </a:pathLst>
                </a:custGeom>
                <a:solidFill>
                  <a:srgbClr val="FFFFFF"/>
                </a:solidFill>
                <a:ln w="4944" cap="flat">
                  <a:noFill/>
                  <a:prstDash val="solid"/>
                  <a:miter/>
                </a:ln>
              </p:spPr>
              <p:txBody>
                <a:bodyPr rtlCol="0" anchor="ctr"/>
                <a:lstStyle/>
                <a:p>
                  <a:endParaRPr lang="en-US"/>
                </a:p>
              </p:txBody>
            </p:sp>
            <p:sp>
              <p:nvSpPr>
                <p:cNvPr id="721" name="Freeform 720">
                  <a:extLst>
                    <a:ext uri="{FF2B5EF4-FFF2-40B4-BE49-F238E27FC236}">
                      <a16:creationId xmlns:a16="http://schemas.microsoft.com/office/drawing/2014/main" id="{9A9EC4C7-A90E-ACBA-85EC-2E203F30437A}"/>
                    </a:ext>
                  </a:extLst>
                </p:cNvPr>
                <p:cNvSpPr/>
                <p:nvPr/>
              </p:nvSpPr>
              <p:spPr>
                <a:xfrm>
                  <a:off x="6577284" y="4308763"/>
                  <a:ext cx="41037" cy="53853"/>
                </a:xfrm>
                <a:custGeom>
                  <a:avLst/>
                  <a:gdLst>
                    <a:gd name="connsiteX0" fmla="*/ 33126 w 41037"/>
                    <a:gd name="connsiteY0" fmla="*/ 24209 h 53853"/>
                    <a:gd name="connsiteX1" fmla="*/ 36587 w 41037"/>
                    <a:gd name="connsiteY1" fmla="*/ 20257 h 53853"/>
                    <a:gd name="connsiteX2" fmla="*/ 38071 w 41037"/>
                    <a:gd name="connsiteY2" fmla="*/ 14822 h 53853"/>
                    <a:gd name="connsiteX3" fmla="*/ 33126 w 41037"/>
                    <a:gd name="connsiteY3" fmla="*/ 3458 h 53853"/>
                    <a:gd name="connsiteX4" fmla="*/ 20271 w 41037"/>
                    <a:gd name="connsiteY4" fmla="*/ 0 h 53853"/>
                    <a:gd name="connsiteX5" fmla="*/ 0 w 41037"/>
                    <a:gd name="connsiteY5" fmla="*/ 0 h 53853"/>
                    <a:gd name="connsiteX6" fmla="*/ 0 w 41037"/>
                    <a:gd name="connsiteY6" fmla="*/ 53853 h 53853"/>
                    <a:gd name="connsiteX7" fmla="*/ 22249 w 41037"/>
                    <a:gd name="connsiteY7" fmla="*/ 53853 h 53853"/>
                    <a:gd name="connsiteX8" fmla="*/ 36093 w 41037"/>
                    <a:gd name="connsiteY8" fmla="*/ 49901 h 53853"/>
                    <a:gd name="connsiteX9" fmla="*/ 41037 w 41037"/>
                    <a:gd name="connsiteY9" fmla="*/ 38043 h 53853"/>
                    <a:gd name="connsiteX10" fmla="*/ 38565 w 41037"/>
                    <a:gd name="connsiteY10" fmla="*/ 29644 h 53853"/>
                    <a:gd name="connsiteX11" fmla="*/ 32632 w 41037"/>
                    <a:gd name="connsiteY11" fmla="*/ 24703 h 53853"/>
                    <a:gd name="connsiteX12" fmla="*/ 10383 w 41037"/>
                    <a:gd name="connsiteY12" fmla="*/ 7905 h 53853"/>
                    <a:gd name="connsiteX13" fmla="*/ 18788 w 41037"/>
                    <a:gd name="connsiteY13" fmla="*/ 7905 h 53853"/>
                    <a:gd name="connsiteX14" fmla="*/ 24721 w 41037"/>
                    <a:gd name="connsiteY14" fmla="*/ 9387 h 53853"/>
                    <a:gd name="connsiteX15" fmla="*/ 26699 w 41037"/>
                    <a:gd name="connsiteY15" fmla="*/ 14822 h 53853"/>
                    <a:gd name="connsiteX16" fmla="*/ 24226 w 41037"/>
                    <a:gd name="connsiteY16" fmla="*/ 19763 h 53853"/>
                    <a:gd name="connsiteX17" fmla="*/ 17305 w 41037"/>
                    <a:gd name="connsiteY17" fmla="*/ 21245 h 53853"/>
                    <a:gd name="connsiteX18" fmla="*/ 9889 w 41037"/>
                    <a:gd name="connsiteY18" fmla="*/ 21245 h 53853"/>
                    <a:gd name="connsiteX19" fmla="*/ 9889 w 41037"/>
                    <a:gd name="connsiteY19" fmla="*/ 7905 h 53853"/>
                    <a:gd name="connsiteX20" fmla="*/ 28182 w 41037"/>
                    <a:gd name="connsiteY20" fmla="*/ 42984 h 53853"/>
                    <a:gd name="connsiteX21" fmla="*/ 21754 w 41037"/>
                    <a:gd name="connsiteY21" fmla="*/ 44960 h 53853"/>
                    <a:gd name="connsiteX22" fmla="*/ 10877 w 41037"/>
                    <a:gd name="connsiteY22" fmla="*/ 44960 h 53853"/>
                    <a:gd name="connsiteX23" fmla="*/ 10877 w 41037"/>
                    <a:gd name="connsiteY23" fmla="*/ 29644 h 53853"/>
                    <a:gd name="connsiteX24" fmla="*/ 22744 w 41037"/>
                    <a:gd name="connsiteY24" fmla="*/ 29644 h 53853"/>
                    <a:gd name="connsiteX25" fmla="*/ 28676 w 41037"/>
                    <a:gd name="connsiteY25" fmla="*/ 31620 h 53853"/>
                    <a:gd name="connsiteX26" fmla="*/ 31149 w 41037"/>
                    <a:gd name="connsiteY26" fmla="*/ 37549 h 53853"/>
                    <a:gd name="connsiteX27" fmla="*/ 28676 w 41037"/>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3126" y="24209"/>
                      </a:moveTo>
                      <a:cubicBezTo>
                        <a:pt x="34610" y="23221"/>
                        <a:pt x="35599" y="21739"/>
                        <a:pt x="36587" y="20257"/>
                      </a:cubicBezTo>
                      <a:cubicBezTo>
                        <a:pt x="37576" y="18775"/>
                        <a:pt x="38071" y="16798"/>
                        <a:pt x="38071" y="14822"/>
                      </a:cubicBezTo>
                      <a:cubicBezTo>
                        <a:pt x="38071" y="9387"/>
                        <a:pt x="36587" y="5435"/>
                        <a:pt x="33126" y="3458"/>
                      </a:cubicBezTo>
                      <a:cubicBezTo>
                        <a:pt x="29666" y="988"/>
                        <a:pt x="25710" y="0"/>
                        <a:pt x="20271" y="0"/>
                      </a:cubicBezTo>
                      <a:lnTo>
                        <a:pt x="0" y="0"/>
                      </a:lnTo>
                      <a:lnTo>
                        <a:pt x="0" y="53853"/>
                      </a:lnTo>
                      <a:lnTo>
                        <a:pt x="22249" y="53853"/>
                      </a:lnTo>
                      <a:cubicBezTo>
                        <a:pt x="28182" y="53853"/>
                        <a:pt x="32632" y="52371"/>
                        <a:pt x="36093" y="49901"/>
                      </a:cubicBezTo>
                      <a:cubicBezTo>
                        <a:pt x="39554" y="46937"/>
                        <a:pt x="41037" y="43478"/>
                        <a:pt x="41037" y="38043"/>
                      </a:cubicBezTo>
                      <a:cubicBezTo>
                        <a:pt x="41037" y="32609"/>
                        <a:pt x="40049" y="32114"/>
                        <a:pt x="38565" y="29644"/>
                      </a:cubicBezTo>
                      <a:cubicBezTo>
                        <a:pt x="37082" y="27668"/>
                        <a:pt x="35104" y="25691"/>
                        <a:pt x="32632" y="24703"/>
                      </a:cubicBezTo>
                      <a:close/>
                      <a:moveTo>
                        <a:pt x="10383" y="7905"/>
                      </a:moveTo>
                      <a:lnTo>
                        <a:pt x="18788" y="7905"/>
                      </a:lnTo>
                      <a:cubicBezTo>
                        <a:pt x="21260" y="7905"/>
                        <a:pt x="23238" y="7905"/>
                        <a:pt x="24721" y="9387"/>
                      </a:cubicBezTo>
                      <a:cubicBezTo>
                        <a:pt x="26204" y="10375"/>
                        <a:pt x="26699" y="11858"/>
                        <a:pt x="26699" y="14822"/>
                      </a:cubicBezTo>
                      <a:cubicBezTo>
                        <a:pt x="26699" y="17786"/>
                        <a:pt x="25710" y="18775"/>
                        <a:pt x="24226" y="19763"/>
                      </a:cubicBezTo>
                      <a:cubicBezTo>
                        <a:pt x="22744" y="20751"/>
                        <a:pt x="20271" y="21245"/>
                        <a:pt x="17305" y="21245"/>
                      </a:cubicBezTo>
                      <a:lnTo>
                        <a:pt x="9889" y="21245"/>
                      </a:lnTo>
                      <a:lnTo>
                        <a:pt x="9889" y="7905"/>
                      </a:lnTo>
                      <a:close/>
                      <a:moveTo>
                        <a:pt x="28182" y="42984"/>
                      </a:moveTo>
                      <a:cubicBezTo>
                        <a:pt x="26699" y="44466"/>
                        <a:pt x="24226" y="44960"/>
                        <a:pt x="21754" y="44960"/>
                      </a:cubicBezTo>
                      <a:lnTo>
                        <a:pt x="10877" y="44960"/>
                      </a:lnTo>
                      <a:lnTo>
                        <a:pt x="10877" y="29644"/>
                      </a:lnTo>
                      <a:lnTo>
                        <a:pt x="22744" y="29644"/>
                      </a:lnTo>
                      <a:cubicBezTo>
                        <a:pt x="25216" y="29644"/>
                        <a:pt x="27194" y="30138"/>
                        <a:pt x="28676" y="31620"/>
                      </a:cubicBezTo>
                      <a:cubicBezTo>
                        <a:pt x="30160" y="33102"/>
                        <a:pt x="31149" y="35079"/>
                        <a:pt x="31149" y="37549"/>
                      </a:cubicBezTo>
                      <a:cubicBezTo>
                        <a:pt x="31149" y="40020"/>
                        <a:pt x="30160" y="41502"/>
                        <a:pt x="28676" y="42984"/>
                      </a:cubicBezTo>
                      <a:close/>
                    </a:path>
                  </a:pathLst>
                </a:custGeom>
                <a:solidFill>
                  <a:srgbClr val="FFFFFF"/>
                </a:solidFill>
                <a:ln w="4944" cap="flat">
                  <a:noFill/>
                  <a:prstDash val="solid"/>
                  <a:miter/>
                </a:ln>
              </p:spPr>
              <p:txBody>
                <a:bodyPr rtlCol="0" anchor="ctr"/>
                <a:lstStyle/>
                <a:p>
                  <a:endParaRPr lang="en-US"/>
                </a:p>
              </p:txBody>
            </p:sp>
            <p:sp>
              <p:nvSpPr>
                <p:cNvPr id="722" name="Freeform 721">
                  <a:extLst>
                    <a:ext uri="{FF2B5EF4-FFF2-40B4-BE49-F238E27FC236}">
                      <a16:creationId xmlns:a16="http://schemas.microsoft.com/office/drawing/2014/main" id="{E652C89E-A4A0-0800-E632-E99BCBADDADC}"/>
                    </a:ext>
                  </a:extLst>
                </p:cNvPr>
                <p:cNvSpPr/>
                <p:nvPr/>
              </p:nvSpPr>
              <p:spPr>
                <a:xfrm>
                  <a:off x="6627221" y="4307280"/>
                  <a:ext cx="49442" cy="55829"/>
                </a:xfrm>
                <a:custGeom>
                  <a:avLst/>
                  <a:gdLst>
                    <a:gd name="connsiteX0" fmla="*/ 24721 w 49442"/>
                    <a:gd name="connsiteY0" fmla="*/ 0 h 55829"/>
                    <a:gd name="connsiteX1" fmla="*/ 6427 w 49442"/>
                    <a:gd name="connsiteY1" fmla="*/ 7905 h 55829"/>
                    <a:gd name="connsiteX2" fmla="*/ 0 w 49442"/>
                    <a:gd name="connsiteY2" fmla="*/ 28162 h 55829"/>
                    <a:gd name="connsiteX3" fmla="*/ 5933 w 49442"/>
                    <a:gd name="connsiteY3" fmla="*/ 47925 h 55829"/>
                    <a:gd name="connsiteX4" fmla="*/ 24721 w 49442"/>
                    <a:gd name="connsiteY4" fmla="*/ 55830 h 55829"/>
                    <a:gd name="connsiteX5" fmla="*/ 43015 w 49442"/>
                    <a:gd name="connsiteY5" fmla="*/ 47925 h 55829"/>
                    <a:gd name="connsiteX6" fmla="*/ 49443 w 49442"/>
                    <a:gd name="connsiteY6" fmla="*/ 27668 h 55829"/>
                    <a:gd name="connsiteX7" fmla="*/ 43509 w 49442"/>
                    <a:gd name="connsiteY7" fmla="*/ 7905 h 55829"/>
                    <a:gd name="connsiteX8" fmla="*/ 24721 w 49442"/>
                    <a:gd name="connsiteY8" fmla="*/ 0 h 55829"/>
                    <a:gd name="connsiteX9" fmla="*/ 34610 w 49442"/>
                    <a:gd name="connsiteY9" fmla="*/ 42490 h 55829"/>
                    <a:gd name="connsiteX10" fmla="*/ 24227 w 49442"/>
                    <a:gd name="connsiteY10" fmla="*/ 47431 h 55829"/>
                    <a:gd name="connsiteX11" fmla="*/ 13844 w 49442"/>
                    <a:gd name="connsiteY11" fmla="*/ 41996 h 55829"/>
                    <a:gd name="connsiteX12" fmla="*/ 10383 w 49442"/>
                    <a:gd name="connsiteY12" fmla="*/ 28162 h 55829"/>
                    <a:gd name="connsiteX13" fmla="*/ 14339 w 49442"/>
                    <a:gd name="connsiteY13" fmla="*/ 13834 h 55829"/>
                    <a:gd name="connsiteX14" fmla="*/ 24721 w 49442"/>
                    <a:gd name="connsiteY14" fmla="*/ 8399 h 55829"/>
                    <a:gd name="connsiteX15" fmla="*/ 35104 w 49442"/>
                    <a:gd name="connsiteY15" fmla="*/ 13834 h 55829"/>
                    <a:gd name="connsiteX16" fmla="*/ 38565 w 49442"/>
                    <a:gd name="connsiteY16" fmla="*/ 27668 h 55829"/>
                    <a:gd name="connsiteX17" fmla="*/ 34610 w 49442"/>
                    <a:gd name="connsiteY17" fmla="*/ 42490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42" h="55829">
                      <a:moveTo>
                        <a:pt x="24721" y="0"/>
                      </a:moveTo>
                      <a:cubicBezTo>
                        <a:pt x="16811" y="0"/>
                        <a:pt x="10877" y="2964"/>
                        <a:pt x="6427" y="7905"/>
                      </a:cubicBezTo>
                      <a:cubicBezTo>
                        <a:pt x="1978" y="13340"/>
                        <a:pt x="0" y="19763"/>
                        <a:pt x="0" y="28162"/>
                      </a:cubicBezTo>
                      <a:cubicBezTo>
                        <a:pt x="0" y="36561"/>
                        <a:pt x="1978" y="42490"/>
                        <a:pt x="5933" y="47925"/>
                      </a:cubicBezTo>
                      <a:cubicBezTo>
                        <a:pt x="9889" y="53359"/>
                        <a:pt x="16316" y="55830"/>
                        <a:pt x="24721" y="55830"/>
                      </a:cubicBezTo>
                      <a:cubicBezTo>
                        <a:pt x="32632" y="55830"/>
                        <a:pt x="38565" y="52865"/>
                        <a:pt x="43015" y="47925"/>
                      </a:cubicBezTo>
                      <a:cubicBezTo>
                        <a:pt x="47465" y="42984"/>
                        <a:pt x="49443" y="36067"/>
                        <a:pt x="49443" y="27668"/>
                      </a:cubicBezTo>
                      <a:cubicBezTo>
                        <a:pt x="49443" y="19269"/>
                        <a:pt x="47465" y="13340"/>
                        <a:pt x="43509" y="7905"/>
                      </a:cubicBezTo>
                      <a:cubicBezTo>
                        <a:pt x="39554" y="2470"/>
                        <a:pt x="33126" y="0"/>
                        <a:pt x="24721" y="0"/>
                      </a:cubicBezTo>
                      <a:close/>
                      <a:moveTo>
                        <a:pt x="34610" y="42490"/>
                      </a:moveTo>
                      <a:cubicBezTo>
                        <a:pt x="32138" y="45948"/>
                        <a:pt x="28676" y="47431"/>
                        <a:pt x="24227" y="47431"/>
                      </a:cubicBezTo>
                      <a:cubicBezTo>
                        <a:pt x="19777" y="47431"/>
                        <a:pt x="15821" y="45454"/>
                        <a:pt x="13844" y="41996"/>
                      </a:cubicBezTo>
                      <a:cubicBezTo>
                        <a:pt x="11371" y="38537"/>
                        <a:pt x="10383" y="33597"/>
                        <a:pt x="10383" y="28162"/>
                      </a:cubicBezTo>
                      <a:cubicBezTo>
                        <a:pt x="10383" y="22727"/>
                        <a:pt x="11866" y="17292"/>
                        <a:pt x="14339" y="13834"/>
                      </a:cubicBezTo>
                      <a:cubicBezTo>
                        <a:pt x="16811" y="10375"/>
                        <a:pt x="20271" y="8399"/>
                        <a:pt x="24721" y="8399"/>
                      </a:cubicBezTo>
                      <a:cubicBezTo>
                        <a:pt x="29171" y="8399"/>
                        <a:pt x="33126" y="10375"/>
                        <a:pt x="35104" y="13834"/>
                      </a:cubicBezTo>
                      <a:cubicBezTo>
                        <a:pt x="37576" y="17292"/>
                        <a:pt x="38565" y="22233"/>
                        <a:pt x="38565" y="27668"/>
                      </a:cubicBezTo>
                      <a:cubicBezTo>
                        <a:pt x="38565" y="33103"/>
                        <a:pt x="37082" y="39525"/>
                        <a:pt x="34610" y="42490"/>
                      </a:cubicBezTo>
                      <a:close/>
                    </a:path>
                  </a:pathLst>
                </a:custGeom>
                <a:solidFill>
                  <a:srgbClr val="FFFFFF"/>
                </a:solidFill>
                <a:ln w="4944" cap="flat">
                  <a:noFill/>
                  <a:prstDash val="solid"/>
                  <a:miter/>
                </a:ln>
              </p:spPr>
              <p:txBody>
                <a:bodyPr rtlCol="0" anchor="ctr"/>
                <a:lstStyle/>
                <a:p>
                  <a:endParaRPr lang="en-US"/>
                </a:p>
              </p:txBody>
            </p:sp>
            <p:sp>
              <p:nvSpPr>
                <p:cNvPr id="723" name="Freeform 722">
                  <a:extLst>
                    <a:ext uri="{FF2B5EF4-FFF2-40B4-BE49-F238E27FC236}">
                      <a16:creationId xmlns:a16="http://schemas.microsoft.com/office/drawing/2014/main" id="{2F3C747A-F4C9-1C8C-7BDE-3F73C3939678}"/>
                    </a:ext>
                  </a:extLst>
                </p:cNvPr>
                <p:cNvSpPr/>
                <p:nvPr/>
              </p:nvSpPr>
              <p:spPr>
                <a:xfrm>
                  <a:off x="6687541" y="4308269"/>
                  <a:ext cx="45487" cy="53853"/>
                </a:xfrm>
                <a:custGeom>
                  <a:avLst/>
                  <a:gdLst>
                    <a:gd name="connsiteX0" fmla="*/ 35104 w 45487"/>
                    <a:gd name="connsiteY0" fmla="*/ 36067 h 53853"/>
                    <a:gd name="connsiteX1" fmla="*/ 10383 w 45487"/>
                    <a:gd name="connsiteY1" fmla="*/ 0 h 53853"/>
                    <a:gd name="connsiteX2" fmla="*/ 0 w 45487"/>
                    <a:gd name="connsiteY2" fmla="*/ 0 h 53853"/>
                    <a:gd name="connsiteX3" fmla="*/ 0 w 45487"/>
                    <a:gd name="connsiteY3" fmla="*/ 53854 h 53853"/>
                    <a:gd name="connsiteX4" fmla="*/ 10383 w 45487"/>
                    <a:gd name="connsiteY4" fmla="*/ 53854 h 53853"/>
                    <a:gd name="connsiteX5" fmla="*/ 10383 w 45487"/>
                    <a:gd name="connsiteY5" fmla="*/ 17786 h 53853"/>
                    <a:gd name="connsiteX6" fmla="*/ 35104 w 45487"/>
                    <a:gd name="connsiteY6" fmla="*/ 53854 h 53853"/>
                    <a:gd name="connsiteX7" fmla="*/ 45488 w 45487"/>
                    <a:gd name="connsiteY7" fmla="*/ 53854 h 53853"/>
                    <a:gd name="connsiteX8" fmla="*/ 45488 w 45487"/>
                    <a:gd name="connsiteY8" fmla="*/ 0 h 53853"/>
                    <a:gd name="connsiteX9" fmla="*/ 35104 w 45487"/>
                    <a:gd name="connsiteY9" fmla="*/ 0 h 53853"/>
                    <a:gd name="connsiteX10" fmla="*/ 35104 w 45487"/>
                    <a:gd name="connsiteY10" fmla="*/ 36067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87" h="53853">
                      <a:moveTo>
                        <a:pt x="35104" y="36067"/>
                      </a:moveTo>
                      <a:lnTo>
                        <a:pt x="10383" y="0"/>
                      </a:lnTo>
                      <a:lnTo>
                        <a:pt x="0" y="0"/>
                      </a:lnTo>
                      <a:lnTo>
                        <a:pt x="0" y="53854"/>
                      </a:lnTo>
                      <a:lnTo>
                        <a:pt x="10383" y="53854"/>
                      </a:lnTo>
                      <a:lnTo>
                        <a:pt x="10383" y="17786"/>
                      </a:lnTo>
                      <a:lnTo>
                        <a:pt x="35104" y="53854"/>
                      </a:lnTo>
                      <a:lnTo>
                        <a:pt x="45488" y="53854"/>
                      </a:lnTo>
                      <a:lnTo>
                        <a:pt x="45488" y="0"/>
                      </a:lnTo>
                      <a:lnTo>
                        <a:pt x="35104" y="0"/>
                      </a:lnTo>
                      <a:lnTo>
                        <a:pt x="35104" y="36067"/>
                      </a:lnTo>
                      <a:close/>
                    </a:path>
                  </a:pathLst>
                </a:custGeom>
                <a:solidFill>
                  <a:srgbClr val="FFFFFF"/>
                </a:solidFill>
                <a:ln w="4944" cap="flat">
                  <a:noFill/>
                  <a:prstDash val="solid"/>
                  <a:miter/>
                </a:ln>
              </p:spPr>
              <p:txBody>
                <a:bodyPr rtlCol="0" anchor="ctr"/>
                <a:lstStyle/>
                <a:p>
                  <a:endParaRPr lang="en-US"/>
                </a:p>
              </p:txBody>
            </p:sp>
            <p:sp>
              <p:nvSpPr>
                <p:cNvPr id="724" name="Freeform 723">
                  <a:extLst>
                    <a:ext uri="{FF2B5EF4-FFF2-40B4-BE49-F238E27FC236}">
                      <a16:creationId xmlns:a16="http://schemas.microsoft.com/office/drawing/2014/main" id="{BD1ACCF7-49E6-7CA3-953A-BC9F1C889BE6}"/>
                    </a:ext>
                  </a:extLst>
                </p:cNvPr>
                <p:cNvSpPr/>
                <p:nvPr/>
              </p:nvSpPr>
              <p:spPr>
                <a:xfrm>
                  <a:off x="6884818" y="4514789"/>
                  <a:ext cx="34115" cy="40019"/>
                </a:xfrm>
                <a:custGeom>
                  <a:avLst/>
                  <a:gdLst>
                    <a:gd name="connsiteX0" fmla="*/ 34116 w 34115"/>
                    <a:gd name="connsiteY0" fmla="*/ 0 h 40019"/>
                    <a:gd name="connsiteX1" fmla="*/ 26205 w 34115"/>
                    <a:gd name="connsiteY1" fmla="*/ 0 h 40019"/>
                    <a:gd name="connsiteX2" fmla="*/ 26205 w 34115"/>
                    <a:gd name="connsiteY2" fmla="*/ 26680 h 40019"/>
                    <a:gd name="connsiteX3" fmla="*/ 7911 w 34115"/>
                    <a:gd name="connsiteY3" fmla="*/ 0 h 40019"/>
                    <a:gd name="connsiteX4" fmla="*/ 0 w 34115"/>
                    <a:gd name="connsiteY4" fmla="*/ 0 h 40019"/>
                    <a:gd name="connsiteX5" fmla="*/ 0 w 34115"/>
                    <a:gd name="connsiteY5" fmla="*/ 40020 h 40019"/>
                    <a:gd name="connsiteX6" fmla="*/ 7911 w 34115"/>
                    <a:gd name="connsiteY6" fmla="*/ 40020 h 40019"/>
                    <a:gd name="connsiteX7" fmla="*/ 7911 w 34115"/>
                    <a:gd name="connsiteY7" fmla="*/ 13340 h 40019"/>
                    <a:gd name="connsiteX8" fmla="*/ 26205 w 34115"/>
                    <a:gd name="connsiteY8" fmla="*/ 40020 h 40019"/>
                    <a:gd name="connsiteX9" fmla="*/ 34116 w 34115"/>
                    <a:gd name="connsiteY9" fmla="*/ 40020 h 40019"/>
                    <a:gd name="connsiteX10" fmla="*/ 34116 w 34115"/>
                    <a:gd name="connsiteY10" fmla="*/ 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15" h="40019">
                      <a:moveTo>
                        <a:pt x="34116" y="0"/>
                      </a:moveTo>
                      <a:lnTo>
                        <a:pt x="26205" y="0"/>
                      </a:lnTo>
                      <a:lnTo>
                        <a:pt x="26205" y="26680"/>
                      </a:lnTo>
                      <a:lnTo>
                        <a:pt x="7911" y="0"/>
                      </a:lnTo>
                      <a:lnTo>
                        <a:pt x="0" y="0"/>
                      </a:lnTo>
                      <a:lnTo>
                        <a:pt x="0" y="40020"/>
                      </a:lnTo>
                      <a:lnTo>
                        <a:pt x="7911" y="40020"/>
                      </a:lnTo>
                      <a:lnTo>
                        <a:pt x="7911" y="13340"/>
                      </a:lnTo>
                      <a:lnTo>
                        <a:pt x="26205" y="40020"/>
                      </a:lnTo>
                      <a:lnTo>
                        <a:pt x="34116" y="40020"/>
                      </a:lnTo>
                      <a:lnTo>
                        <a:pt x="34116" y="0"/>
                      </a:lnTo>
                      <a:close/>
                    </a:path>
                  </a:pathLst>
                </a:custGeom>
                <a:solidFill>
                  <a:srgbClr val="FFFFFF"/>
                </a:solidFill>
                <a:ln w="4944" cap="flat">
                  <a:noFill/>
                  <a:prstDash val="solid"/>
                  <a:miter/>
                </a:ln>
              </p:spPr>
              <p:txBody>
                <a:bodyPr rtlCol="0" anchor="ctr"/>
                <a:lstStyle/>
                <a:p>
                  <a:endParaRPr lang="en-US"/>
                </a:p>
              </p:txBody>
            </p:sp>
            <p:sp>
              <p:nvSpPr>
                <p:cNvPr id="725" name="Freeform 724">
                  <a:extLst>
                    <a:ext uri="{FF2B5EF4-FFF2-40B4-BE49-F238E27FC236}">
                      <a16:creationId xmlns:a16="http://schemas.microsoft.com/office/drawing/2014/main" id="{D23BFB4D-1DA3-4F64-7F23-B099BC7EE7D3}"/>
                    </a:ext>
                  </a:extLst>
                </p:cNvPr>
                <p:cNvSpPr/>
                <p:nvPr/>
              </p:nvSpPr>
              <p:spPr>
                <a:xfrm>
                  <a:off x="6927339" y="4513801"/>
                  <a:ext cx="37082" cy="41995"/>
                </a:xfrm>
                <a:custGeom>
                  <a:avLst/>
                  <a:gdLst>
                    <a:gd name="connsiteX0" fmla="*/ 18788 w 37082"/>
                    <a:gd name="connsiteY0" fmla="*/ 0 h 41995"/>
                    <a:gd name="connsiteX1" fmla="*/ 4944 w 37082"/>
                    <a:gd name="connsiteY1" fmla="*/ 5929 h 41995"/>
                    <a:gd name="connsiteX2" fmla="*/ 0 w 37082"/>
                    <a:gd name="connsiteY2" fmla="*/ 21245 h 41995"/>
                    <a:gd name="connsiteX3" fmla="*/ 4450 w 37082"/>
                    <a:gd name="connsiteY3" fmla="*/ 36067 h 41995"/>
                    <a:gd name="connsiteX4" fmla="*/ 18294 w 37082"/>
                    <a:gd name="connsiteY4" fmla="*/ 41996 h 41995"/>
                    <a:gd name="connsiteX5" fmla="*/ 32138 w 37082"/>
                    <a:gd name="connsiteY5" fmla="*/ 36067 h 41995"/>
                    <a:gd name="connsiteX6" fmla="*/ 37082 w 37082"/>
                    <a:gd name="connsiteY6" fmla="*/ 20751 h 41995"/>
                    <a:gd name="connsiteX7" fmla="*/ 32632 w 37082"/>
                    <a:gd name="connsiteY7" fmla="*/ 5929 h 41995"/>
                    <a:gd name="connsiteX8" fmla="*/ 18788 w 37082"/>
                    <a:gd name="connsiteY8" fmla="*/ 0 h 41995"/>
                    <a:gd name="connsiteX9" fmla="*/ 26205 w 37082"/>
                    <a:gd name="connsiteY9" fmla="*/ 32114 h 41995"/>
                    <a:gd name="connsiteX10" fmla="*/ 18294 w 37082"/>
                    <a:gd name="connsiteY10" fmla="*/ 35573 h 41995"/>
                    <a:gd name="connsiteX11" fmla="*/ 10383 w 37082"/>
                    <a:gd name="connsiteY11" fmla="*/ 31620 h 41995"/>
                    <a:gd name="connsiteX12" fmla="*/ 7911 w 37082"/>
                    <a:gd name="connsiteY12" fmla="*/ 21245 h 41995"/>
                    <a:gd name="connsiteX13" fmla="*/ 10878 w 37082"/>
                    <a:gd name="connsiteY13" fmla="*/ 10376 h 41995"/>
                    <a:gd name="connsiteX14" fmla="*/ 18788 w 37082"/>
                    <a:gd name="connsiteY14" fmla="*/ 6423 h 41995"/>
                    <a:gd name="connsiteX15" fmla="*/ 26699 w 37082"/>
                    <a:gd name="connsiteY15" fmla="*/ 10376 h 41995"/>
                    <a:gd name="connsiteX16" fmla="*/ 29171 w 37082"/>
                    <a:gd name="connsiteY16" fmla="*/ 20751 h 41995"/>
                    <a:gd name="connsiteX17" fmla="*/ 26205 w 37082"/>
                    <a:gd name="connsiteY17" fmla="*/ 32114 h 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82" h="41995">
                      <a:moveTo>
                        <a:pt x="18788" y="0"/>
                      </a:moveTo>
                      <a:cubicBezTo>
                        <a:pt x="12855" y="0"/>
                        <a:pt x="8406" y="1976"/>
                        <a:pt x="4944" y="5929"/>
                      </a:cubicBezTo>
                      <a:cubicBezTo>
                        <a:pt x="1484" y="9881"/>
                        <a:pt x="0" y="14822"/>
                        <a:pt x="0" y="21245"/>
                      </a:cubicBezTo>
                      <a:cubicBezTo>
                        <a:pt x="0" y="27668"/>
                        <a:pt x="1484" y="32114"/>
                        <a:pt x="4450" y="36067"/>
                      </a:cubicBezTo>
                      <a:cubicBezTo>
                        <a:pt x="7416" y="40020"/>
                        <a:pt x="12361" y="41996"/>
                        <a:pt x="18294" y="41996"/>
                      </a:cubicBezTo>
                      <a:cubicBezTo>
                        <a:pt x="24227" y="41996"/>
                        <a:pt x="28677" y="40020"/>
                        <a:pt x="32138" y="36067"/>
                      </a:cubicBezTo>
                      <a:cubicBezTo>
                        <a:pt x="35599" y="32114"/>
                        <a:pt x="37082" y="27174"/>
                        <a:pt x="37082" y="20751"/>
                      </a:cubicBezTo>
                      <a:cubicBezTo>
                        <a:pt x="37082" y="14328"/>
                        <a:pt x="35599" y="9881"/>
                        <a:pt x="32632" y="5929"/>
                      </a:cubicBezTo>
                      <a:cubicBezTo>
                        <a:pt x="29666" y="1976"/>
                        <a:pt x="24721" y="0"/>
                        <a:pt x="18788" y="0"/>
                      </a:cubicBezTo>
                      <a:close/>
                      <a:moveTo>
                        <a:pt x="26205" y="32114"/>
                      </a:moveTo>
                      <a:cubicBezTo>
                        <a:pt x="24227" y="34585"/>
                        <a:pt x="21755" y="35573"/>
                        <a:pt x="18294" y="35573"/>
                      </a:cubicBezTo>
                      <a:cubicBezTo>
                        <a:pt x="14833" y="35573"/>
                        <a:pt x="11866" y="34091"/>
                        <a:pt x="10383" y="31620"/>
                      </a:cubicBezTo>
                      <a:cubicBezTo>
                        <a:pt x="8900" y="29150"/>
                        <a:pt x="7911" y="25692"/>
                        <a:pt x="7911" y="21245"/>
                      </a:cubicBezTo>
                      <a:cubicBezTo>
                        <a:pt x="7911" y="16798"/>
                        <a:pt x="8900" y="13340"/>
                        <a:pt x="10878" y="10376"/>
                      </a:cubicBezTo>
                      <a:cubicBezTo>
                        <a:pt x="12855" y="7905"/>
                        <a:pt x="15327" y="6423"/>
                        <a:pt x="18788" y="6423"/>
                      </a:cubicBezTo>
                      <a:cubicBezTo>
                        <a:pt x="22249" y="6423"/>
                        <a:pt x="25216" y="7905"/>
                        <a:pt x="26699" y="10376"/>
                      </a:cubicBezTo>
                      <a:cubicBezTo>
                        <a:pt x="28183" y="12846"/>
                        <a:pt x="29171" y="16304"/>
                        <a:pt x="29171" y="20751"/>
                      </a:cubicBezTo>
                      <a:cubicBezTo>
                        <a:pt x="29171" y="25198"/>
                        <a:pt x="28183" y="29644"/>
                        <a:pt x="26205" y="32114"/>
                      </a:cubicBezTo>
                      <a:close/>
                    </a:path>
                  </a:pathLst>
                </a:custGeom>
                <a:solidFill>
                  <a:srgbClr val="FFFFFF"/>
                </a:solidFill>
                <a:ln w="4944" cap="flat">
                  <a:noFill/>
                  <a:prstDash val="solid"/>
                  <a:miter/>
                </a:ln>
              </p:spPr>
              <p:txBody>
                <a:bodyPr rtlCol="0" anchor="ctr"/>
                <a:lstStyle/>
                <a:p>
                  <a:endParaRPr lang="en-US"/>
                </a:p>
              </p:txBody>
            </p:sp>
            <p:sp>
              <p:nvSpPr>
                <p:cNvPr id="726" name="Freeform 725">
                  <a:extLst>
                    <a:ext uri="{FF2B5EF4-FFF2-40B4-BE49-F238E27FC236}">
                      <a16:creationId xmlns:a16="http://schemas.microsoft.com/office/drawing/2014/main" id="{50C1A5DC-C695-3C8A-97EC-9A02F40C87E1}"/>
                    </a:ext>
                  </a:extLst>
                </p:cNvPr>
                <p:cNvSpPr/>
                <p:nvPr/>
              </p:nvSpPr>
              <p:spPr>
                <a:xfrm>
                  <a:off x="6973321" y="4514789"/>
                  <a:ext cx="31643" cy="40513"/>
                </a:xfrm>
                <a:custGeom>
                  <a:avLst/>
                  <a:gdLst>
                    <a:gd name="connsiteX0" fmla="*/ 7416 w 31643"/>
                    <a:gd name="connsiteY0" fmla="*/ 24703 h 40513"/>
                    <a:gd name="connsiteX1" fmla="*/ 11866 w 31643"/>
                    <a:gd name="connsiteY1" fmla="*/ 24703 h 40513"/>
                    <a:gd name="connsiteX2" fmla="*/ 13349 w 31643"/>
                    <a:gd name="connsiteY2" fmla="*/ 24703 h 40513"/>
                    <a:gd name="connsiteX3" fmla="*/ 14833 w 31643"/>
                    <a:gd name="connsiteY3" fmla="*/ 24703 h 40513"/>
                    <a:gd name="connsiteX4" fmla="*/ 23238 w 31643"/>
                    <a:gd name="connsiteY4" fmla="*/ 40020 h 40513"/>
                    <a:gd name="connsiteX5" fmla="*/ 31643 w 31643"/>
                    <a:gd name="connsiteY5" fmla="*/ 40020 h 40513"/>
                    <a:gd name="connsiteX6" fmla="*/ 21755 w 31643"/>
                    <a:gd name="connsiteY6" fmla="*/ 22727 h 40513"/>
                    <a:gd name="connsiteX7" fmla="*/ 26699 w 31643"/>
                    <a:gd name="connsiteY7" fmla="*/ 18775 h 40513"/>
                    <a:gd name="connsiteX8" fmla="*/ 28676 w 31643"/>
                    <a:gd name="connsiteY8" fmla="*/ 12352 h 40513"/>
                    <a:gd name="connsiteX9" fmla="*/ 24227 w 31643"/>
                    <a:gd name="connsiteY9" fmla="*/ 2965 h 40513"/>
                    <a:gd name="connsiteX10" fmla="*/ 12855 w 31643"/>
                    <a:gd name="connsiteY10" fmla="*/ 0 h 40513"/>
                    <a:gd name="connsiteX11" fmla="*/ 0 w 31643"/>
                    <a:gd name="connsiteY11" fmla="*/ 0 h 40513"/>
                    <a:gd name="connsiteX12" fmla="*/ 0 w 31643"/>
                    <a:gd name="connsiteY12" fmla="*/ 40514 h 40513"/>
                    <a:gd name="connsiteX13" fmla="*/ 7416 w 31643"/>
                    <a:gd name="connsiteY13" fmla="*/ 40514 h 40513"/>
                    <a:gd name="connsiteX14" fmla="*/ 7416 w 31643"/>
                    <a:gd name="connsiteY14" fmla="*/ 25198 h 40513"/>
                    <a:gd name="connsiteX15" fmla="*/ 7416 w 31643"/>
                    <a:gd name="connsiteY15" fmla="*/ 6423 h 40513"/>
                    <a:gd name="connsiteX16" fmla="*/ 12361 w 31643"/>
                    <a:gd name="connsiteY16" fmla="*/ 6423 h 40513"/>
                    <a:gd name="connsiteX17" fmla="*/ 18294 w 31643"/>
                    <a:gd name="connsiteY17" fmla="*/ 7905 h 40513"/>
                    <a:gd name="connsiteX18" fmla="*/ 20271 w 31643"/>
                    <a:gd name="connsiteY18" fmla="*/ 12846 h 40513"/>
                    <a:gd name="connsiteX19" fmla="*/ 17799 w 31643"/>
                    <a:gd name="connsiteY19" fmla="*/ 17292 h 40513"/>
                    <a:gd name="connsiteX20" fmla="*/ 11866 w 31643"/>
                    <a:gd name="connsiteY20" fmla="*/ 18775 h 40513"/>
                    <a:gd name="connsiteX21" fmla="*/ 6922 w 31643"/>
                    <a:gd name="connsiteY21" fmla="*/ 18775 h 40513"/>
                    <a:gd name="connsiteX22" fmla="*/ 6922 w 31643"/>
                    <a:gd name="connsiteY22" fmla="*/ 6423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643" h="40513">
                      <a:moveTo>
                        <a:pt x="7416" y="24703"/>
                      </a:moveTo>
                      <a:lnTo>
                        <a:pt x="11866" y="24703"/>
                      </a:lnTo>
                      <a:cubicBezTo>
                        <a:pt x="11866" y="24703"/>
                        <a:pt x="12855" y="24703"/>
                        <a:pt x="13349" y="24703"/>
                      </a:cubicBezTo>
                      <a:cubicBezTo>
                        <a:pt x="13349" y="24703"/>
                        <a:pt x="14339" y="24703"/>
                        <a:pt x="14833" y="24703"/>
                      </a:cubicBezTo>
                      <a:lnTo>
                        <a:pt x="23238" y="40020"/>
                      </a:lnTo>
                      <a:lnTo>
                        <a:pt x="31643" y="40020"/>
                      </a:lnTo>
                      <a:lnTo>
                        <a:pt x="21755" y="22727"/>
                      </a:lnTo>
                      <a:cubicBezTo>
                        <a:pt x="23732" y="21739"/>
                        <a:pt x="25216" y="20257"/>
                        <a:pt x="26699" y="18775"/>
                      </a:cubicBezTo>
                      <a:cubicBezTo>
                        <a:pt x="28182" y="16798"/>
                        <a:pt x="28676" y="14822"/>
                        <a:pt x="28676" y="12352"/>
                      </a:cubicBezTo>
                      <a:cubicBezTo>
                        <a:pt x="28676" y="7905"/>
                        <a:pt x="27194" y="4941"/>
                        <a:pt x="24227" y="2965"/>
                      </a:cubicBezTo>
                      <a:cubicBezTo>
                        <a:pt x="21260" y="988"/>
                        <a:pt x="17305" y="0"/>
                        <a:pt x="12855" y="0"/>
                      </a:cubicBezTo>
                      <a:lnTo>
                        <a:pt x="0" y="0"/>
                      </a:lnTo>
                      <a:lnTo>
                        <a:pt x="0" y="40514"/>
                      </a:lnTo>
                      <a:lnTo>
                        <a:pt x="7416" y="40514"/>
                      </a:lnTo>
                      <a:lnTo>
                        <a:pt x="7416" y="25198"/>
                      </a:lnTo>
                      <a:close/>
                      <a:moveTo>
                        <a:pt x="7416" y="6423"/>
                      </a:moveTo>
                      <a:lnTo>
                        <a:pt x="12361" y="6423"/>
                      </a:lnTo>
                      <a:cubicBezTo>
                        <a:pt x="14833" y="6423"/>
                        <a:pt x="16811" y="6917"/>
                        <a:pt x="18294" y="7905"/>
                      </a:cubicBezTo>
                      <a:cubicBezTo>
                        <a:pt x="19777" y="8893"/>
                        <a:pt x="20271" y="10376"/>
                        <a:pt x="20271" y="12846"/>
                      </a:cubicBezTo>
                      <a:cubicBezTo>
                        <a:pt x="20271" y="15316"/>
                        <a:pt x="19283" y="16304"/>
                        <a:pt x="17799" y="17292"/>
                      </a:cubicBezTo>
                      <a:cubicBezTo>
                        <a:pt x="16316" y="18281"/>
                        <a:pt x="14339" y="18775"/>
                        <a:pt x="11866" y="18775"/>
                      </a:cubicBezTo>
                      <a:lnTo>
                        <a:pt x="6922" y="18775"/>
                      </a:lnTo>
                      <a:lnTo>
                        <a:pt x="6922" y="6423"/>
                      </a:lnTo>
                      <a:close/>
                    </a:path>
                  </a:pathLst>
                </a:custGeom>
                <a:solidFill>
                  <a:srgbClr val="FFFFFF"/>
                </a:solidFill>
                <a:ln w="4944" cap="flat">
                  <a:noFill/>
                  <a:prstDash val="solid"/>
                  <a:miter/>
                </a:ln>
              </p:spPr>
              <p:txBody>
                <a:bodyPr rtlCol="0" anchor="ctr"/>
                <a:lstStyle/>
                <a:p>
                  <a:endParaRPr lang="en-US"/>
                </a:p>
              </p:txBody>
            </p:sp>
            <p:sp>
              <p:nvSpPr>
                <p:cNvPr id="727" name="Freeform 726">
                  <a:extLst>
                    <a:ext uri="{FF2B5EF4-FFF2-40B4-BE49-F238E27FC236}">
                      <a16:creationId xmlns:a16="http://schemas.microsoft.com/office/drawing/2014/main" id="{1B5DF78C-B16F-E51B-94B7-1349E958FC06}"/>
                    </a:ext>
                  </a:extLst>
                </p:cNvPr>
                <p:cNvSpPr/>
                <p:nvPr/>
              </p:nvSpPr>
              <p:spPr>
                <a:xfrm>
                  <a:off x="7005459" y="4514789"/>
                  <a:ext cx="34115" cy="40019"/>
                </a:xfrm>
                <a:custGeom>
                  <a:avLst/>
                  <a:gdLst>
                    <a:gd name="connsiteX0" fmla="*/ 0 w 34115"/>
                    <a:gd name="connsiteY0" fmla="*/ 0 h 40019"/>
                    <a:gd name="connsiteX1" fmla="*/ 0 w 34115"/>
                    <a:gd name="connsiteY1" fmla="*/ 5929 h 40019"/>
                    <a:gd name="connsiteX2" fmla="*/ 12361 w 34115"/>
                    <a:gd name="connsiteY2" fmla="*/ 5929 h 40019"/>
                    <a:gd name="connsiteX3" fmla="*/ 12361 w 34115"/>
                    <a:gd name="connsiteY3" fmla="*/ 40020 h 40019"/>
                    <a:gd name="connsiteX4" fmla="*/ 20271 w 34115"/>
                    <a:gd name="connsiteY4" fmla="*/ 40020 h 40019"/>
                    <a:gd name="connsiteX5" fmla="*/ 20271 w 34115"/>
                    <a:gd name="connsiteY5" fmla="*/ 5929 h 40019"/>
                    <a:gd name="connsiteX6" fmla="*/ 34116 w 34115"/>
                    <a:gd name="connsiteY6" fmla="*/ 5929 h 40019"/>
                    <a:gd name="connsiteX7" fmla="*/ 32632 w 34115"/>
                    <a:gd name="connsiteY7" fmla="*/ 0 h 40019"/>
                    <a:gd name="connsiteX8" fmla="*/ 0 w 34115"/>
                    <a:gd name="connsiteY8" fmla="*/ 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5" h="40019">
                      <a:moveTo>
                        <a:pt x="0" y="0"/>
                      </a:moveTo>
                      <a:lnTo>
                        <a:pt x="0" y="5929"/>
                      </a:lnTo>
                      <a:lnTo>
                        <a:pt x="12361" y="5929"/>
                      </a:lnTo>
                      <a:lnTo>
                        <a:pt x="12361" y="40020"/>
                      </a:lnTo>
                      <a:lnTo>
                        <a:pt x="20271" y="40020"/>
                      </a:lnTo>
                      <a:lnTo>
                        <a:pt x="20271" y="5929"/>
                      </a:lnTo>
                      <a:lnTo>
                        <a:pt x="34116" y="5929"/>
                      </a:lnTo>
                      <a:lnTo>
                        <a:pt x="32632" y="0"/>
                      </a:lnTo>
                      <a:lnTo>
                        <a:pt x="0" y="0"/>
                      </a:lnTo>
                      <a:close/>
                    </a:path>
                  </a:pathLst>
                </a:custGeom>
                <a:solidFill>
                  <a:srgbClr val="FFFFFF"/>
                </a:solidFill>
                <a:ln w="4944" cap="flat">
                  <a:noFill/>
                  <a:prstDash val="solid"/>
                  <a:miter/>
                </a:ln>
              </p:spPr>
              <p:txBody>
                <a:bodyPr rtlCol="0" anchor="ctr"/>
                <a:lstStyle/>
                <a:p>
                  <a:endParaRPr lang="en-US"/>
                </a:p>
              </p:txBody>
            </p:sp>
            <p:sp>
              <p:nvSpPr>
                <p:cNvPr id="728" name="Freeform 727">
                  <a:extLst>
                    <a:ext uri="{FF2B5EF4-FFF2-40B4-BE49-F238E27FC236}">
                      <a16:creationId xmlns:a16="http://schemas.microsoft.com/office/drawing/2014/main" id="{C453507F-D372-3422-61DF-3BEA2B5B4852}"/>
                    </a:ext>
                  </a:extLst>
                </p:cNvPr>
                <p:cNvSpPr/>
                <p:nvPr/>
              </p:nvSpPr>
              <p:spPr>
                <a:xfrm>
                  <a:off x="7044518" y="4514295"/>
                  <a:ext cx="31148" cy="40513"/>
                </a:xfrm>
                <a:custGeom>
                  <a:avLst/>
                  <a:gdLst>
                    <a:gd name="connsiteX0" fmla="*/ 23732 w 31148"/>
                    <a:gd name="connsiteY0" fmla="*/ 17292 h 40513"/>
                    <a:gd name="connsiteX1" fmla="*/ 7911 w 31148"/>
                    <a:gd name="connsiteY1" fmla="*/ 17292 h 40513"/>
                    <a:gd name="connsiteX2" fmla="*/ 7911 w 31148"/>
                    <a:gd name="connsiteY2" fmla="*/ 0 h 40513"/>
                    <a:gd name="connsiteX3" fmla="*/ 0 w 31148"/>
                    <a:gd name="connsiteY3" fmla="*/ 494 h 40513"/>
                    <a:gd name="connsiteX4" fmla="*/ 0 w 31148"/>
                    <a:gd name="connsiteY4" fmla="*/ 40514 h 40513"/>
                    <a:gd name="connsiteX5" fmla="*/ 7911 w 31148"/>
                    <a:gd name="connsiteY5" fmla="*/ 40514 h 40513"/>
                    <a:gd name="connsiteX6" fmla="*/ 7911 w 31148"/>
                    <a:gd name="connsiteY6" fmla="*/ 23715 h 40513"/>
                    <a:gd name="connsiteX7" fmla="*/ 23732 w 31148"/>
                    <a:gd name="connsiteY7" fmla="*/ 23715 h 40513"/>
                    <a:gd name="connsiteX8" fmla="*/ 23732 w 31148"/>
                    <a:gd name="connsiteY8" fmla="*/ 40514 h 40513"/>
                    <a:gd name="connsiteX9" fmla="*/ 31149 w 31148"/>
                    <a:gd name="connsiteY9" fmla="*/ 40514 h 40513"/>
                    <a:gd name="connsiteX10" fmla="*/ 31149 w 31148"/>
                    <a:gd name="connsiteY10" fmla="*/ 494 h 40513"/>
                    <a:gd name="connsiteX11" fmla="*/ 23732 w 31148"/>
                    <a:gd name="connsiteY11" fmla="*/ 494 h 40513"/>
                    <a:gd name="connsiteX12" fmla="*/ 23732 w 31148"/>
                    <a:gd name="connsiteY12" fmla="*/ 17292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48" h="40513">
                      <a:moveTo>
                        <a:pt x="23732" y="17292"/>
                      </a:moveTo>
                      <a:lnTo>
                        <a:pt x="7911" y="17292"/>
                      </a:lnTo>
                      <a:lnTo>
                        <a:pt x="7911" y="0"/>
                      </a:lnTo>
                      <a:lnTo>
                        <a:pt x="0" y="494"/>
                      </a:lnTo>
                      <a:lnTo>
                        <a:pt x="0" y="40514"/>
                      </a:lnTo>
                      <a:lnTo>
                        <a:pt x="7911" y="40514"/>
                      </a:lnTo>
                      <a:lnTo>
                        <a:pt x="7911" y="23715"/>
                      </a:lnTo>
                      <a:lnTo>
                        <a:pt x="23732" y="23715"/>
                      </a:lnTo>
                      <a:lnTo>
                        <a:pt x="23732" y="40514"/>
                      </a:lnTo>
                      <a:lnTo>
                        <a:pt x="31149" y="40514"/>
                      </a:lnTo>
                      <a:lnTo>
                        <a:pt x="31149" y="494"/>
                      </a:lnTo>
                      <a:lnTo>
                        <a:pt x="23732" y="494"/>
                      </a:lnTo>
                      <a:lnTo>
                        <a:pt x="23732" y="17292"/>
                      </a:lnTo>
                      <a:close/>
                    </a:path>
                  </a:pathLst>
                </a:custGeom>
                <a:solidFill>
                  <a:srgbClr val="FFFFFF"/>
                </a:solidFill>
                <a:ln w="4944" cap="flat">
                  <a:noFill/>
                  <a:prstDash val="solid"/>
                  <a:miter/>
                </a:ln>
              </p:spPr>
              <p:txBody>
                <a:bodyPr rtlCol="0" anchor="ctr"/>
                <a:lstStyle/>
                <a:p>
                  <a:endParaRPr lang="en-US"/>
                </a:p>
              </p:txBody>
            </p:sp>
            <p:sp>
              <p:nvSpPr>
                <p:cNvPr id="729" name="Freeform 728">
                  <a:extLst>
                    <a:ext uri="{FF2B5EF4-FFF2-40B4-BE49-F238E27FC236}">
                      <a16:creationId xmlns:a16="http://schemas.microsoft.com/office/drawing/2014/main" id="{3BA0EC9E-D25B-83AE-124D-5506AF8FE0EF}"/>
                    </a:ext>
                  </a:extLst>
                </p:cNvPr>
                <p:cNvSpPr/>
                <p:nvPr/>
              </p:nvSpPr>
              <p:spPr>
                <a:xfrm>
                  <a:off x="7085556" y="4514295"/>
                  <a:ext cx="31643" cy="40513"/>
                </a:xfrm>
                <a:custGeom>
                  <a:avLst/>
                  <a:gdLst>
                    <a:gd name="connsiteX0" fmla="*/ 23733 w 31643"/>
                    <a:gd name="connsiteY0" fmla="*/ 17292 h 40513"/>
                    <a:gd name="connsiteX1" fmla="*/ 7911 w 31643"/>
                    <a:gd name="connsiteY1" fmla="*/ 17292 h 40513"/>
                    <a:gd name="connsiteX2" fmla="*/ 7911 w 31643"/>
                    <a:gd name="connsiteY2" fmla="*/ 0 h 40513"/>
                    <a:gd name="connsiteX3" fmla="*/ 0 w 31643"/>
                    <a:gd name="connsiteY3" fmla="*/ 494 h 40513"/>
                    <a:gd name="connsiteX4" fmla="*/ 0 w 31643"/>
                    <a:gd name="connsiteY4" fmla="*/ 40514 h 40513"/>
                    <a:gd name="connsiteX5" fmla="*/ 7911 w 31643"/>
                    <a:gd name="connsiteY5" fmla="*/ 40514 h 40513"/>
                    <a:gd name="connsiteX6" fmla="*/ 7911 w 31643"/>
                    <a:gd name="connsiteY6" fmla="*/ 23715 h 40513"/>
                    <a:gd name="connsiteX7" fmla="*/ 23733 w 31643"/>
                    <a:gd name="connsiteY7" fmla="*/ 23715 h 40513"/>
                    <a:gd name="connsiteX8" fmla="*/ 23733 w 31643"/>
                    <a:gd name="connsiteY8" fmla="*/ 40514 h 40513"/>
                    <a:gd name="connsiteX9" fmla="*/ 31643 w 31643"/>
                    <a:gd name="connsiteY9" fmla="*/ 40514 h 40513"/>
                    <a:gd name="connsiteX10" fmla="*/ 31643 w 31643"/>
                    <a:gd name="connsiteY10" fmla="*/ 494 h 40513"/>
                    <a:gd name="connsiteX11" fmla="*/ 23733 w 31643"/>
                    <a:gd name="connsiteY11" fmla="*/ 494 h 40513"/>
                    <a:gd name="connsiteX12" fmla="*/ 23733 w 31643"/>
                    <a:gd name="connsiteY12" fmla="*/ 17292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3" h="40513">
                      <a:moveTo>
                        <a:pt x="23733" y="17292"/>
                      </a:moveTo>
                      <a:lnTo>
                        <a:pt x="7911" y="17292"/>
                      </a:lnTo>
                      <a:lnTo>
                        <a:pt x="7911" y="0"/>
                      </a:lnTo>
                      <a:lnTo>
                        <a:pt x="0" y="494"/>
                      </a:lnTo>
                      <a:lnTo>
                        <a:pt x="0" y="40514"/>
                      </a:lnTo>
                      <a:lnTo>
                        <a:pt x="7911" y="40514"/>
                      </a:lnTo>
                      <a:lnTo>
                        <a:pt x="7911" y="23715"/>
                      </a:lnTo>
                      <a:lnTo>
                        <a:pt x="23733" y="23715"/>
                      </a:lnTo>
                      <a:lnTo>
                        <a:pt x="23733" y="40514"/>
                      </a:lnTo>
                      <a:lnTo>
                        <a:pt x="31643" y="40514"/>
                      </a:lnTo>
                      <a:lnTo>
                        <a:pt x="31643" y="494"/>
                      </a:lnTo>
                      <a:lnTo>
                        <a:pt x="23733" y="494"/>
                      </a:lnTo>
                      <a:lnTo>
                        <a:pt x="23733" y="17292"/>
                      </a:lnTo>
                      <a:close/>
                    </a:path>
                  </a:pathLst>
                </a:custGeom>
                <a:solidFill>
                  <a:srgbClr val="FFFFFF"/>
                </a:solidFill>
                <a:ln w="4944" cap="flat">
                  <a:noFill/>
                  <a:prstDash val="solid"/>
                  <a:miter/>
                </a:ln>
              </p:spPr>
              <p:txBody>
                <a:bodyPr rtlCol="0" anchor="ctr"/>
                <a:lstStyle/>
                <a:p>
                  <a:endParaRPr lang="en-US"/>
                </a:p>
              </p:txBody>
            </p:sp>
            <p:sp>
              <p:nvSpPr>
                <p:cNvPr id="730" name="Freeform 729">
                  <a:extLst>
                    <a:ext uri="{FF2B5EF4-FFF2-40B4-BE49-F238E27FC236}">
                      <a16:creationId xmlns:a16="http://schemas.microsoft.com/office/drawing/2014/main" id="{36161560-C824-B626-2B6E-65811F63E513}"/>
                    </a:ext>
                  </a:extLst>
                </p:cNvPr>
                <p:cNvSpPr/>
                <p:nvPr/>
              </p:nvSpPr>
              <p:spPr>
                <a:xfrm>
                  <a:off x="7122143" y="4514789"/>
                  <a:ext cx="38070" cy="40513"/>
                </a:xfrm>
                <a:custGeom>
                  <a:avLst/>
                  <a:gdLst>
                    <a:gd name="connsiteX0" fmla="*/ 15821 w 38070"/>
                    <a:gd name="connsiteY0" fmla="*/ 0 h 40513"/>
                    <a:gd name="connsiteX1" fmla="*/ 0 w 38070"/>
                    <a:gd name="connsiteY1" fmla="*/ 40514 h 40513"/>
                    <a:gd name="connsiteX2" fmla="*/ 7911 w 38070"/>
                    <a:gd name="connsiteY2" fmla="*/ 40514 h 40513"/>
                    <a:gd name="connsiteX3" fmla="*/ 11372 w 38070"/>
                    <a:gd name="connsiteY3" fmla="*/ 31126 h 40513"/>
                    <a:gd name="connsiteX4" fmla="*/ 26699 w 38070"/>
                    <a:gd name="connsiteY4" fmla="*/ 31126 h 40513"/>
                    <a:gd name="connsiteX5" fmla="*/ 30160 w 38070"/>
                    <a:gd name="connsiteY5" fmla="*/ 40514 h 40513"/>
                    <a:gd name="connsiteX6" fmla="*/ 38071 w 38070"/>
                    <a:gd name="connsiteY6" fmla="*/ 39525 h 40513"/>
                    <a:gd name="connsiteX7" fmla="*/ 22249 w 38070"/>
                    <a:gd name="connsiteY7" fmla="*/ 494 h 40513"/>
                    <a:gd name="connsiteX8" fmla="*/ 15821 w 38070"/>
                    <a:gd name="connsiteY8" fmla="*/ 494 h 40513"/>
                    <a:gd name="connsiteX9" fmla="*/ 13844 w 38070"/>
                    <a:gd name="connsiteY9" fmla="*/ 24209 h 40513"/>
                    <a:gd name="connsiteX10" fmla="*/ 19283 w 38070"/>
                    <a:gd name="connsiteY10" fmla="*/ 10376 h 40513"/>
                    <a:gd name="connsiteX11" fmla="*/ 24721 w 38070"/>
                    <a:gd name="connsiteY11" fmla="*/ 24209 h 40513"/>
                    <a:gd name="connsiteX12" fmla="*/ 13844 w 38070"/>
                    <a:gd name="connsiteY12" fmla="*/ 24209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70" h="40513">
                      <a:moveTo>
                        <a:pt x="15821" y="0"/>
                      </a:moveTo>
                      <a:lnTo>
                        <a:pt x="0" y="40514"/>
                      </a:lnTo>
                      <a:lnTo>
                        <a:pt x="7911" y="40514"/>
                      </a:lnTo>
                      <a:lnTo>
                        <a:pt x="11372" y="31126"/>
                      </a:lnTo>
                      <a:lnTo>
                        <a:pt x="26699" y="31126"/>
                      </a:lnTo>
                      <a:lnTo>
                        <a:pt x="30160" y="40514"/>
                      </a:lnTo>
                      <a:lnTo>
                        <a:pt x="38071" y="39525"/>
                      </a:lnTo>
                      <a:lnTo>
                        <a:pt x="22249" y="494"/>
                      </a:lnTo>
                      <a:lnTo>
                        <a:pt x="15821" y="494"/>
                      </a:lnTo>
                      <a:close/>
                      <a:moveTo>
                        <a:pt x="13844" y="24209"/>
                      </a:moveTo>
                      <a:lnTo>
                        <a:pt x="19283" y="10376"/>
                      </a:lnTo>
                      <a:lnTo>
                        <a:pt x="24721" y="24209"/>
                      </a:lnTo>
                      <a:lnTo>
                        <a:pt x="13844" y="24209"/>
                      </a:lnTo>
                      <a:close/>
                    </a:path>
                  </a:pathLst>
                </a:custGeom>
                <a:solidFill>
                  <a:srgbClr val="FFFFFF"/>
                </a:solidFill>
                <a:ln w="4944" cap="flat">
                  <a:noFill/>
                  <a:prstDash val="solid"/>
                  <a:miter/>
                </a:ln>
              </p:spPr>
              <p:txBody>
                <a:bodyPr rtlCol="0" anchor="ctr"/>
                <a:lstStyle/>
                <a:p>
                  <a:endParaRPr lang="en-US"/>
                </a:p>
              </p:txBody>
            </p:sp>
            <p:sp>
              <p:nvSpPr>
                <p:cNvPr id="731" name="Freeform 730">
                  <a:extLst>
                    <a:ext uri="{FF2B5EF4-FFF2-40B4-BE49-F238E27FC236}">
                      <a16:creationId xmlns:a16="http://schemas.microsoft.com/office/drawing/2014/main" id="{A735037E-E6D3-D8D2-4FF6-6F7D8D25B366}"/>
                    </a:ext>
                  </a:extLst>
                </p:cNvPr>
                <p:cNvSpPr/>
                <p:nvPr/>
              </p:nvSpPr>
              <p:spPr>
                <a:xfrm>
                  <a:off x="7165653" y="4514789"/>
                  <a:ext cx="35598" cy="40019"/>
                </a:xfrm>
                <a:custGeom>
                  <a:avLst/>
                  <a:gdLst>
                    <a:gd name="connsiteX0" fmla="*/ 18294 w 35598"/>
                    <a:gd name="connsiteY0" fmla="*/ 18281 h 40019"/>
                    <a:gd name="connsiteX1" fmla="*/ 4944 w 35598"/>
                    <a:gd name="connsiteY1" fmla="*/ 0 h 40019"/>
                    <a:gd name="connsiteX2" fmla="*/ 0 w 35598"/>
                    <a:gd name="connsiteY2" fmla="*/ 0 h 40019"/>
                    <a:gd name="connsiteX3" fmla="*/ 0 w 35598"/>
                    <a:gd name="connsiteY3" fmla="*/ 40020 h 40019"/>
                    <a:gd name="connsiteX4" fmla="*/ 7416 w 35598"/>
                    <a:gd name="connsiteY4" fmla="*/ 40020 h 40019"/>
                    <a:gd name="connsiteX5" fmla="*/ 7416 w 35598"/>
                    <a:gd name="connsiteY5" fmla="*/ 15316 h 40019"/>
                    <a:gd name="connsiteX6" fmla="*/ 17305 w 35598"/>
                    <a:gd name="connsiteY6" fmla="*/ 28162 h 40019"/>
                    <a:gd name="connsiteX7" fmla="*/ 20271 w 35598"/>
                    <a:gd name="connsiteY7" fmla="*/ 27668 h 40019"/>
                    <a:gd name="connsiteX8" fmla="*/ 27688 w 35598"/>
                    <a:gd name="connsiteY8" fmla="*/ 16798 h 40019"/>
                    <a:gd name="connsiteX9" fmla="*/ 27688 w 35598"/>
                    <a:gd name="connsiteY9" fmla="*/ 40020 h 40019"/>
                    <a:gd name="connsiteX10" fmla="*/ 35599 w 35598"/>
                    <a:gd name="connsiteY10" fmla="*/ 40020 h 40019"/>
                    <a:gd name="connsiteX11" fmla="*/ 35599 w 35598"/>
                    <a:gd name="connsiteY11" fmla="*/ 0 h 40019"/>
                    <a:gd name="connsiteX12" fmla="*/ 30654 w 35598"/>
                    <a:gd name="connsiteY12" fmla="*/ 0 h 40019"/>
                    <a:gd name="connsiteX13" fmla="*/ 18294 w 35598"/>
                    <a:gd name="connsiteY13" fmla="*/ 18281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98" h="40019">
                      <a:moveTo>
                        <a:pt x="18294" y="18281"/>
                      </a:moveTo>
                      <a:lnTo>
                        <a:pt x="4944" y="0"/>
                      </a:lnTo>
                      <a:lnTo>
                        <a:pt x="0" y="0"/>
                      </a:lnTo>
                      <a:lnTo>
                        <a:pt x="0" y="40020"/>
                      </a:lnTo>
                      <a:lnTo>
                        <a:pt x="7416" y="40020"/>
                      </a:lnTo>
                      <a:lnTo>
                        <a:pt x="7416" y="15316"/>
                      </a:lnTo>
                      <a:lnTo>
                        <a:pt x="17305" y="28162"/>
                      </a:lnTo>
                      <a:lnTo>
                        <a:pt x="20271" y="27668"/>
                      </a:lnTo>
                      <a:lnTo>
                        <a:pt x="27688" y="16798"/>
                      </a:lnTo>
                      <a:lnTo>
                        <a:pt x="27688" y="40020"/>
                      </a:lnTo>
                      <a:lnTo>
                        <a:pt x="35599" y="40020"/>
                      </a:lnTo>
                      <a:lnTo>
                        <a:pt x="35599" y="0"/>
                      </a:lnTo>
                      <a:lnTo>
                        <a:pt x="30654" y="0"/>
                      </a:lnTo>
                      <a:lnTo>
                        <a:pt x="18294" y="18281"/>
                      </a:lnTo>
                      <a:close/>
                    </a:path>
                  </a:pathLst>
                </a:custGeom>
                <a:solidFill>
                  <a:srgbClr val="FFFFFF"/>
                </a:solidFill>
                <a:ln w="4944" cap="flat">
                  <a:noFill/>
                  <a:prstDash val="solid"/>
                  <a:miter/>
                </a:ln>
              </p:spPr>
              <p:txBody>
                <a:bodyPr rtlCol="0" anchor="ctr"/>
                <a:lstStyle/>
                <a:p>
                  <a:endParaRPr lang="en-US"/>
                </a:p>
              </p:txBody>
            </p:sp>
            <p:sp>
              <p:nvSpPr>
                <p:cNvPr id="732" name="Freeform 731">
                  <a:extLst>
                    <a:ext uri="{FF2B5EF4-FFF2-40B4-BE49-F238E27FC236}">
                      <a16:creationId xmlns:a16="http://schemas.microsoft.com/office/drawing/2014/main" id="{D1CCB61C-2BA1-D6EE-FC86-E8C6174A0ABB}"/>
                    </a:ext>
                  </a:extLst>
                </p:cNvPr>
                <p:cNvSpPr/>
                <p:nvPr/>
              </p:nvSpPr>
              <p:spPr>
                <a:xfrm>
                  <a:off x="7210646" y="4514789"/>
                  <a:ext cx="28182" cy="40513"/>
                </a:xfrm>
                <a:custGeom>
                  <a:avLst/>
                  <a:gdLst>
                    <a:gd name="connsiteX0" fmla="*/ 24227 w 28182"/>
                    <a:gd name="connsiteY0" fmla="*/ 2965 h 40513"/>
                    <a:gd name="connsiteX1" fmla="*/ 12855 w 28182"/>
                    <a:gd name="connsiteY1" fmla="*/ 0 h 40513"/>
                    <a:gd name="connsiteX2" fmla="*/ 0 w 28182"/>
                    <a:gd name="connsiteY2" fmla="*/ 0 h 40513"/>
                    <a:gd name="connsiteX3" fmla="*/ 0 w 28182"/>
                    <a:gd name="connsiteY3" fmla="*/ 40514 h 40513"/>
                    <a:gd name="connsiteX4" fmla="*/ 7416 w 28182"/>
                    <a:gd name="connsiteY4" fmla="*/ 40514 h 40513"/>
                    <a:gd name="connsiteX5" fmla="*/ 7416 w 28182"/>
                    <a:gd name="connsiteY5" fmla="*/ 26680 h 40513"/>
                    <a:gd name="connsiteX6" fmla="*/ 11866 w 28182"/>
                    <a:gd name="connsiteY6" fmla="*/ 26680 h 40513"/>
                    <a:gd name="connsiteX7" fmla="*/ 23238 w 28182"/>
                    <a:gd name="connsiteY7" fmla="*/ 23221 h 40513"/>
                    <a:gd name="connsiteX8" fmla="*/ 28182 w 28182"/>
                    <a:gd name="connsiteY8" fmla="*/ 13340 h 40513"/>
                    <a:gd name="connsiteX9" fmla="*/ 23732 w 28182"/>
                    <a:gd name="connsiteY9" fmla="*/ 3459 h 40513"/>
                    <a:gd name="connsiteX10" fmla="*/ 18788 w 28182"/>
                    <a:gd name="connsiteY10" fmla="*/ 18281 h 40513"/>
                    <a:gd name="connsiteX11" fmla="*/ 13349 w 28182"/>
                    <a:gd name="connsiteY11" fmla="*/ 19763 h 40513"/>
                    <a:gd name="connsiteX12" fmla="*/ 8405 w 28182"/>
                    <a:gd name="connsiteY12" fmla="*/ 19763 h 40513"/>
                    <a:gd name="connsiteX13" fmla="*/ 8405 w 28182"/>
                    <a:gd name="connsiteY13" fmla="*/ 6423 h 40513"/>
                    <a:gd name="connsiteX14" fmla="*/ 13349 w 28182"/>
                    <a:gd name="connsiteY14" fmla="*/ 6423 h 40513"/>
                    <a:gd name="connsiteX15" fmla="*/ 19283 w 28182"/>
                    <a:gd name="connsiteY15" fmla="*/ 7905 h 40513"/>
                    <a:gd name="connsiteX16" fmla="*/ 21260 w 28182"/>
                    <a:gd name="connsiteY16" fmla="*/ 13340 h 40513"/>
                    <a:gd name="connsiteX17" fmla="*/ 18788 w 28182"/>
                    <a:gd name="connsiteY17" fmla="*/ 18281 h 4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82" h="40513">
                      <a:moveTo>
                        <a:pt x="24227" y="2965"/>
                      </a:moveTo>
                      <a:cubicBezTo>
                        <a:pt x="21260" y="988"/>
                        <a:pt x="17305" y="0"/>
                        <a:pt x="12855" y="0"/>
                      </a:cubicBezTo>
                      <a:lnTo>
                        <a:pt x="0" y="0"/>
                      </a:lnTo>
                      <a:lnTo>
                        <a:pt x="0" y="40514"/>
                      </a:lnTo>
                      <a:lnTo>
                        <a:pt x="7416" y="40514"/>
                      </a:lnTo>
                      <a:lnTo>
                        <a:pt x="7416" y="26680"/>
                      </a:lnTo>
                      <a:lnTo>
                        <a:pt x="11866" y="26680"/>
                      </a:lnTo>
                      <a:cubicBezTo>
                        <a:pt x="16316" y="26680"/>
                        <a:pt x="19777" y="25692"/>
                        <a:pt x="23238" y="23221"/>
                      </a:cubicBezTo>
                      <a:cubicBezTo>
                        <a:pt x="26699" y="21245"/>
                        <a:pt x="28182" y="17787"/>
                        <a:pt x="28182" y="13340"/>
                      </a:cubicBezTo>
                      <a:cubicBezTo>
                        <a:pt x="28182" y="8893"/>
                        <a:pt x="26699" y="5435"/>
                        <a:pt x="23732" y="3459"/>
                      </a:cubicBezTo>
                      <a:close/>
                      <a:moveTo>
                        <a:pt x="18788" y="18281"/>
                      </a:moveTo>
                      <a:cubicBezTo>
                        <a:pt x="17305" y="19269"/>
                        <a:pt x="15327" y="19763"/>
                        <a:pt x="13349" y="19763"/>
                      </a:cubicBezTo>
                      <a:lnTo>
                        <a:pt x="8405" y="19763"/>
                      </a:lnTo>
                      <a:lnTo>
                        <a:pt x="8405" y="6423"/>
                      </a:lnTo>
                      <a:lnTo>
                        <a:pt x="13349" y="6423"/>
                      </a:lnTo>
                      <a:cubicBezTo>
                        <a:pt x="15821" y="6423"/>
                        <a:pt x="17799" y="6917"/>
                        <a:pt x="19283" y="7905"/>
                      </a:cubicBezTo>
                      <a:cubicBezTo>
                        <a:pt x="20766" y="8893"/>
                        <a:pt x="21260" y="10870"/>
                        <a:pt x="21260" y="13340"/>
                      </a:cubicBezTo>
                      <a:cubicBezTo>
                        <a:pt x="21260" y="15810"/>
                        <a:pt x="20271" y="17292"/>
                        <a:pt x="18788" y="18281"/>
                      </a:cubicBezTo>
                      <a:close/>
                    </a:path>
                  </a:pathLst>
                </a:custGeom>
                <a:solidFill>
                  <a:srgbClr val="FFFFFF"/>
                </a:solidFill>
                <a:ln w="4944" cap="flat">
                  <a:noFill/>
                  <a:prstDash val="solid"/>
                  <a:miter/>
                </a:ln>
              </p:spPr>
              <p:txBody>
                <a:bodyPr rtlCol="0" anchor="ctr"/>
                <a:lstStyle/>
                <a:p>
                  <a:endParaRPr lang="en-US"/>
                </a:p>
              </p:txBody>
            </p:sp>
            <p:sp>
              <p:nvSpPr>
                <p:cNvPr id="733" name="Freeform 732">
                  <a:extLst>
                    <a:ext uri="{FF2B5EF4-FFF2-40B4-BE49-F238E27FC236}">
                      <a16:creationId xmlns:a16="http://schemas.microsoft.com/office/drawing/2014/main" id="{26D93B8D-40D4-1A20-24ED-DE6575CF622C}"/>
                    </a:ext>
                  </a:extLst>
                </p:cNvPr>
                <p:cNvSpPr/>
                <p:nvPr/>
              </p:nvSpPr>
              <p:spPr>
                <a:xfrm>
                  <a:off x="7242289" y="4514789"/>
                  <a:ext cx="34115" cy="40019"/>
                </a:xfrm>
                <a:custGeom>
                  <a:avLst/>
                  <a:gdLst>
                    <a:gd name="connsiteX0" fmla="*/ 0 w 34115"/>
                    <a:gd name="connsiteY0" fmla="*/ 0 h 40019"/>
                    <a:gd name="connsiteX1" fmla="*/ 0 w 34115"/>
                    <a:gd name="connsiteY1" fmla="*/ 5929 h 40019"/>
                    <a:gd name="connsiteX2" fmla="*/ 12361 w 34115"/>
                    <a:gd name="connsiteY2" fmla="*/ 5929 h 40019"/>
                    <a:gd name="connsiteX3" fmla="*/ 12361 w 34115"/>
                    <a:gd name="connsiteY3" fmla="*/ 40020 h 40019"/>
                    <a:gd name="connsiteX4" fmla="*/ 20271 w 34115"/>
                    <a:gd name="connsiteY4" fmla="*/ 40020 h 40019"/>
                    <a:gd name="connsiteX5" fmla="*/ 20271 w 34115"/>
                    <a:gd name="connsiteY5" fmla="*/ 5929 h 40019"/>
                    <a:gd name="connsiteX6" fmla="*/ 34115 w 34115"/>
                    <a:gd name="connsiteY6" fmla="*/ 5929 h 40019"/>
                    <a:gd name="connsiteX7" fmla="*/ 32632 w 34115"/>
                    <a:gd name="connsiteY7" fmla="*/ 0 h 40019"/>
                    <a:gd name="connsiteX8" fmla="*/ 0 w 34115"/>
                    <a:gd name="connsiteY8" fmla="*/ 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5" h="40019">
                      <a:moveTo>
                        <a:pt x="0" y="0"/>
                      </a:moveTo>
                      <a:lnTo>
                        <a:pt x="0" y="5929"/>
                      </a:lnTo>
                      <a:lnTo>
                        <a:pt x="12361" y="5929"/>
                      </a:lnTo>
                      <a:lnTo>
                        <a:pt x="12361" y="40020"/>
                      </a:lnTo>
                      <a:lnTo>
                        <a:pt x="20271" y="40020"/>
                      </a:lnTo>
                      <a:lnTo>
                        <a:pt x="20271" y="5929"/>
                      </a:lnTo>
                      <a:lnTo>
                        <a:pt x="34115" y="5929"/>
                      </a:lnTo>
                      <a:lnTo>
                        <a:pt x="32632" y="0"/>
                      </a:lnTo>
                      <a:lnTo>
                        <a:pt x="0" y="0"/>
                      </a:lnTo>
                      <a:close/>
                    </a:path>
                  </a:pathLst>
                </a:custGeom>
                <a:solidFill>
                  <a:srgbClr val="FFFFFF"/>
                </a:solidFill>
                <a:ln w="4944" cap="flat">
                  <a:noFill/>
                  <a:prstDash val="solid"/>
                  <a:miter/>
                </a:ln>
              </p:spPr>
              <p:txBody>
                <a:bodyPr rtlCol="0" anchor="ctr"/>
                <a:lstStyle/>
                <a:p>
                  <a:endParaRPr lang="en-US"/>
                </a:p>
              </p:txBody>
            </p:sp>
            <p:sp>
              <p:nvSpPr>
                <p:cNvPr id="734" name="Freeform 733">
                  <a:extLst>
                    <a:ext uri="{FF2B5EF4-FFF2-40B4-BE49-F238E27FC236}">
                      <a16:creationId xmlns:a16="http://schemas.microsoft.com/office/drawing/2014/main" id="{E4F3796B-0239-E5F7-11A7-88B98E0FB793}"/>
                    </a:ext>
                  </a:extLst>
                </p:cNvPr>
                <p:cNvSpPr/>
                <p:nvPr/>
              </p:nvSpPr>
              <p:spPr>
                <a:xfrm>
                  <a:off x="7279866" y="4513801"/>
                  <a:ext cx="37082" cy="41995"/>
                </a:xfrm>
                <a:custGeom>
                  <a:avLst/>
                  <a:gdLst>
                    <a:gd name="connsiteX0" fmla="*/ 18788 w 37082"/>
                    <a:gd name="connsiteY0" fmla="*/ 0 h 41995"/>
                    <a:gd name="connsiteX1" fmla="*/ 4944 w 37082"/>
                    <a:gd name="connsiteY1" fmla="*/ 5929 h 41995"/>
                    <a:gd name="connsiteX2" fmla="*/ 0 w 37082"/>
                    <a:gd name="connsiteY2" fmla="*/ 21245 h 41995"/>
                    <a:gd name="connsiteX3" fmla="*/ 4450 w 37082"/>
                    <a:gd name="connsiteY3" fmla="*/ 36067 h 41995"/>
                    <a:gd name="connsiteX4" fmla="*/ 18294 w 37082"/>
                    <a:gd name="connsiteY4" fmla="*/ 41996 h 41995"/>
                    <a:gd name="connsiteX5" fmla="*/ 32138 w 37082"/>
                    <a:gd name="connsiteY5" fmla="*/ 36067 h 41995"/>
                    <a:gd name="connsiteX6" fmla="*/ 37082 w 37082"/>
                    <a:gd name="connsiteY6" fmla="*/ 20751 h 41995"/>
                    <a:gd name="connsiteX7" fmla="*/ 32632 w 37082"/>
                    <a:gd name="connsiteY7" fmla="*/ 5929 h 41995"/>
                    <a:gd name="connsiteX8" fmla="*/ 18788 w 37082"/>
                    <a:gd name="connsiteY8" fmla="*/ 0 h 41995"/>
                    <a:gd name="connsiteX9" fmla="*/ 26699 w 37082"/>
                    <a:gd name="connsiteY9" fmla="*/ 32114 h 41995"/>
                    <a:gd name="connsiteX10" fmla="*/ 18788 w 37082"/>
                    <a:gd name="connsiteY10" fmla="*/ 35573 h 41995"/>
                    <a:gd name="connsiteX11" fmla="*/ 10877 w 37082"/>
                    <a:gd name="connsiteY11" fmla="*/ 31620 h 41995"/>
                    <a:gd name="connsiteX12" fmla="*/ 8405 w 37082"/>
                    <a:gd name="connsiteY12" fmla="*/ 21245 h 41995"/>
                    <a:gd name="connsiteX13" fmla="*/ 11371 w 37082"/>
                    <a:gd name="connsiteY13" fmla="*/ 10376 h 41995"/>
                    <a:gd name="connsiteX14" fmla="*/ 19283 w 37082"/>
                    <a:gd name="connsiteY14" fmla="*/ 6423 h 41995"/>
                    <a:gd name="connsiteX15" fmla="*/ 27194 w 37082"/>
                    <a:gd name="connsiteY15" fmla="*/ 10376 h 41995"/>
                    <a:gd name="connsiteX16" fmla="*/ 29666 w 37082"/>
                    <a:gd name="connsiteY16" fmla="*/ 20751 h 41995"/>
                    <a:gd name="connsiteX17" fmla="*/ 26699 w 37082"/>
                    <a:gd name="connsiteY17" fmla="*/ 32114 h 4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82" h="41995">
                      <a:moveTo>
                        <a:pt x="18788" y="0"/>
                      </a:moveTo>
                      <a:cubicBezTo>
                        <a:pt x="12855" y="0"/>
                        <a:pt x="8405" y="1976"/>
                        <a:pt x="4944" y="5929"/>
                      </a:cubicBezTo>
                      <a:cubicBezTo>
                        <a:pt x="1483" y="9881"/>
                        <a:pt x="0" y="14822"/>
                        <a:pt x="0" y="21245"/>
                      </a:cubicBezTo>
                      <a:cubicBezTo>
                        <a:pt x="0" y="27668"/>
                        <a:pt x="1483" y="32114"/>
                        <a:pt x="4450" y="36067"/>
                      </a:cubicBezTo>
                      <a:cubicBezTo>
                        <a:pt x="7416" y="40020"/>
                        <a:pt x="12361" y="41996"/>
                        <a:pt x="18294" y="41996"/>
                      </a:cubicBezTo>
                      <a:cubicBezTo>
                        <a:pt x="24227" y="41996"/>
                        <a:pt x="28676" y="40020"/>
                        <a:pt x="32138" y="36067"/>
                      </a:cubicBezTo>
                      <a:cubicBezTo>
                        <a:pt x="35599" y="32114"/>
                        <a:pt x="37082" y="27174"/>
                        <a:pt x="37082" y="20751"/>
                      </a:cubicBezTo>
                      <a:cubicBezTo>
                        <a:pt x="37082" y="14328"/>
                        <a:pt x="35599" y="9881"/>
                        <a:pt x="32632" y="5929"/>
                      </a:cubicBezTo>
                      <a:cubicBezTo>
                        <a:pt x="29666" y="1976"/>
                        <a:pt x="24721" y="0"/>
                        <a:pt x="18788" y="0"/>
                      </a:cubicBezTo>
                      <a:close/>
                      <a:moveTo>
                        <a:pt x="26699" y="32114"/>
                      </a:moveTo>
                      <a:cubicBezTo>
                        <a:pt x="24721" y="34585"/>
                        <a:pt x="22249" y="35573"/>
                        <a:pt x="18788" y="35573"/>
                      </a:cubicBezTo>
                      <a:cubicBezTo>
                        <a:pt x="15327" y="35573"/>
                        <a:pt x="12361" y="34091"/>
                        <a:pt x="10877" y="31620"/>
                      </a:cubicBezTo>
                      <a:cubicBezTo>
                        <a:pt x="9394" y="29150"/>
                        <a:pt x="8405" y="25692"/>
                        <a:pt x="8405" y="21245"/>
                      </a:cubicBezTo>
                      <a:cubicBezTo>
                        <a:pt x="8405" y="16798"/>
                        <a:pt x="9394" y="13340"/>
                        <a:pt x="11371" y="10376"/>
                      </a:cubicBezTo>
                      <a:cubicBezTo>
                        <a:pt x="13349" y="7905"/>
                        <a:pt x="15821" y="6423"/>
                        <a:pt x="19283" y="6423"/>
                      </a:cubicBezTo>
                      <a:cubicBezTo>
                        <a:pt x="22744" y="6423"/>
                        <a:pt x="25710" y="7905"/>
                        <a:pt x="27194" y="10376"/>
                      </a:cubicBezTo>
                      <a:cubicBezTo>
                        <a:pt x="28676" y="12846"/>
                        <a:pt x="29666" y="16304"/>
                        <a:pt x="29666" y="20751"/>
                      </a:cubicBezTo>
                      <a:cubicBezTo>
                        <a:pt x="29666" y="25198"/>
                        <a:pt x="28676" y="29644"/>
                        <a:pt x="26699" y="32114"/>
                      </a:cubicBezTo>
                      <a:close/>
                    </a:path>
                  </a:pathLst>
                </a:custGeom>
                <a:solidFill>
                  <a:srgbClr val="FFFFFF"/>
                </a:solidFill>
                <a:ln w="4944" cap="flat">
                  <a:noFill/>
                  <a:prstDash val="solid"/>
                  <a:miter/>
                </a:ln>
              </p:spPr>
              <p:txBody>
                <a:bodyPr rtlCol="0" anchor="ctr"/>
                <a:lstStyle/>
                <a:p>
                  <a:endParaRPr lang="en-US"/>
                </a:p>
              </p:txBody>
            </p:sp>
            <p:sp>
              <p:nvSpPr>
                <p:cNvPr id="735" name="Freeform 734">
                  <a:extLst>
                    <a:ext uri="{FF2B5EF4-FFF2-40B4-BE49-F238E27FC236}">
                      <a16:creationId xmlns:a16="http://schemas.microsoft.com/office/drawing/2014/main" id="{6F478951-6A6F-FC4F-E841-4D918A3F98F5}"/>
                    </a:ext>
                  </a:extLst>
                </p:cNvPr>
                <p:cNvSpPr/>
                <p:nvPr/>
              </p:nvSpPr>
              <p:spPr>
                <a:xfrm>
                  <a:off x="7325847" y="4514789"/>
                  <a:ext cx="33621" cy="40019"/>
                </a:xfrm>
                <a:custGeom>
                  <a:avLst/>
                  <a:gdLst>
                    <a:gd name="connsiteX0" fmla="*/ 26205 w 33621"/>
                    <a:gd name="connsiteY0" fmla="*/ 0 h 40019"/>
                    <a:gd name="connsiteX1" fmla="*/ 26205 w 33621"/>
                    <a:gd name="connsiteY1" fmla="*/ 26680 h 40019"/>
                    <a:gd name="connsiteX2" fmla="*/ 7416 w 33621"/>
                    <a:gd name="connsiteY2" fmla="*/ 0 h 40019"/>
                    <a:gd name="connsiteX3" fmla="*/ 0 w 33621"/>
                    <a:gd name="connsiteY3" fmla="*/ 0 h 40019"/>
                    <a:gd name="connsiteX4" fmla="*/ 0 w 33621"/>
                    <a:gd name="connsiteY4" fmla="*/ 40020 h 40019"/>
                    <a:gd name="connsiteX5" fmla="*/ 7416 w 33621"/>
                    <a:gd name="connsiteY5" fmla="*/ 40020 h 40019"/>
                    <a:gd name="connsiteX6" fmla="*/ 7416 w 33621"/>
                    <a:gd name="connsiteY6" fmla="*/ 13340 h 40019"/>
                    <a:gd name="connsiteX7" fmla="*/ 26205 w 33621"/>
                    <a:gd name="connsiteY7" fmla="*/ 40020 h 40019"/>
                    <a:gd name="connsiteX8" fmla="*/ 33621 w 33621"/>
                    <a:gd name="connsiteY8" fmla="*/ 40020 h 40019"/>
                    <a:gd name="connsiteX9" fmla="*/ 33621 w 33621"/>
                    <a:gd name="connsiteY9" fmla="*/ 0 h 40019"/>
                    <a:gd name="connsiteX10" fmla="*/ 26205 w 33621"/>
                    <a:gd name="connsiteY10" fmla="*/ 0 h 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21" h="40019">
                      <a:moveTo>
                        <a:pt x="26205" y="0"/>
                      </a:moveTo>
                      <a:lnTo>
                        <a:pt x="26205" y="26680"/>
                      </a:lnTo>
                      <a:lnTo>
                        <a:pt x="7416" y="0"/>
                      </a:lnTo>
                      <a:lnTo>
                        <a:pt x="0" y="0"/>
                      </a:lnTo>
                      <a:lnTo>
                        <a:pt x="0" y="40020"/>
                      </a:lnTo>
                      <a:lnTo>
                        <a:pt x="7416" y="40020"/>
                      </a:lnTo>
                      <a:lnTo>
                        <a:pt x="7416" y="13340"/>
                      </a:lnTo>
                      <a:lnTo>
                        <a:pt x="26205" y="40020"/>
                      </a:lnTo>
                      <a:lnTo>
                        <a:pt x="33621" y="40020"/>
                      </a:lnTo>
                      <a:lnTo>
                        <a:pt x="33621" y="0"/>
                      </a:lnTo>
                      <a:lnTo>
                        <a:pt x="26205" y="0"/>
                      </a:lnTo>
                      <a:close/>
                    </a:path>
                  </a:pathLst>
                </a:custGeom>
                <a:solidFill>
                  <a:srgbClr val="FFFFFF"/>
                </a:solidFill>
                <a:ln w="4944" cap="flat">
                  <a:noFill/>
                  <a:prstDash val="solid"/>
                  <a:miter/>
                </a:ln>
              </p:spPr>
              <p:txBody>
                <a:bodyPr rtlCol="0" anchor="ctr"/>
                <a:lstStyle/>
                <a:p>
                  <a:endParaRPr lang="en-US"/>
                </a:p>
              </p:txBody>
            </p:sp>
            <p:sp>
              <p:nvSpPr>
                <p:cNvPr id="736" name="Freeform 735">
                  <a:extLst>
                    <a:ext uri="{FF2B5EF4-FFF2-40B4-BE49-F238E27FC236}">
                      <a16:creationId xmlns:a16="http://schemas.microsoft.com/office/drawing/2014/main" id="{42355FB2-03D0-D1AF-8491-1573E391029F}"/>
                    </a:ext>
                  </a:extLst>
                </p:cNvPr>
                <p:cNvSpPr/>
                <p:nvPr/>
              </p:nvSpPr>
              <p:spPr>
                <a:xfrm>
                  <a:off x="6749839" y="4790479"/>
                  <a:ext cx="35599" cy="53853"/>
                </a:xfrm>
                <a:custGeom>
                  <a:avLst/>
                  <a:gdLst>
                    <a:gd name="connsiteX0" fmla="*/ 10383 w 35599"/>
                    <a:gd name="connsiteY0" fmla="*/ 45949 h 53853"/>
                    <a:gd name="connsiteX1" fmla="*/ 10383 w 35599"/>
                    <a:gd name="connsiteY1" fmla="*/ 0 h 53853"/>
                    <a:gd name="connsiteX2" fmla="*/ 0 w 35599"/>
                    <a:gd name="connsiteY2" fmla="*/ 0 h 53853"/>
                    <a:gd name="connsiteX3" fmla="*/ 0 w 35599"/>
                    <a:gd name="connsiteY3" fmla="*/ 53854 h 53853"/>
                    <a:gd name="connsiteX4" fmla="*/ 35599 w 35599"/>
                    <a:gd name="connsiteY4" fmla="*/ 53854 h 53853"/>
                    <a:gd name="connsiteX5" fmla="*/ 34116 w 35599"/>
                    <a:gd name="connsiteY5" fmla="*/ 45949 h 53853"/>
                    <a:gd name="connsiteX6" fmla="*/ 10383 w 35599"/>
                    <a:gd name="connsiteY6" fmla="*/ 4594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 h="53853">
                      <a:moveTo>
                        <a:pt x="10383" y="45949"/>
                      </a:moveTo>
                      <a:lnTo>
                        <a:pt x="10383" y="0"/>
                      </a:lnTo>
                      <a:lnTo>
                        <a:pt x="0" y="0"/>
                      </a:lnTo>
                      <a:lnTo>
                        <a:pt x="0" y="53854"/>
                      </a:lnTo>
                      <a:lnTo>
                        <a:pt x="35599" y="53854"/>
                      </a:lnTo>
                      <a:lnTo>
                        <a:pt x="34116" y="45949"/>
                      </a:lnTo>
                      <a:lnTo>
                        <a:pt x="10383" y="45949"/>
                      </a:lnTo>
                      <a:close/>
                    </a:path>
                  </a:pathLst>
                </a:custGeom>
                <a:solidFill>
                  <a:srgbClr val="FFFFFF"/>
                </a:solidFill>
                <a:ln w="4944" cap="flat">
                  <a:noFill/>
                  <a:prstDash val="solid"/>
                  <a:miter/>
                </a:ln>
              </p:spPr>
              <p:txBody>
                <a:bodyPr rtlCol="0" anchor="ctr"/>
                <a:lstStyle/>
                <a:p>
                  <a:endParaRPr lang="en-US"/>
                </a:p>
              </p:txBody>
            </p:sp>
            <p:sp>
              <p:nvSpPr>
                <p:cNvPr id="737" name="Freeform 736">
                  <a:extLst>
                    <a:ext uri="{FF2B5EF4-FFF2-40B4-BE49-F238E27FC236}">
                      <a16:creationId xmlns:a16="http://schemas.microsoft.com/office/drawing/2014/main" id="{12374C91-6645-F0D2-2BA1-C61FB8569229}"/>
                    </a:ext>
                  </a:extLst>
                </p:cNvPr>
                <p:cNvSpPr/>
                <p:nvPr/>
              </p:nvSpPr>
              <p:spPr>
                <a:xfrm>
                  <a:off x="6792855" y="4790479"/>
                  <a:ext cx="37576" cy="53853"/>
                </a:xfrm>
                <a:custGeom>
                  <a:avLst/>
                  <a:gdLst>
                    <a:gd name="connsiteX0" fmla="*/ 10383 w 37576"/>
                    <a:gd name="connsiteY0" fmla="*/ 45949 h 53853"/>
                    <a:gd name="connsiteX1" fmla="*/ 10383 w 37576"/>
                    <a:gd name="connsiteY1" fmla="*/ 31127 h 53853"/>
                    <a:gd name="connsiteX2" fmla="*/ 26204 w 37576"/>
                    <a:gd name="connsiteY2" fmla="*/ 31127 h 53853"/>
                    <a:gd name="connsiteX3" fmla="*/ 24721 w 37576"/>
                    <a:gd name="connsiteY3" fmla="*/ 22727 h 53853"/>
                    <a:gd name="connsiteX4" fmla="*/ 10383 w 37576"/>
                    <a:gd name="connsiteY4" fmla="*/ 22727 h 53853"/>
                    <a:gd name="connsiteX5" fmla="*/ 10383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9 h 53853"/>
                    <a:gd name="connsiteX12" fmla="*/ 10383 w 37576"/>
                    <a:gd name="connsiteY12" fmla="*/ 45949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9"/>
                      </a:moveTo>
                      <a:lnTo>
                        <a:pt x="10383" y="31127"/>
                      </a:lnTo>
                      <a:lnTo>
                        <a:pt x="26204" y="31127"/>
                      </a:lnTo>
                      <a:lnTo>
                        <a:pt x="24721" y="22727"/>
                      </a:lnTo>
                      <a:lnTo>
                        <a:pt x="10383" y="22727"/>
                      </a:lnTo>
                      <a:lnTo>
                        <a:pt x="10383" y="8399"/>
                      </a:lnTo>
                      <a:lnTo>
                        <a:pt x="33621" y="8399"/>
                      </a:lnTo>
                      <a:lnTo>
                        <a:pt x="32138" y="0"/>
                      </a:lnTo>
                      <a:lnTo>
                        <a:pt x="0" y="0"/>
                      </a:lnTo>
                      <a:lnTo>
                        <a:pt x="0" y="53854"/>
                      </a:lnTo>
                      <a:lnTo>
                        <a:pt x="37576" y="53854"/>
                      </a:lnTo>
                      <a:lnTo>
                        <a:pt x="36093" y="45949"/>
                      </a:lnTo>
                      <a:lnTo>
                        <a:pt x="10383" y="45949"/>
                      </a:lnTo>
                      <a:close/>
                    </a:path>
                  </a:pathLst>
                </a:custGeom>
                <a:solidFill>
                  <a:srgbClr val="FFFFFF"/>
                </a:solidFill>
                <a:ln w="4944" cap="flat">
                  <a:noFill/>
                  <a:prstDash val="solid"/>
                  <a:miter/>
                </a:ln>
              </p:spPr>
              <p:txBody>
                <a:bodyPr rtlCol="0" anchor="ctr"/>
                <a:lstStyle/>
                <a:p>
                  <a:endParaRPr lang="en-US"/>
                </a:p>
              </p:txBody>
            </p:sp>
            <p:sp>
              <p:nvSpPr>
                <p:cNvPr id="738" name="Freeform 737">
                  <a:extLst>
                    <a:ext uri="{FF2B5EF4-FFF2-40B4-BE49-F238E27FC236}">
                      <a16:creationId xmlns:a16="http://schemas.microsoft.com/office/drawing/2014/main" id="{039F7CFA-A4EC-DD19-142A-AEE0CAE7A6B0}"/>
                    </a:ext>
                  </a:extLst>
                </p:cNvPr>
                <p:cNvSpPr/>
                <p:nvPr/>
              </p:nvSpPr>
              <p:spPr>
                <a:xfrm>
                  <a:off x="6838836" y="4790479"/>
                  <a:ext cx="41532" cy="53853"/>
                </a:xfrm>
                <a:custGeom>
                  <a:avLst/>
                  <a:gdLst>
                    <a:gd name="connsiteX0" fmla="*/ 31149 w 41532"/>
                    <a:gd name="connsiteY0" fmla="*/ 23221 h 53853"/>
                    <a:gd name="connsiteX1" fmla="*/ 10383 w 41532"/>
                    <a:gd name="connsiteY1" fmla="*/ 23221 h 53853"/>
                    <a:gd name="connsiteX2" fmla="*/ 10383 w 41532"/>
                    <a:gd name="connsiteY2" fmla="*/ 0 h 53853"/>
                    <a:gd name="connsiteX3" fmla="*/ 0 w 41532"/>
                    <a:gd name="connsiteY3" fmla="*/ 0 h 53853"/>
                    <a:gd name="connsiteX4" fmla="*/ 0 w 41532"/>
                    <a:gd name="connsiteY4" fmla="*/ 53854 h 53853"/>
                    <a:gd name="connsiteX5" fmla="*/ 10383 w 41532"/>
                    <a:gd name="connsiteY5" fmla="*/ 53854 h 53853"/>
                    <a:gd name="connsiteX6" fmla="*/ 10383 w 41532"/>
                    <a:gd name="connsiteY6" fmla="*/ 31127 h 53853"/>
                    <a:gd name="connsiteX7" fmla="*/ 31149 w 41532"/>
                    <a:gd name="connsiteY7" fmla="*/ 31127 h 53853"/>
                    <a:gd name="connsiteX8" fmla="*/ 31149 w 41532"/>
                    <a:gd name="connsiteY8" fmla="*/ 53854 h 53853"/>
                    <a:gd name="connsiteX9" fmla="*/ 41532 w 41532"/>
                    <a:gd name="connsiteY9" fmla="*/ 53854 h 53853"/>
                    <a:gd name="connsiteX10" fmla="*/ 41532 w 41532"/>
                    <a:gd name="connsiteY10" fmla="*/ 0 h 53853"/>
                    <a:gd name="connsiteX11" fmla="*/ 31149 w 41532"/>
                    <a:gd name="connsiteY11" fmla="*/ 0 h 53853"/>
                    <a:gd name="connsiteX12" fmla="*/ 31149 w 41532"/>
                    <a:gd name="connsiteY12" fmla="*/ 23221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32" h="53853">
                      <a:moveTo>
                        <a:pt x="31149" y="23221"/>
                      </a:moveTo>
                      <a:lnTo>
                        <a:pt x="10383" y="23221"/>
                      </a:lnTo>
                      <a:lnTo>
                        <a:pt x="10383" y="0"/>
                      </a:lnTo>
                      <a:lnTo>
                        <a:pt x="0" y="0"/>
                      </a:lnTo>
                      <a:lnTo>
                        <a:pt x="0" y="53854"/>
                      </a:lnTo>
                      <a:lnTo>
                        <a:pt x="10383" y="53854"/>
                      </a:lnTo>
                      <a:lnTo>
                        <a:pt x="10383" y="31127"/>
                      </a:lnTo>
                      <a:lnTo>
                        <a:pt x="31149" y="31127"/>
                      </a:lnTo>
                      <a:lnTo>
                        <a:pt x="31149" y="53854"/>
                      </a:lnTo>
                      <a:lnTo>
                        <a:pt x="41532" y="53854"/>
                      </a:lnTo>
                      <a:lnTo>
                        <a:pt x="41532" y="0"/>
                      </a:lnTo>
                      <a:lnTo>
                        <a:pt x="31149" y="0"/>
                      </a:lnTo>
                      <a:lnTo>
                        <a:pt x="31149" y="23221"/>
                      </a:lnTo>
                      <a:close/>
                    </a:path>
                  </a:pathLst>
                </a:custGeom>
                <a:solidFill>
                  <a:srgbClr val="FFFFFF"/>
                </a:solidFill>
                <a:ln w="4944" cap="flat">
                  <a:noFill/>
                  <a:prstDash val="solid"/>
                  <a:miter/>
                </a:ln>
              </p:spPr>
              <p:txBody>
                <a:bodyPr rtlCol="0" anchor="ctr"/>
                <a:lstStyle/>
                <a:p>
                  <a:endParaRPr lang="en-US"/>
                </a:p>
              </p:txBody>
            </p:sp>
            <p:sp>
              <p:nvSpPr>
                <p:cNvPr id="739" name="Freeform 738">
                  <a:extLst>
                    <a:ext uri="{FF2B5EF4-FFF2-40B4-BE49-F238E27FC236}">
                      <a16:creationId xmlns:a16="http://schemas.microsoft.com/office/drawing/2014/main" id="{29762DD6-DD46-16B5-FF36-73B15499A72C}"/>
                    </a:ext>
                  </a:extLst>
                </p:cNvPr>
                <p:cNvSpPr/>
                <p:nvPr/>
              </p:nvSpPr>
              <p:spPr>
                <a:xfrm>
                  <a:off x="6893718" y="4790479"/>
                  <a:ext cx="10382" cy="53853"/>
                </a:xfrm>
                <a:custGeom>
                  <a:avLst/>
                  <a:gdLst>
                    <a:gd name="connsiteX0" fmla="*/ 0 w 10382"/>
                    <a:gd name="connsiteY0" fmla="*/ 0 h 53853"/>
                    <a:gd name="connsiteX1" fmla="*/ 10383 w 10382"/>
                    <a:gd name="connsiteY1" fmla="*/ 0 h 53853"/>
                    <a:gd name="connsiteX2" fmla="*/ 10383 w 10382"/>
                    <a:gd name="connsiteY2" fmla="*/ 53853 h 53853"/>
                    <a:gd name="connsiteX3" fmla="*/ 0 w 10382"/>
                    <a:gd name="connsiteY3" fmla="*/ 53853 h 53853"/>
                  </a:gdLst>
                  <a:ahLst/>
                  <a:cxnLst>
                    <a:cxn ang="0">
                      <a:pos x="connsiteX0" y="connsiteY0"/>
                    </a:cxn>
                    <a:cxn ang="0">
                      <a:pos x="connsiteX1" y="connsiteY1"/>
                    </a:cxn>
                    <a:cxn ang="0">
                      <a:pos x="connsiteX2" y="connsiteY2"/>
                    </a:cxn>
                    <a:cxn ang="0">
                      <a:pos x="connsiteX3" y="connsiteY3"/>
                    </a:cxn>
                  </a:cxnLst>
                  <a:rect l="l" t="t" r="r" b="b"/>
                  <a:pathLst>
                    <a:path w="10382" h="53853">
                      <a:moveTo>
                        <a:pt x="0" y="0"/>
                      </a:moveTo>
                      <a:lnTo>
                        <a:pt x="10383" y="0"/>
                      </a:lnTo>
                      <a:lnTo>
                        <a:pt x="10383" y="53853"/>
                      </a:lnTo>
                      <a:lnTo>
                        <a:pt x="0" y="53853"/>
                      </a:lnTo>
                      <a:close/>
                    </a:path>
                  </a:pathLst>
                </a:custGeom>
                <a:solidFill>
                  <a:srgbClr val="FFFFFF"/>
                </a:solidFill>
                <a:ln w="4944" cap="flat">
                  <a:noFill/>
                  <a:prstDash val="solid"/>
                  <a:miter/>
                </a:ln>
              </p:spPr>
              <p:txBody>
                <a:bodyPr rtlCol="0" anchor="ctr"/>
                <a:lstStyle/>
                <a:p>
                  <a:endParaRPr lang="en-US"/>
                </a:p>
              </p:txBody>
            </p:sp>
            <p:sp>
              <p:nvSpPr>
                <p:cNvPr id="740" name="Freeform 739">
                  <a:extLst>
                    <a:ext uri="{FF2B5EF4-FFF2-40B4-BE49-F238E27FC236}">
                      <a16:creationId xmlns:a16="http://schemas.microsoft.com/office/drawing/2014/main" id="{F24ED96D-BF0F-3A2A-D2EB-97E099E6EDA5}"/>
                    </a:ext>
                  </a:extLst>
                </p:cNvPr>
                <p:cNvSpPr/>
                <p:nvPr/>
              </p:nvSpPr>
              <p:spPr>
                <a:xfrm>
                  <a:off x="6914484" y="4789491"/>
                  <a:ext cx="42026" cy="55829"/>
                </a:xfrm>
                <a:custGeom>
                  <a:avLst/>
                  <a:gdLst>
                    <a:gd name="connsiteX0" fmla="*/ 21755 w 42026"/>
                    <a:gd name="connsiteY0" fmla="*/ 33597 h 55829"/>
                    <a:gd name="connsiteX1" fmla="*/ 33126 w 42026"/>
                    <a:gd name="connsiteY1" fmla="*/ 33597 h 55829"/>
                    <a:gd name="connsiteX2" fmla="*/ 33126 w 42026"/>
                    <a:gd name="connsiteY2" fmla="*/ 46937 h 55829"/>
                    <a:gd name="connsiteX3" fmla="*/ 29666 w 42026"/>
                    <a:gd name="connsiteY3" fmla="*/ 47430 h 55829"/>
                    <a:gd name="connsiteX4" fmla="*/ 25216 w 42026"/>
                    <a:gd name="connsiteY4" fmla="*/ 47430 h 55829"/>
                    <a:gd name="connsiteX5" fmla="*/ 14339 w 42026"/>
                    <a:gd name="connsiteY5" fmla="*/ 42490 h 55829"/>
                    <a:gd name="connsiteX6" fmla="*/ 10877 w 42026"/>
                    <a:gd name="connsiteY6" fmla="*/ 28656 h 55829"/>
                    <a:gd name="connsiteX7" fmla="*/ 15327 w 42026"/>
                    <a:gd name="connsiteY7" fmla="*/ 13834 h 55829"/>
                    <a:gd name="connsiteX8" fmla="*/ 26699 w 42026"/>
                    <a:gd name="connsiteY8" fmla="*/ 8893 h 55829"/>
                    <a:gd name="connsiteX9" fmla="*/ 32138 w 42026"/>
                    <a:gd name="connsiteY9" fmla="*/ 9387 h 55829"/>
                    <a:gd name="connsiteX10" fmla="*/ 37576 w 42026"/>
                    <a:gd name="connsiteY10" fmla="*/ 10869 h 55829"/>
                    <a:gd name="connsiteX11" fmla="*/ 41038 w 42026"/>
                    <a:gd name="connsiteY11" fmla="*/ 3458 h 55829"/>
                    <a:gd name="connsiteX12" fmla="*/ 33126 w 42026"/>
                    <a:gd name="connsiteY12" fmla="*/ 988 h 55829"/>
                    <a:gd name="connsiteX13" fmla="*/ 26205 w 42026"/>
                    <a:gd name="connsiteY13" fmla="*/ 0 h 55829"/>
                    <a:gd name="connsiteX14" fmla="*/ 6922 w 42026"/>
                    <a:gd name="connsiteY14" fmla="*/ 7905 h 55829"/>
                    <a:gd name="connsiteX15" fmla="*/ 0 w 42026"/>
                    <a:gd name="connsiteY15" fmla="*/ 28162 h 55829"/>
                    <a:gd name="connsiteX16" fmla="*/ 6428 w 42026"/>
                    <a:gd name="connsiteY16" fmla="*/ 47924 h 55829"/>
                    <a:gd name="connsiteX17" fmla="*/ 25216 w 42026"/>
                    <a:gd name="connsiteY17" fmla="*/ 55830 h 55829"/>
                    <a:gd name="connsiteX18" fmla="*/ 34610 w 42026"/>
                    <a:gd name="connsiteY18" fmla="*/ 54841 h 55829"/>
                    <a:gd name="connsiteX19" fmla="*/ 42026 w 42026"/>
                    <a:gd name="connsiteY19" fmla="*/ 51877 h 55829"/>
                    <a:gd name="connsiteX20" fmla="*/ 42026 w 42026"/>
                    <a:gd name="connsiteY20" fmla="*/ 25197 h 55829"/>
                    <a:gd name="connsiteX21" fmla="*/ 22249 w 42026"/>
                    <a:gd name="connsiteY21" fmla="*/ 25197 h 55829"/>
                    <a:gd name="connsiteX22" fmla="*/ 21261 w 42026"/>
                    <a:gd name="connsiteY22" fmla="*/ 3310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26" h="55829">
                      <a:moveTo>
                        <a:pt x="21755" y="33597"/>
                      </a:moveTo>
                      <a:lnTo>
                        <a:pt x="33126" y="33597"/>
                      </a:lnTo>
                      <a:lnTo>
                        <a:pt x="33126" y="46937"/>
                      </a:lnTo>
                      <a:cubicBezTo>
                        <a:pt x="32138" y="46937"/>
                        <a:pt x="31149" y="46937"/>
                        <a:pt x="29666" y="47430"/>
                      </a:cubicBezTo>
                      <a:cubicBezTo>
                        <a:pt x="28182" y="47430"/>
                        <a:pt x="26699" y="47430"/>
                        <a:pt x="25216" y="47430"/>
                      </a:cubicBezTo>
                      <a:cubicBezTo>
                        <a:pt x="20766" y="47430"/>
                        <a:pt x="16811" y="45948"/>
                        <a:pt x="14339" y="42490"/>
                      </a:cubicBezTo>
                      <a:cubicBezTo>
                        <a:pt x="11866" y="39031"/>
                        <a:pt x="10877" y="34585"/>
                        <a:pt x="10877" y="28656"/>
                      </a:cubicBezTo>
                      <a:cubicBezTo>
                        <a:pt x="10877" y="22727"/>
                        <a:pt x="12361" y="17292"/>
                        <a:pt x="15327" y="13834"/>
                      </a:cubicBezTo>
                      <a:cubicBezTo>
                        <a:pt x="18294" y="10375"/>
                        <a:pt x="22249" y="8893"/>
                        <a:pt x="26699" y="8893"/>
                      </a:cubicBezTo>
                      <a:cubicBezTo>
                        <a:pt x="31149" y="8893"/>
                        <a:pt x="31149" y="8893"/>
                        <a:pt x="32138" y="9387"/>
                      </a:cubicBezTo>
                      <a:cubicBezTo>
                        <a:pt x="33621" y="9387"/>
                        <a:pt x="35599" y="10375"/>
                        <a:pt x="37576" y="10869"/>
                      </a:cubicBezTo>
                      <a:lnTo>
                        <a:pt x="41038" y="3458"/>
                      </a:lnTo>
                      <a:cubicBezTo>
                        <a:pt x="38566" y="1976"/>
                        <a:pt x="36093" y="1482"/>
                        <a:pt x="33126" y="988"/>
                      </a:cubicBezTo>
                      <a:cubicBezTo>
                        <a:pt x="30160" y="494"/>
                        <a:pt x="28182" y="0"/>
                        <a:pt x="26205" y="0"/>
                      </a:cubicBezTo>
                      <a:cubicBezTo>
                        <a:pt x="18294" y="0"/>
                        <a:pt x="11866" y="2470"/>
                        <a:pt x="6922" y="7905"/>
                      </a:cubicBezTo>
                      <a:cubicBezTo>
                        <a:pt x="1978" y="13340"/>
                        <a:pt x="0" y="19763"/>
                        <a:pt x="0" y="28162"/>
                      </a:cubicBezTo>
                      <a:cubicBezTo>
                        <a:pt x="0" y="36561"/>
                        <a:pt x="1978" y="42490"/>
                        <a:pt x="6428" y="47924"/>
                      </a:cubicBezTo>
                      <a:cubicBezTo>
                        <a:pt x="10383" y="53359"/>
                        <a:pt x="16811" y="55830"/>
                        <a:pt x="25216" y="55830"/>
                      </a:cubicBezTo>
                      <a:cubicBezTo>
                        <a:pt x="33621" y="55830"/>
                        <a:pt x="31643" y="55830"/>
                        <a:pt x="34610" y="54841"/>
                      </a:cubicBezTo>
                      <a:cubicBezTo>
                        <a:pt x="37576" y="53853"/>
                        <a:pt x="40049" y="53359"/>
                        <a:pt x="42026" y="51877"/>
                      </a:cubicBezTo>
                      <a:lnTo>
                        <a:pt x="42026" y="25197"/>
                      </a:lnTo>
                      <a:lnTo>
                        <a:pt x="22249" y="25197"/>
                      </a:lnTo>
                      <a:lnTo>
                        <a:pt x="21261" y="33102"/>
                      </a:lnTo>
                      <a:close/>
                    </a:path>
                  </a:pathLst>
                </a:custGeom>
                <a:solidFill>
                  <a:srgbClr val="FFFFFF"/>
                </a:solidFill>
                <a:ln w="4944" cap="flat">
                  <a:noFill/>
                  <a:prstDash val="solid"/>
                  <a:miter/>
                </a:ln>
              </p:spPr>
              <p:txBody>
                <a:bodyPr rtlCol="0" anchor="ctr"/>
                <a:lstStyle/>
                <a:p>
                  <a:endParaRPr lang="en-US"/>
                </a:p>
              </p:txBody>
            </p:sp>
            <p:sp>
              <p:nvSpPr>
                <p:cNvPr id="741" name="Freeform 740">
                  <a:extLst>
                    <a:ext uri="{FF2B5EF4-FFF2-40B4-BE49-F238E27FC236}">
                      <a16:creationId xmlns:a16="http://schemas.microsoft.com/office/drawing/2014/main" id="{815C9DB2-24C4-D598-7F62-50FFD58E8F51}"/>
                    </a:ext>
                  </a:extLst>
                </p:cNvPr>
                <p:cNvSpPr/>
                <p:nvPr/>
              </p:nvSpPr>
              <p:spPr>
                <a:xfrm>
                  <a:off x="6968871" y="4790479"/>
                  <a:ext cx="42026" cy="53853"/>
                </a:xfrm>
                <a:custGeom>
                  <a:avLst/>
                  <a:gdLst>
                    <a:gd name="connsiteX0" fmla="*/ 31643 w 42026"/>
                    <a:gd name="connsiteY0" fmla="*/ 23221 h 53853"/>
                    <a:gd name="connsiteX1" fmla="*/ 10383 w 42026"/>
                    <a:gd name="connsiteY1" fmla="*/ 23221 h 53853"/>
                    <a:gd name="connsiteX2" fmla="*/ 10383 w 42026"/>
                    <a:gd name="connsiteY2" fmla="*/ 0 h 53853"/>
                    <a:gd name="connsiteX3" fmla="*/ 0 w 42026"/>
                    <a:gd name="connsiteY3" fmla="*/ 0 h 53853"/>
                    <a:gd name="connsiteX4" fmla="*/ 0 w 42026"/>
                    <a:gd name="connsiteY4" fmla="*/ 53854 h 53853"/>
                    <a:gd name="connsiteX5" fmla="*/ 10383 w 42026"/>
                    <a:gd name="connsiteY5" fmla="*/ 53854 h 53853"/>
                    <a:gd name="connsiteX6" fmla="*/ 10383 w 42026"/>
                    <a:gd name="connsiteY6" fmla="*/ 31127 h 53853"/>
                    <a:gd name="connsiteX7" fmla="*/ 31643 w 42026"/>
                    <a:gd name="connsiteY7" fmla="*/ 31127 h 53853"/>
                    <a:gd name="connsiteX8" fmla="*/ 31643 w 42026"/>
                    <a:gd name="connsiteY8" fmla="*/ 53854 h 53853"/>
                    <a:gd name="connsiteX9" fmla="*/ 42026 w 42026"/>
                    <a:gd name="connsiteY9" fmla="*/ 53854 h 53853"/>
                    <a:gd name="connsiteX10" fmla="*/ 42026 w 42026"/>
                    <a:gd name="connsiteY10" fmla="*/ 0 h 53853"/>
                    <a:gd name="connsiteX11" fmla="*/ 31643 w 42026"/>
                    <a:gd name="connsiteY11" fmla="*/ 0 h 53853"/>
                    <a:gd name="connsiteX12" fmla="*/ 31643 w 42026"/>
                    <a:gd name="connsiteY12" fmla="*/ 23221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26" h="53853">
                      <a:moveTo>
                        <a:pt x="31643" y="23221"/>
                      </a:moveTo>
                      <a:lnTo>
                        <a:pt x="10383" y="23221"/>
                      </a:lnTo>
                      <a:lnTo>
                        <a:pt x="10383" y="0"/>
                      </a:lnTo>
                      <a:lnTo>
                        <a:pt x="0" y="0"/>
                      </a:lnTo>
                      <a:lnTo>
                        <a:pt x="0" y="53854"/>
                      </a:lnTo>
                      <a:lnTo>
                        <a:pt x="10383" y="53854"/>
                      </a:lnTo>
                      <a:lnTo>
                        <a:pt x="10383" y="31127"/>
                      </a:lnTo>
                      <a:lnTo>
                        <a:pt x="31643" y="31127"/>
                      </a:lnTo>
                      <a:lnTo>
                        <a:pt x="31643" y="53854"/>
                      </a:lnTo>
                      <a:lnTo>
                        <a:pt x="42026" y="53854"/>
                      </a:lnTo>
                      <a:lnTo>
                        <a:pt x="42026" y="0"/>
                      </a:lnTo>
                      <a:lnTo>
                        <a:pt x="31643" y="0"/>
                      </a:lnTo>
                      <a:lnTo>
                        <a:pt x="31643" y="23221"/>
                      </a:lnTo>
                      <a:close/>
                    </a:path>
                  </a:pathLst>
                </a:custGeom>
                <a:solidFill>
                  <a:srgbClr val="FFFFFF"/>
                </a:solidFill>
                <a:ln w="4944" cap="flat">
                  <a:noFill/>
                  <a:prstDash val="solid"/>
                  <a:miter/>
                </a:ln>
              </p:spPr>
              <p:txBody>
                <a:bodyPr rtlCol="0" anchor="ctr"/>
                <a:lstStyle/>
                <a:p>
                  <a:endParaRPr lang="en-US"/>
                </a:p>
              </p:txBody>
            </p:sp>
            <p:sp>
              <p:nvSpPr>
                <p:cNvPr id="742" name="Freeform 741">
                  <a:extLst>
                    <a:ext uri="{FF2B5EF4-FFF2-40B4-BE49-F238E27FC236}">
                      <a16:creationId xmlns:a16="http://schemas.microsoft.com/office/drawing/2014/main" id="{9D372CF9-B2F5-35DA-5EB0-DF9D783EC4CF}"/>
                    </a:ext>
                  </a:extLst>
                </p:cNvPr>
                <p:cNvSpPr/>
                <p:nvPr/>
              </p:nvSpPr>
              <p:spPr>
                <a:xfrm>
                  <a:off x="6249973" y="5259844"/>
                  <a:ext cx="41037" cy="53853"/>
                </a:xfrm>
                <a:custGeom>
                  <a:avLst/>
                  <a:gdLst>
                    <a:gd name="connsiteX0" fmla="*/ 33127 w 41037"/>
                    <a:gd name="connsiteY0" fmla="*/ 24209 h 53853"/>
                    <a:gd name="connsiteX1" fmla="*/ 36588 w 41037"/>
                    <a:gd name="connsiteY1" fmla="*/ 20257 h 53853"/>
                    <a:gd name="connsiteX2" fmla="*/ 38071 w 41037"/>
                    <a:gd name="connsiteY2" fmla="*/ 14822 h 53853"/>
                    <a:gd name="connsiteX3" fmla="*/ 33127 w 41037"/>
                    <a:gd name="connsiteY3" fmla="*/ 3459 h 53853"/>
                    <a:gd name="connsiteX4" fmla="*/ 20271 w 41037"/>
                    <a:gd name="connsiteY4" fmla="*/ 0 h 53853"/>
                    <a:gd name="connsiteX5" fmla="*/ 0 w 41037"/>
                    <a:gd name="connsiteY5" fmla="*/ 0 h 53853"/>
                    <a:gd name="connsiteX6" fmla="*/ 0 w 41037"/>
                    <a:gd name="connsiteY6" fmla="*/ 53854 h 53853"/>
                    <a:gd name="connsiteX7" fmla="*/ 22249 w 41037"/>
                    <a:gd name="connsiteY7" fmla="*/ 53854 h 53853"/>
                    <a:gd name="connsiteX8" fmla="*/ 36093 w 41037"/>
                    <a:gd name="connsiteY8" fmla="*/ 49901 h 53853"/>
                    <a:gd name="connsiteX9" fmla="*/ 41038 w 41037"/>
                    <a:gd name="connsiteY9" fmla="*/ 38043 h 53853"/>
                    <a:gd name="connsiteX10" fmla="*/ 38566 w 41037"/>
                    <a:gd name="connsiteY10" fmla="*/ 29644 h 53853"/>
                    <a:gd name="connsiteX11" fmla="*/ 32632 w 41037"/>
                    <a:gd name="connsiteY11" fmla="*/ 24703 h 53853"/>
                    <a:gd name="connsiteX12" fmla="*/ 10878 w 41037"/>
                    <a:gd name="connsiteY12" fmla="*/ 7905 h 53853"/>
                    <a:gd name="connsiteX13" fmla="*/ 19283 w 41037"/>
                    <a:gd name="connsiteY13" fmla="*/ 7905 h 53853"/>
                    <a:gd name="connsiteX14" fmla="*/ 25216 w 41037"/>
                    <a:gd name="connsiteY14" fmla="*/ 9387 h 53853"/>
                    <a:gd name="connsiteX15" fmla="*/ 27194 w 41037"/>
                    <a:gd name="connsiteY15" fmla="*/ 14822 h 53853"/>
                    <a:gd name="connsiteX16" fmla="*/ 24721 w 41037"/>
                    <a:gd name="connsiteY16" fmla="*/ 19763 h 53853"/>
                    <a:gd name="connsiteX17" fmla="*/ 17799 w 41037"/>
                    <a:gd name="connsiteY17" fmla="*/ 21245 h 53853"/>
                    <a:gd name="connsiteX18" fmla="*/ 10383 w 41037"/>
                    <a:gd name="connsiteY18" fmla="*/ 21245 h 53853"/>
                    <a:gd name="connsiteX19" fmla="*/ 10383 w 41037"/>
                    <a:gd name="connsiteY19" fmla="*/ 7905 h 53853"/>
                    <a:gd name="connsiteX20" fmla="*/ 28183 w 41037"/>
                    <a:gd name="connsiteY20" fmla="*/ 42984 h 53853"/>
                    <a:gd name="connsiteX21" fmla="*/ 21755 w 41037"/>
                    <a:gd name="connsiteY21" fmla="*/ 44960 h 53853"/>
                    <a:gd name="connsiteX22" fmla="*/ 10878 w 41037"/>
                    <a:gd name="connsiteY22" fmla="*/ 44960 h 53853"/>
                    <a:gd name="connsiteX23" fmla="*/ 10878 w 41037"/>
                    <a:gd name="connsiteY23" fmla="*/ 29644 h 53853"/>
                    <a:gd name="connsiteX24" fmla="*/ 22744 w 41037"/>
                    <a:gd name="connsiteY24" fmla="*/ 29644 h 53853"/>
                    <a:gd name="connsiteX25" fmla="*/ 28677 w 41037"/>
                    <a:gd name="connsiteY25" fmla="*/ 31620 h 53853"/>
                    <a:gd name="connsiteX26" fmla="*/ 31149 w 41037"/>
                    <a:gd name="connsiteY26" fmla="*/ 37549 h 53853"/>
                    <a:gd name="connsiteX27" fmla="*/ 28677 w 41037"/>
                    <a:gd name="connsiteY27" fmla="*/ 42984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37" h="53853">
                      <a:moveTo>
                        <a:pt x="33127" y="24209"/>
                      </a:moveTo>
                      <a:cubicBezTo>
                        <a:pt x="34610" y="23221"/>
                        <a:pt x="35599" y="21739"/>
                        <a:pt x="36588" y="20257"/>
                      </a:cubicBezTo>
                      <a:cubicBezTo>
                        <a:pt x="37576" y="18775"/>
                        <a:pt x="38071" y="16798"/>
                        <a:pt x="38071" y="14822"/>
                      </a:cubicBezTo>
                      <a:cubicBezTo>
                        <a:pt x="38071" y="9387"/>
                        <a:pt x="36588" y="5435"/>
                        <a:pt x="33127" y="3459"/>
                      </a:cubicBezTo>
                      <a:cubicBezTo>
                        <a:pt x="29666" y="988"/>
                        <a:pt x="25711" y="0"/>
                        <a:pt x="20271" y="0"/>
                      </a:cubicBezTo>
                      <a:lnTo>
                        <a:pt x="0" y="0"/>
                      </a:lnTo>
                      <a:lnTo>
                        <a:pt x="0" y="53854"/>
                      </a:lnTo>
                      <a:lnTo>
                        <a:pt x="22249" y="53854"/>
                      </a:lnTo>
                      <a:cubicBezTo>
                        <a:pt x="28183" y="53854"/>
                        <a:pt x="32632" y="52371"/>
                        <a:pt x="36093" y="49901"/>
                      </a:cubicBezTo>
                      <a:cubicBezTo>
                        <a:pt x="39554" y="46937"/>
                        <a:pt x="41038" y="43478"/>
                        <a:pt x="41038" y="38043"/>
                      </a:cubicBezTo>
                      <a:cubicBezTo>
                        <a:pt x="41038" y="32609"/>
                        <a:pt x="40049" y="32114"/>
                        <a:pt x="38566" y="29644"/>
                      </a:cubicBezTo>
                      <a:cubicBezTo>
                        <a:pt x="37082" y="27668"/>
                        <a:pt x="35104" y="25692"/>
                        <a:pt x="32632" y="24703"/>
                      </a:cubicBezTo>
                      <a:close/>
                      <a:moveTo>
                        <a:pt x="10878" y="7905"/>
                      </a:moveTo>
                      <a:lnTo>
                        <a:pt x="19283" y="7905"/>
                      </a:lnTo>
                      <a:cubicBezTo>
                        <a:pt x="21755" y="7905"/>
                        <a:pt x="23733" y="7905"/>
                        <a:pt x="25216" y="9387"/>
                      </a:cubicBezTo>
                      <a:cubicBezTo>
                        <a:pt x="26699" y="10376"/>
                        <a:pt x="27194" y="11858"/>
                        <a:pt x="27194" y="14822"/>
                      </a:cubicBezTo>
                      <a:cubicBezTo>
                        <a:pt x="27194" y="17787"/>
                        <a:pt x="26205" y="18775"/>
                        <a:pt x="24721" y="19763"/>
                      </a:cubicBezTo>
                      <a:cubicBezTo>
                        <a:pt x="23238" y="20751"/>
                        <a:pt x="20766" y="21245"/>
                        <a:pt x="17799" y="21245"/>
                      </a:cubicBezTo>
                      <a:lnTo>
                        <a:pt x="10383" y="21245"/>
                      </a:lnTo>
                      <a:lnTo>
                        <a:pt x="10383" y="7905"/>
                      </a:lnTo>
                      <a:close/>
                      <a:moveTo>
                        <a:pt x="28183" y="42984"/>
                      </a:moveTo>
                      <a:cubicBezTo>
                        <a:pt x="26699" y="44466"/>
                        <a:pt x="24227" y="44960"/>
                        <a:pt x="21755" y="44960"/>
                      </a:cubicBezTo>
                      <a:lnTo>
                        <a:pt x="10878" y="44960"/>
                      </a:lnTo>
                      <a:lnTo>
                        <a:pt x="10878" y="29644"/>
                      </a:lnTo>
                      <a:lnTo>
                        <a:pt x="22744" y="29644"/>
                      </a:lnTo>
                      <a:cubicBezTo>
                        <a:pt x="25216" y="29644"/>
                        <a:pt x="27194" y="30138"/>
                        <a:pt x="28677" y="31620"/>
                      </a:cubicBezTo>
                      <a:cubicBezTo>
                        <a:pt x="30160" y="33103"/>
                        <a:pt x="31149" y="35079"/>
                        <a:pt x="31149" y="37549"/>
                      </a:cubicBezTo>
                      <a:cubicBezTo>
                        <a:pt x="31149" y="40020"/>
                        <a:pt x="30160" y="41502"/>
                        <a:pt x="28677" y="42984"/>
                      </a:cubicBezTo>
                      <a:close/>
                    </a:path>
                  </a:pathLst>
                </a:custGeom>
                <a:solidFill>
                  <a:srgbClr val="FFFFFF"/>
                </a:solidFill>
                <a:ln w="4944" cap="flat">
                  <a:noFill/>
                  <a:prstDash val="solid"/>
                  <a:miter/>
                </a:ln>
              </p:spPr>
              <p:txBody>
                <a:bodyPr rtlCol="0" anchor="ctr"/>
                <a:lstStyle/>
                <a:p>
                  <a:endParaRPr lang="en-US"/>
                </a:p>
              </p:txBody>
            </p:sp>
            <p:sp>
              <p:nvSpPr>
                <p:cNvPr id="743" name="Freeform 742">
                  <a:extLst>
                    <a:ext uri="{FF2B5EF4-FFF2-40B4-BE49-F238E27FC236}">
                      <a16:creationId xmlns:a16="http://schemas.microsoft.com/office/drawing/2014/main" id="{F2862E73-CC9B-6BB7-33F1-9B7CCF66AA50}"/>
                    </a:ext>
                  </a:extLst>
                </p:cNvPr>
                <p:cNvSpPr/>
                <p:nvPr/>
              </p:nvSpPr>
              <p:spPr>
                <a:xfrm>
                  <a:off x="6301888" y="5259350"/>
                  <a:ext cx="37576" cy="53853"/>
                </a:xfrm>
                <a:custGeom>
                  <a:avLst/>
                  <a:gdLst>
                    <a:gd name="connsiteX0" fmla="*/ 10383 w 37576"/>
                    <a:gd name="connsiteY0" fmla="*/ 45948 h 53853"/>
                    <a:gd name="connsiteX1" fmla="*/ 10383 w 37576"/>
                    <a:gd name="connsiteY1" fmla="*/ 30632 h 53853"/>
                    <a:gd name="connsiteX2" fmla="*/ 26205 w 37576"/>
                    <a:gd name="connsiteY2" fmla="*/ 30632 h 53853"/>
                    <a:gd name="connsiteX3" fmla="*/ 24721 w 37576"/>
                    <a:gd name="connsiteY3" fmla="*/ 22727 h 53853"/>
                    <a:gd name="connsiteX4" fmla="*/ 10383 w 37576"/>
                    <a:gd name="connsiteY4" fmla="*/ 22727 h 53853"/>
                    <a:gd name="connsiteX5" fmla="*/ 10383 w 37576"/>
                    <a:gd name="connsiteY5" fmla="*/ 8399 h 53853"/>
                    <a:gd name="connsiteX6" fmla="*/ 33621 w 37576"/>
                    <a:gd name="connsiteY6" fmla="*/ 8399 h 53853"/>
                    <a:gd name="connsiteX7" fmla="*/ 32138 w 37576"/>
                    <a:gd name="connsiteY7" fmla="*/ 0 h 53853"/>
                    <a:gd name="connsiteX8" fmla="*/ 0 w 37576"/>
                    <a:gd name="connsiteY8" fmla="*/ 0 h 53853"/>
                    <a:gd name="connsiteX9" fmla="*/ 0 w 37576"/>
                    <a:gd name="connsiteY9" fmla="*/ 53854 h 53853"/>
                    <a:gd name="connsiteX10" fmla="*/ 37576 w 37576"/>
                    <a:gd name="connsiteY10" fmla="*/ 53854 h 53853"/>
                    <a:gd name="connsiteX11" fmla="*/ 36093 w 37576"/>
                    <a:gd name="connsiteY11" fmla="*/ 45948 h 53853"/>
                    <a:gd name="connsiteX12" fmla="*/ 10383 w 37576"/>
                    <a:gd name="connsiteY12" fmla="*/ 45948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76" h="53853">
                      <a:moveTo>
                        <a:pt x="10383" y="45948"/>
                      </a:moveTo>
                      <a:lnTo>
                        <a:pt x="10383" y="30632"/>
                      </a:lnTo>
                      <a:lnTo>
                        <a:pt x="26205" y="30632"/>
                      </a:lnTo>
                      <a:lnTo>
                        <a:pt x="24721" y="22727"/>
                      </a:lnTo>
                      <a:lnTo>
                        <a:pt x="10383" y="22727"/>
                      </a:lnTo>
                      <a:lnTo>
                        <a:pt x="10383" y="8399"/>
                      </a:lnTo>
                      <a:lnTo>
                        <a:pt x="33621" y="8399"/>
                      </a:lnTo>
                      <a:lnTo>
                        <a:pt x="32138" y="0"/>
                      </a:lnTo>
                      <a:lnTo>
                        <a:pt x="0" y="0"/>
                      </a:lnTo>
                      <a:lnTo>
                        <a:pt x="0" y="53854"/>
                      </a:lnTo>
                      <a:lnTo>
                        <a:pt x="37576" y="53854"/>
                      </a:lnTo>
                      <a:lnTo>
                        <a:pt x="36093" y="45948"/>
                      </a:lnTo>
                      <a:lnTo>
                        <a:pt x="10383" y="45948"/>
                      </a:lnTo>
                      <a:close/>
                    </a:path>
                  </a:pathLst>
                </a:custGeom>
                <a:solidFill>
                  <a:srgbClr val="FFFFFF"/>
                </a:solidFill>
                <a:ln w="4944" cap="flat">
                  <a:noFill/>
                  <a:prstDash val="solid"/>
                  <a:miter/>
                </a:ln>
              </p:spPr>
              <p:txBody>
                <a:bodyPr rtlCol="0" anchor="ctr"/>
                <a:lstStyle/>
                <a:p>
                  <a:endParaRPr lang="en-US"/>
                </a:p>
              </p:txBody>
            </p:sp>
            <p:sp>
              <p:nvSpPr>
                <p:cNvPr id="744" name="Freeform 743">
                  <a:extLst>
                    <a:ext uri="{FF2B5EF4-FFF2-40B4-BE49-F238E27FC236}">
                      <a16:creationId xmlns:a16="http://schemas.microsoft.com/office/drawing/2014/main" id="{75C09E3E-1214-F742-5406-577DB34CBA8C}"/>
                    </a:ext>
                  </a:extLst>
                </p:cNvPr>
                <p:cNvSpPr/>
                <p:nvPr/>
              </p:nvSpPr>
              <p:spPr>
                <a:xfrm>
                  <a:off x="6347870" y="5259844"/>
                  <a:ext cx="42520" cy="54347"/>
                </a:xfrm>
                <a:custGeom>
                  <a:avLst/>
                  <a:gdLst>
                    <a:gd name="connsiteX0" fmla="*/ 35599 w 42520"/>
                    <a:gd name="connsiteY0" fmla="*/ 24703 h 54347"/>
                    <a:gd name="connsiteX1" fmla="*/ 38071 w 42520"/>
                    <a:gd name="connsiteY1" fmla="*/ 16304 h 54347"/>
                    <a:gd name="connsiteX2" fmla="*/ 31643 w 42520"/>
                    <a:gd name="connsiteY2" fmla="*/ 3953 h 54347"/>
                    <a:gd name="connsiteX3" fmla="*/ 16811 w 42520"/>
                    <a:gd name="connsiteY3" fmla="*/ 0 h 54347"/>
                    <a:gd name="connsiteX4" fmla="*/ 0 w 42520"/>
                    <a:gd name="connsiteY4" fmla="*/ 0 h 54347"/>
                    <a:gd name="connsiteX5" fmla="*/ 0 w 42520"/>
                    <a:gd name="connsiteY5" fmla="*/ 53854 h 54347"/>
                    <a:gd name="connsiteX6" fmla="*/ 10383 w 42520"/>
                    <a:gd name="connsiteY6" fmla="*/ 53854 h 54347"/>
                    <a:gd name="connsiteX7" fmla="*/ 10383 w 42520"/>
                    <a:gd name="connsiteY7" fmla="*/ 33597 h 54347"/>
                    <a:gd name="connsiteX8" fmla="*/ 16316 w 42520"/>
                    <a:gd name="connsiteY8" fmla="*/ 33597 h 54347"/>
                    <a:gd name="connsiteX9" fmla="*/ 18294 w 42520"/>
                    <a:gd name="connsiteY9" fmla="*/ 33597 h 54347"/>
                    <a:gd name="connsiteX10" fmla="*/ 20271 w 42520"/>
                    <a:gd name="connsiteY10" fmla="*/ 33597 h 54347"/>
                    <a:gd name="connsiteX11" fmla="*/ 31643 w 42520"/>
                    <a:gd name="connsiteY11" fmla="*/ 54348 h 54347"/>
                    <a:gd name="connsiteX12" fmla="*/ 42521 w 42520"/>
                    <a:gd name="connsiteY12" fmla="*/ 54348 h 54347"/>
                    <a:gd name="connsiteX13" fmla="*/ 29171 w 42520"/>
                    <a:gd name="connsiteY13" fmla="*/ 31127 h 54347"/>
                    <a:gd name="connsiteX14" fmla="*/ 35599 w 42520"/>
                    <a:gd name="connsiteY14" fmla="*/ 25692 h 54347"/>
                    <a:gd name="connsiteX15" fmla="*/ 24227 w 42520"/>
                    <a:gd name="connsiteY15" fmla="*/ 22727 h 54347"/>
                    <a:gd name="connsiteX16" fmla="*/ 16811 w 42520"/>
                    <a:gd name="connsiteY16" fmla="*/ 24703 h 54347"/>
                    <a:gd name="connsiteX17" fmla="*/ 10383 w 42520"/>
                    <a:gd name="connsiteY17" fmla="*/ 24703 h 54347"/>
                    <a:gd name="connsiteX18" fmla="*/ 10383 w 42520"/>
                    <a:gd name="connsiteY18" fmla="*/ 8399 h 54347"/>
                    <a:gd name="connsiteX19" fmla="*/ 16811 w 42520"/>
                    <a:gd name="connsiteY19" fmla="*/ 8399 h 54347"/>
                    <a:gd name="connsiteX20" fmla="*/ 24721 w 42520"/>
                    <a:gd name="connsiteY20" fmla="*/ 10376 h 54347"/>
                    <a:gd name="connsiteX21" fmla="*/ 27688 w 42520"/>
                    <a:gd name="connsiteY21" fmla="*/ 16798 h 54347"/>
                    <a:gd name="connsiteX22" fmla="*/ 24721 w 42520"/>
                    <a:gd name="connsiteY22" fmla="*/ 22727 h 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0" h="54347">
                      <a:moveTo>
                        <a:pt x="35599" y="24703"/>
                      </a:moveTo>
                      <a:cubicBezTo>
                        <a:pt x="37082" y="22233"/>
                        <a:pt x="38071" y="19269"/>
                        <a:pt x="38071" y="16304"/>
                      </a:cubicBezTo>
                      <a:cubicBezTo>
                        <a:pt x="38071" y="10870"/>
                        <a:pt x="36093" y="6423"/>
                        <a:pt x="31643" y="3953"/>
                      </a:cubicBezTo>
                      <a:cubicBezTo>
                        <a:pt x="27688" y="1482"/>
                        <a:pt x="22249" y="0"/>
                        <a:pt x="16811" y="0"/>
                      </a:cubicBezTo>
                      <a:lnTo>
                        <a:pt x="0" y="0"/>
                      </a:lnTo>
                      <a:lnTo>
                        <a:pt x="0" y="53854"/>
                      </a:lnTo>
                      <a:lnTo>
                        <a:pt x="10383" y="53854"/>
                      </a:lnTo>
                      <a:lnTo>
                        <a:pt x="10383" y="33597"/>
                      </a:lnTo>
                      <a:lnTo>
                        <a:pt x="16316" y="33597"/>
                      </a:lnTo>
                      <a:cubicBezTo>
                        <a:pt x="16811" y="33597"/>
                        <a:pt x="17799" y="33597"/>
                        <a:pt x="18294" y="33597"/>
                      </a:cubicBezTo>
                      <a:cubicBezTo>
                        <a:pt x="18788" y="33597"/>
                        <a:pt x="19777" y="33597"/>
                        <a:pt x="20271" y="33597"/>
                      </a:cubicBezTo>
                      <a:lnTo>
                        <a:pt x="31643" y="54348"/>
                      </a:lnTo>
                      <a:lnTo>
                        <a:pt x="42521" y="54348"/>
                      </a:lnTo>
                      <a:lnTo>
                        <a:pt x="29171" y="31127"/>
                      </a:lnTo>
                      <a:cubicBezTo>
                        <a:pt x="31643" y="29644"/>
                        <a:pt x="34116" y="28162"/>
                        <a:pt x="35599" y="25692"/>
                      </a:cubicBezTo>
                      <a:close/>
                      <a:moveTo>
                        <a:pt x="24227" y="22727"/>
                      </a:moveTo>
                      <a:cubicBezTo>
                        <a:pt x="22249" y="24209"/>
                        <a:pt x="19777" y="24703"/>
                        <a:pt x="16811" y="24703"/>
                      </a:cubicBezTo>
                      <a:lnTo>
                        <a:pt x="10383" y="24703"/>
                      </a:lnTo>
                      <a:lnTo>
                        <a:pt x="10383" y="8399"/>
                      </a:lnTo>
                      <a:lnTo>
                        <a:pt x="16811" y="8399"/>
                      </a:lnTo>
                      <a:cubicBezTo>
                        <a:pt x="20271" y="8399"/>
                        <a:pt x="22744" y="8893"/>
                        <a:pt x="24721" y="10376"/>
                      </a:cubicBezTo>
                      <a:cubicBezTo>
                        <a:pt x="26699" y="11858"/>
                        <a:pt x="27688" y="13834"/>
                        <a:pt x="27688" y="16798"/>
                      </a:cubicBezTo>
                      <a:cubicBezTo>
                        <a:pt x="27688" y="19763"/>
                        <a:pt x="26699" y="21739"/>
                        <a:pt x="24721" y="22727"/>
                      </a:cubicBezTo>
                      <a:close/>
                    </a:path>
                  </a:pathLst>
                </a:custGeom>
                <a:solidFill>
                  <a:srgbClr val="FFFFFF"/>
                </a:solidFill>
                <a:ln w="4944" cap="flat">
                  <a:noFill/>
                  <a:prstDash val="solid"/>
                  <a:miter/>
                </a:ln>
              </p:spPr>
              <p:txBody>
                <a:bodyPr rtlCol="0" anchor="ctr"/>
                <a:lstStyle/>
                <a:p>
                  <a:endParaRPr lang="en-US"/>
                </a:p>
              </p:txBody>
            </p:sp>
            <p:sp>
              <p:nvSpPr>
                <p:cNvPr id="745" name="Freeform 744">
                  <a:extLst>
                    <a:ext uri="{FF2B5EF4-FFF2-40B4-BE49-F238E27FC236}">
                      <a16:creationId xmlns:a16="http://schemas.microsoft.com/office/drawing/2014/main" id="{1B9E4843-DA9A-F9C5-6220-90FC5893C0E1}"/>
                    </a:ext>
                  </a:extLst>
                </p:cNvPr>
                <p:cNvSpPr/>
                <p:nvPr/>
              </p:nvSpPr>
              <p:spPr>
                <a:xfrm>
                  <a:off x="6396324" y="5258362"/>
                  <a:ext cx="44498" cy="54841"/>
                </a:xfrm>
                <a:custGeom>
                  <a:avLst/>
                  <a:gdLst>
                    <a:gd name="connsiteX0" fmla="*/ 38071 w 44498"/>
                    <a:gd name="connsiteY0" fmla="*/ 5929 h 54841"/>
                    <a:gd name="connsiteX1" fmla="*/ 30655 w 44498"/>
                    <a:gd name="connsiteY1" fmla="*/ 0 h 54841"/>
                    <a:gd name="connsiteX2" fmla="*/ 10383 w 44498"/>
                    <a:gd name="connsiteY2" fmla="*/ 23715 h 54841"/>
                    <a:gd name="connsiteX3" fmla="*/ 10383 w 44498"/>
                    <a:gd name="connsiteY3" fmla="*/ 988 h 54841"/>
                    <a:gd name="connsiteX4" fmla="*/ 0 w 44498"/>
                    <a:gd name="connsiteY4" fmla="*/ 988 h 54841"/>
                    <a:gd name="connsiteX5" fmla="*/ 0 w 44498"/>
                    <a:gd name="connsiteY5" fmla="*/ 54842 h 54841"/>
                    <a:gd name="connsiteX6" fmla="*/ 10383 w 44498"/>
                    <a:gd name="connsiteY6" fmla="*/ 54842 h 54841"/>
                    <a:gd name="connsiteX7" fmla="*/ 10383 w 44498"/>
                    <a:gd name="connsiteY7" fmla="*/ 38043 h 54841"/>
                    <a:gd name="connsiteX8" fmla="*/ 15328 w 44498"/>
                    <a:gd name="connsiteY8" fmla="*/ 32114 h 54841"/>
                    <a:gd name="connsiteX9" fmla="*/ 32138 w 44498"/>
                    <a:gd name="connsiteY9" fmla="*/ 54842 h 54841"/>
                    <a:gd name="connsiteX10" fmla="*/ 44498 w 44498"/>
                    <a:gd name="connsiteY10" fmla="*/ 54842 h 54841"/>
                    <a:gd name="connsiteX11" fmla="*/ 22249 w 44498"/>
                    <a:gd name="connsiteY11" fmla="*/ 24209 h 54841"/>
                    <a:gd name="connsiteX12" fmla="*/ 38071 w 44498"/>
                    <a:gd name="connsiteY12" fmla="*/ 5929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98" h="54841">
                      <a:moveTo>
                        <a:pt x="38071" y="5929"/>
                      </a:moveTo>
                      <a:lnTo>
                        <a:pt x="30655" y="0"/>
                      </a:lnTo>
                      <a:lnTo>
                        <a:pt x="10383" y="23715"/>
                      </a:lnTo>
                      <a:lnTo>
                        <a:pt x="10383" y="988"/>
                      </a:lnTo>
                      <a:lnTo>
                        <a:pt x="0" y="988"/>
                      </a:lnTo>
                      <a:lnTo>
                        <a:pt x="0" y="54842"/>
                      </a:lnTo>
                      <a:lnTo>
                        <a:pt x="10383" y="54842"/>
                      </a:lnTo>
                      <a:lnTo>
                        <a:pt x="10383" y="38043"/>
                      </a:lnTo>
                      <a:lnTo>
                        <a:pt x="15328" y="32114"/>
                      </a:lnTo>
                      <a:lnTo>
                        <a:pt x="32138" y="54842"/>
                      </a:lnTo>
                      <a:lnTo>
                        <a:pt x="44498" y="54842"/>
                      </a:lnTo>
                      <a:lnTo>
                        <a:pt x="22249" y="24209"/>
                      </a:lnTo>
                      <a:lnTo>
                        <a:pt x="38071" y="5929"/>
                      </a:lnTo>
                      <a:close/>
                    </a:path>
                  </a:pathLst>
                </a:custGeom>
                <a:solidFill>
                  <a:srgbClr val="FFFFFF"/>
                </a:solidFill>
                <a:ln w="4944" cap="flat">
                  <a:noFill/>
                  <a:prstDash val="solid"/>
                  <a:miter/>
                </a:ln>
              </p:spPr>
              <p:txBody>
                <a:bodyPr rtlCol="0" anchor="ctr"/>
                <a:lstStyle/>
                <a:p>
                  <a:endParaRPr lang="en-US"/>
                </a:p>
              </p:txBody>
            </p:sp>
            <p:sp>
              <p:nvSpPr>
                <p:cNvPr id="746" name="Freeform 745">
                  <a:extLst>
                    <a:ext uri="{FF2B5EF4-FFF2-40B4-BE49-F238E27FC236}">
                      <a16:creationId xmlns:a16="http://schemas.microsoft.com/office/drawing/2014/main" id="{B624D338-FE83-F666-D924-FEE378B717BB}"/>
                    </a:ext>
                  </a:extLst>
                </p:cNvPr>
                <p:cNvSpPr/>
                <p:nvPr/>
              </p:nvSpPr>
              <p:spPr>
                <a:xfrm>
                  <a:off x="6444778" y="5257868"/>
                  <a:ext cx="36093" cy="55829"/>
                </a:xfrm>
                <a:custGeom>
                  <a:avLst/>
                  <a:gdLst>
                    <a:gd name="connsiteX0" fmla="*/ 31149 w 36093"/>
                    <a:gd name="connsiteY0" fmla="*/ 30632 h 55829"/>
                    <a:gd name="connsiteX1" fmla="*/ 20271 w 36093"/>
                    <a:gd name="connsiteY1" fmla="*/ 23715 h 55829"/>
                    <a:gd name="connsiteX2" fmla="*/ 13349 w 36093"/>
                    <a:gd name="connsiteY2" fmla="*/ 19763 h 55829"/>
                    <a:gd name="connsiteX3" fmla="*/ 10383 w 36093"/>
                    <a:gd name="connsiteY3" fmla="*/ 14822 h 55829"/>
                    <a:gd name="connsiteX4" fmla="*/ 12855 w 36093"/>
                    <a:gd name="connsiteY4" fmla="*/ 10870 h 55829"/>
                    <a:gd name="connsiteX5" fmla="*/ 18788 w 36093"/>
                    <a:gd name="connsiteY5" fmla="*/ 9387 h 55829"/>
                    <a:gd name="connsiteX6" fmla="*/ 25216 w 36093"/>
                    <a:gd name="connsiteY6" fmla="*/ 10375 h 55829"/>
                    <a:gd name="connsiteX7" fmla="*/ 30654 w 36093"/>
                    <a:gd name="connsiteY7" fmla="*/ 12846 h 55829"/>
                    <a:gd name="connsiteX8" fmla="*/ 34116 w 36093"/>
                    <a:gd name="connsiteY8" fmla="*/ 4446 h 55829"/>
                    <a:gd name="connsiteX9" fmla="*/ 27194 w 36093"/>
                    <a:gd name="connsiteY9" fmla="*/ 1482 h 55829"/>
                    <a:gd name="connsiteX10" fmla="*/ 19283 w 36093"/>
                    <a:gd name="connsiteY10" fmla="*/ 0 h 55829"/>
                    <a:gd name="connsiteX11" fmla="*/ 5439 w 36093"/>
                    <a:gd name="connsiteY11" fmla="*/ 3952 h 55829"/>
                    <a:gd name="connsiteX12" fmla="*/ 494 w 36093"/>
                    <a:gd name="connsiteY12" fmla="*/ 14328 h 55829"/>
                    <a:gd name="connsiteX13" fmla="*/ 5439 w 36093"/>
                    <a:gd name="connsiteY13" fmla="*/ 25197 h 55829"/>
                    <a:gd name="connsiteX14" fmla="*/ 16316 w 36093"/>
                    <a:gd name="connsiteY14" fmla="*/ 32114 h 55829"/>
                    <a:gd name="connsiteX15" fmla="*/ 23238 w 36093"/>
                    <a:gd name="connsiteY15" fmla="*/ 36067 h 55829"/>
                    <a:gd name="connsiteX16" fmla="*/ 26205 w 36093"/>
                    <a:gd name="connsiteY16" fmla="*/ 41008 h 55829"/>
                    <a:gd name="connsiteX17" fmla="*/ 23733 w 36093"/>
                    <a:gd name="connsiteY17" fmla="*/ 45454 h 55829"/>
                    <a:gd name="connsiteX18" fmla="*/ 16316 w 36093"/>
                    <a:gd name="connsiteY18" fmla="*/ 46937 h 55829"/>
                    <a:gd name="connsiteX19" fmla="*/ 8900 w 36093"/>
                    <a:gd name="connsiteY19" fmla="*/ 45454 h 55829"/>
                    <a:gd name="connsiteX20" fmla="*/ 2472 w 36093"/>
                    <a:gd name="connsiteY20" fmla="*/ 42984 h 55829"/>
                    <a:gd name="connsiteX21" fmla="*/ 0 w 36093"/>
                    <a:gd name="connsiteY21" fmla="*/ 51383 h 55829"/>
                    <a:gd name="connsiteX22" fmla="*/ 6922 w 36093"/>
                    <a:gd name="connsiteY22" fmla="*/ 54348 h 55829"/>
                    <a:gd name="connsiteX23" fmla="*/ 15821 w 36093"/>
                    <a:gd name="connsiteY23" fmla="*/ 55830 h 55829"/>
                    <a:gd name="connsiteX24" fmla="*/ 30654 w 36093"/>
                    <a:gd name="connsiteY24" fmla="*/ 51877 h 55829"/>
                    <a:gd name="connsiteX25" fmla="*/ 36093 w 36093"/>
                    <a:gd name="connsiteY25" fmla="*/ 41502 h 55829"/>
                    <a:gd name="connsiteX26" fmla="*/ 31149 w 36093"/>
                    <a:gd name="connsiteY26" fmla="*/ 30632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93" h="55829">
                      <a:moveTo>
                        <a:pt x="31149" y="30632"/>
                      </a:moveTo>
                      <a:cubicBezTo>
                        <a:pt x="27688" y="28162"/>
                        <a:pt x="23733" y="25692"/>
                        <a:pt x="20271" y="23715"/>
                      </a:cubicBezTo>
                      <a:cubicBezTo>
                        <a:pt x="17305" y="22233"/>
                        <a:pt x="15327" y="20751"/>
                        <a:pt x="13349" y="19763"/>
                      </a:cubicBezTo>
                      <a:cubicBezTo>
                        <a:pt x="11372" y="18775"/>
                        <a:pt x="10383" y="16798"/>
                        <a:pt x="10383" y="14822"/>
                      </a:cubicBezTo>
                      <a:cubicBezTo>
                        <a:pt x="10383" y="12846"/>
                        <a:pt x="11372" y="11364"/>
                        <a:pt x="12855" y="10870"/>
                      </a:cubicBezTo>
                      <a:cubicBezTo>
                        <a:pt x="14339" y="9881"/>
                        <a:pt x="16316" y="9387"/>
                        <a:pt x="18788" y="9387"/>
                      </a:cubicBezTo>
                      <a:cubicBezTo>
                        <a:pt x="21261" y="9387"/>
                        <a:pt x="23238" y="9387"/>
                        <a:pt x="25216" y="10375"/>
                      </a:cubicBezTo>
                      <a:cubicBezTo>
                        <a:pt x="27194" y="10870"/>
                        <a:pt x="28677" y="11857"/>
                        <a:pt x="30654" y="12846"/>
                      </a:cubicBezTo>
                      <a:lnTo>
                        <a:pt x="34116" y="4446"/>
                      </a:lnTo>
                      <a:cubicBezTo>
                        <a:pt x="32138" y="3459"/>
                        <a:pt x="29666" y="2470"/>
                        <a:pt x="27194" y="1482"/>
                      </a:cubicBezTo>
                      <a:cubicBezTo>
                        <a:pt x="24721" y="494"/>
                        <a:pt x="21755" y="0"/>
                        <a:pt x="19283" y="0"/>
                      </a:cubicBezTo>
                      <a:cubicBezTo>
                        <a:pt x="13349" y="0"/>
                        <a:pt x="8900" y="1482"/>
                        <a:pt x="5439" y="3952"/>
                      </a:cubicBezTo>
                      <a:cubicBezTo>
                        <a:pt x="2472" y="6917"/>
                        <a:pt x="494" y="10375"/>
                        <a:pt x="494" y="14328"/>
                      </a:cubicBezTo>
                      <a:cubicBezTo>
                        <a:pt x="494" y="18775"/>
                        <a:pt x="1978" y="22727"/>
                        <a:pt x="5439" y="25197"/>
                      </a:cubicBezTo>
                      <a:cubicBezTo>
                        <a:pt x="8900" y="27668"/>
                        <a:pt x="12361" y="30138"/>
                        <a:pt x="16316" y="32114"/>
                      </a:cubicBezTo>
                      <a:cubicBezTo>
                        <a:pt x="18788" y="33597"/>
                        <a:pt x="21261" y="34585"/>
                        <a:pt x="23238" y="36067"/>
                      </a:cubicBezTo>
                      <a:cubicBezTo>
                        <a:pt x="25216" y="37549"/>
                        <a:pt x="26205" y="39031"/>
                        <a:pt x="26205" y="41008"/>
                      </a:cubicBezTo>
                      <a:cubicBezTo>
                        <a:pt x="26205" y="42984"/>
                        <a:pt x="25216" y="44466"/>
                        <a:pt x="23733" y="45454"/>
                      </a:cubicBezTo>
                      <a:cubicBezTo>
                        <a:pt x="22249" y="46442"/>
                        <a:pt x="19777" y="46937"/>
                        <a:pt x="16316" y="46937"/>
                      </a:cubicBezTo>
                      <a:cubicBezTo>
                        <a:pt x="12855" y="46937"/>
                        <a:pt x="11866" y="46937"/>
                        <a:pt x="8900" y="45454"/>
                      </a:cubicBezTo>
                      <a:cubicBezTo>
                        <a:pt x="6428" y="44466"/>
                        <a:pt x="4450" y="43972"/>
                        <a:pt x="2472" y="42984"/>
                      </a:cubicBezTo>
                      <a:lnTo>
                        <a:pt x="0" y="51383"/>
                      </a:lnTo>
                      <a:cubicBezTo>
                        <a:pt x="989" y="52371"/>
                        <a:pt x="3461" y="53359"/>
                        <a:pt x="6922" y="54348"/>
                      </a:cubicBezTo>
                      <a:cubicBezTo>
                        <a:pt x="10383" y="55336"/>
                        <a:pt x="13349" y="55830"/>
                        <a:pt x="15821" y="55830"/>
                      </a:cubicBezTo>
                      <a:cubicBezTo>
                        <a:pt x="22249" y="55830"/>
                        <a:pt x="27194" y="54348"/>
                        <a:pt x="30654" y="51877"/>
                      </a:cubicBezTo>
                      <a:cubicBezTo>
                        <a:pt x="34116" y="49407"/>
                        <a:pt x="35599" y="45454"/>
                        <a:pt x="36093" y="41502"/>
                      </a:cubicBezTo>
                      <a:cubicBezTo>
                        <a:pt x="36093" y="37055"/>
                        <a:pt x="34610" y="33103"/>
                        <a:pt x="31149" y="30632"/>
                      </a:cubicBezTo>
                      <a:close/>
                    </a:path>
                  </a:pathLst>
                </a:custGeom>
                <a:solidFill>
                  <a:srgbClr val="FFFFFF"/>
                </a:solidFill>
                <a:ln w="4944" cap="flat">
                  <a:noFill/>
                  <a:prstDash val="solid"/>
                  <a:miter/>
                </a:ln>
              </p:spPr>
              <p:txBody>
                <a:bodyPr rtlCol="0" anchor="ctr"/>
                <a:lstStyle/>
                <a:p>
                  <a:endParaRPr lang="en-US"/>
                </a:p>
              </p:txBody>
            </p:sp>
          </p:grpSp>
        </p:grpSp>
        <p:grpSp>
          <p:nvGrpSpPr>
            <p:cNvPr id="754" name="Graphic 2002">
              <a:extLst>
                <a:ext uri="{FF2B5EF4-FFF2-40B4-BE49-F238E27FC236}">
                  <a16:creationId xmlns:a16="http://schemas.microsoft.com/office/drawing/2014/main" id="{D42D2FE3-7213-DA0A-76E7-9F29BF726C25}"/>
                </a:ext>
              </a:extLst>
            </p:cNvPr>
            <p:cNvGrpSpPr/>
            <p:nvPr/>
          </p:nvGrpSpPr>
          <p:grpSpPr>
            <a:xfrm>
              <a:off x="485189" y="1257438"/>
              <a:ext cx="7741745" cy="4507386"/>
              <a:chOff x="299680" y="1855064"/>
              <a:chExt cx="7741745" cy="4507386"/>
            </a:xfrm>
            <a:noFill/>
          </p:grpSpPr>
          <p:sp>
            <p:nvSpPr>
              <p:cNvPr id="755" name="Freeform 754">
                <a:extLst>
                  <a:ext uri="{FF2B5EF4-FFF2-40B4-BE49-F238E27FC236}">
                    <a16:creationId xmlns:a16="http://schemas.microsoft.com/office/drawing/2014/main" id="{BDC04EF0-62B9-727D-6396-8B51A5C0696E}"/>
                  </a:ext>
                </a:extLst>
              </p:cNvPr>
              <p:cNvSpPr/>
              <p:nvPr/>
            </p:nvSpPr>
            <p:spPr>
              <a:xfrm>
                <a:off x="302647" y="2338262"/>
                <a:ext cx="3878289" cy="2269750"/>
              </a:xfrm>
              <a:custGeom>
                <a:avLst/>
                <a:gdLst>
                  <a:gd name="connsiteX0" fmla="*/ 0 w 3878289"/>
                  <a:gd name="connsiteY0" fmla="*/ 901181 h 2269750"/>
                  <a:gd name="connsiteX1" fmla="*/ 4944 w 3878289"/>
                  <a:gd name="connsiteY1" fmla="*/ 911556 h 2269750"/>
                  <a:gd name="connsiteX2" fmla="*/ 93941 w 3878289"/>
                  <a:gd name="connsiteY2" fmla="*/ 917979 h 2269750"/>
                  <a:gd name="connsiteX3" fmla="*/ 96413 w 3878289"/>
                  <a:gd name="connsiteY3" fmla="*/ 907110 h 2269750"/>
                  <a:gd name="connsiteX4" fmla="*/ 130529 w 3878289"/>
                  <a:gd name="connsiteY4" fmla="*/ 907110 h 2269750"/>
                  <a:gd name="connsiteX5" fmla="*/ 147834 w 3878289"/>
                  <a:gd name="connsiteY5" fmla="*/ 921932 h 2269750"/>
                  <a:gd name="connsiteX6" fmla="*/ 525576 w 3878289"/>
                  <a:gd name="connsiteY6" fmla="*/ 930331 h 2269750"/>
                  <a:gd name="connsiteX7" fmla="*/ 525082 w 3878289"/>
                  <a:gd name="connsiteY7" fmla="*/ 916003 h 2269750"/>
                  <a:gd name="connsiteX8" fmla="*/ 693187 w 3878289"/>
                  <a:gd name="connsiteY8" fmla="*/ 914521 h 2269750"/>
                  <a:gd name="connsiteX9" fmla="*/ 690715 w 3878289"/>
                  <a:gd name="connsiteY9" fmla="*/ 1474794 h 2269750"/>
                  <a:gd name="connsiteX10" fmla="*/ 1098123 w 3878289"/>
                  <a:gd name="connsiteY10" fmla="*/ 1471336 h 2269750"/>
                  <a:gd name="connsiteX11" fmla="*/ 1119384 w 3878289"/>
                  <a:gd name="connsiteY11" fmla="*/ 1494063 h 2269750"/>
                  <a:gd name="connsiteX12" fmla="*/ 1119878 w 3878289"/>
                  <a:gd name="connsiteY12" fmla="*/ 1611157 h 2269750"/>
                  <a:gd name="connsiteX13" fmla="*/ 1142128 w 3878289"/>
                  <a:gd name="connsiteY13" fmla="*/ 1658094 h 2269750"/>
                  <a:gd name="connsiteX14" fmla="*/ 1132239 w 3878289"/>
                  <a:gd name="connsiteY14" fmla="*/ 1687244 h 2269750"/>
                  <a:gd name="connsiteX15" fmla="*/ 1186626 w 3878289"/>
                  <a:gd name="connsiteY15" fmla="*/ 1725781 h 2269750"/>
                  <a:gd name="connsiteX16" fmla="*/ 1230136 w 3878289"/>
                  <a:gd name="connsiteY16" fmla="*/ 1735168 h 2269750"/>
                  <a:gd name="connsiteX17" fmla="*/ 1206403 w 3878289"/>
                  <a:gd name="connsiteY17" fmla="*/ 1747520 h 2269750"/>
                  <a:gd name="connsiteX18" fmla="*/ 1206403 w 3878289"/>
                  <a:gd name="connsiteY18" fmla="*/ 1760366 h 2269750"/>
                  <a:gd name="connsiteX19" fmla="*/ 1240024 w 3878289"/>
                  <a:gd name="connsiteY19" fmla="*/ 1775682 h 2269750"/>
                  <a:gd name="connsiteX20" fmla="*/ 1243980 w 3878289"/>
                  <a:gd name="connsiteY20" fmla="*/ 1798903 h 2269750"/>
                  <a:gd name="connsiteX21" fmla="*/ 1189593 w 3878289"/>
                  <a:gd name="connsiteY21" fmla="*/ 1795939 h 2269750"/>
                  <a:gd name="connsiteX22" fmla="*/ 1210853 w 3878289"/>
                  <a:gd name="connsiteY22" fmla="*/ 1832500 h 2269750"/>
                  <a:gd name="connsiteX23" fmla="*/ 1285512 w 3878289"/>
                  <a:gd name="connsiteY23" fmla="*/ 1810267 h 2269750"/>
                  <a:gd name="connsiteX24" fmla="*/ 1316660 w 3878289"/>
                  <a:gd name="connsiteY24" fmla="*/ 1829535 h 2269750"/>
                  <a:gd name="connsiteX25" fmla="*/ 1335449 w 3878289"/>
                  <a:gd name="connsiteY25" fmla="*/ 1803350 h 2269750"/>
                  <a:gd name="connsiteX26" fmla="*/ 1350776 w 3878289"/>
                  <a:gd name="connsiteY26" fmla="*/ 1815701 h 2269750"/>
                  <a:gd name="connsiteX27" fmla="*/ 1363631 w 3878289"/>
                  <a:gd name="connsiteY27" fmla="*/ 1808290 h 2269750"/>
                  <a:gd name="connsiteX28" fmla="*/ 1379947 w 3878289"/>
                  <a:gd name="connsiteY28" fmla="*/ 1776176 h 2269750"/>
                  <a:gd name="connsiteX29" fmla="*/ 1405163 w 3878289"/>
                  <a:gd name="connsiteY29" fmla="*/ 1785069 h 2269750"/>
                  <a:gd name="connsiteX30" fmla="*/ 1419007 w 3878289"/>
                  <a:gd name="connsiteY30" fmla="*/ 1807302 h 2269750"/>
                  <a:gd name="connsiteX31" fmla="*/ 1451639 w 3878289"/>
                  <a:gd name="connsiteY31" fmla="*/ 1793962 h 2269750"/>
                  <a:gd name="connsiteX32" fmla="*/ 1462022 w 3878289"/>
                  <a:gd name="connsiteY32" fmla="*/ 1751967 h 2269750"/>
                  <a:gd name="connsiteX33" fmla="*/ 1462022 w 3878289"/>
                  <a:gd name="connsiteY33" fmla="*/ 1774200 h 2269750"/>
                  <a:gd name="connsiteX34" fmla="*/ 1478833 w 3878289"/>
                  <a:gd name="connsiteY34" fmla="*/ 1778152 h 2269750"/>
                  <a:gd name="connsiteX35" fmla="*/ 1479327 w 3878289"/>
                  <a:gd name="connsiteY35" fmla="*/ 1795445 h 2269750"/>
                  <a:gd name="connsiteX36" fmla="*/ 1512948 w 3878289"/>
                  <a:gd name="connsiteY36" fmla="*/ 1781117 h 2269750"/>
                  <a:gd name="connsiteX37" fmla="*/ 1512454 w 3878289"/>
                  <a:gd name="connsiteY37" fmla="*/ 1797421 h 2269750"/>
                  <a:gd name="connsiteX38" fmla="*/ 1494654 w 3878289"/>
                  <a:gd name="connsiteY38" fmla="*/ 1795445 h 2269750"/>
                  <a:gd name="connsiteX39" fmla="*/ 1516409 w 3878289"/>
                  <a:gd name="connsiteY39" fmla="*/ 1831018 h 2269750"/>
                  <a:gd name="connsiteX40" fmla="*/ 1544592 w 3878289"/>
                  <a:gd name="connsiteY40" fmla="*/ 1779140 h 2269750"/>
                  <a:gd name="connsiteX41" fmla="*/ 1592057 w 3878289"/>
                  <a:gd name="connsiteY41" fmla="*/ 1779634 h 2269750"/>
                  <a:gd name="connsiteX42" fmla="*/ 1611339 w 3878289"/>
                  <a:gd name="connsiteY42" fmla="*/ 1762342 h 2269750"/>
                  <a:gd name="connsiteX43" fmla="*/ 1639027 w 3878289"/>
                  <a:gd name="connsiteY43" fmla="*/ 1771729 h 2269750"/>
                  <a:gd name="connsiteX44" fmla="*/ 1660288 w 3878289"/>
                  <a:gd name="connsiteY44" fmla="*/ 1732698 h 2269750"/>
                  <a:gd name="connsiteX45" fmla="*/ 1681054 w 3878289"/>
                  <a:gd name="connsiteY45" fmla="*/ 1733192 h 2269750"/>
                  <a:gd name="connsiteX46" fmla="*/ 1708741 w 3878289"/>
                  <a:gd name="connsiteY46" fmla="*/ 1703054 h 2269750"/>
                  <a:gd name="connsiteX47" fmla="*/ 1736924 w 3878289"/>
                  <a:gd name="connsiteY47" fmla="*/ 1696137 h 2269750"/>
                  <a:gd name="connsiteX48" fmla="*/ 1731485 w 3878289"/>
                  <a:gd name="connsiteY48" fmla="*/ 1929831 h 2269750"/>
                  <a:gd name="connsiteX49" fmla="*/ 2281289 w 3878289"/>
                  <a:gd name="connsiteY49" fmla="*/ 1942677 h 2269750"/>
                  <a:gd name="connsiteX50" fmla="*/ 2280794 w 3878289"/>
                  <a:gd name="connsiteY50" fmla="*/ 2256411 h 2269750"/>
                  <a:gd name="connsiteX51" fmla="*/ 2302549 w 3878289"/>
                  <a:gd name="connsiteY51" fmla="*/ 2269750 h 2269750"/>
                  <a:gd name="connsiteX52" fmla="*/ 2873118 w 3878289"/>
                  <a:gd name="connsiteY52" fmla="*/ 2264810 h 2269750"/>
                  <a:gd name="connsiteX53" fmla="*/ 2860263 w 3878289"/>
                  <a:gd name="connsiteY53" fmla="*/ 2243071 h 2269750"/>
                  <a:gd name="connsiteX54" fmla="*/ 2845925 w 3878289"/>
                  <a:gd name="connsiteY54" fmla="*/ 2204039 h 2269750"/>
                  <a:gd name="connsiteX55" fmla="*/ 2882018 w 3878289"/>
                  <a:gd name="connsiteY55" fmla="*/ 2175383 h 2269750"/>
                  <a:gd name="connsiteX56" fmla="*/ 2901301 w 3878289"/>
                  <a:gd name="connsiteY56" fmla="*/ 2126965 h 2269750"/>
                  <a:gd name="connsiteX57" fmla="*/ 2937394 w 3878289"/>
                  <a:gd name="connsiteY57" fmla="*/ 2109672 h 2269750"/>
                  <a:gd name="connsiteX58" fmla="*/ 2961621 w 3878289"/>
                  <a:gd name="connsiteY58" fmla="*/ 2040009 h 2269750"/>
                  <a:gd name="connsiteX59" fmla="*/ 3016502 w 3878289"/>
                  <a:gd name="connsiteY59" fmla="*/ 2051372 h 2269750"/>
                  <a:gd name="connsiteX60" fmla="*/ 3028368 w 3878289"/>
                  <a:gd name="connsiteY60" fmla="*/ 2022716 h 2269750"/>
                  <a:gd name="connsiteX61" fmla="*/ 3021941 w 3878289"/>
                  <a:gd name="connsiteY61" fmla="*/ 1993072 h 2269750"/>
                  <a:gd name="connsiteX62" fmla="*/ 3048640 w 3878289"/>
                  <a:gd name="connsiteY62" fmla="*/ 2000977 h 2269750"/>
                  <a:gd name="connsiteX63" fmla="*/ 3069900 w 3878289"/>
                  <a:gd name="connsiteY63" fmla="*/ 1924891 h 2269750"/>
                  <a:gd name="connsiteX64" fmla="*/ 3090666 w 3878289"/>
                  <a:gd name="connsiteY64" fmla="*/ 1936748 h 2269750"/>
                  <a:gd name="connsiteX65" fmla="*/ 3139120 w 3878289"/>
                  <a:gd name="connsiteY65" fmla="*/ 1877460 h 2269750"/>
                  <a:gd name="connsiteX66" fmla="*/ 3119343 w 3878289"/>
                  <a:gd name="connsiteY66" fmla="*/ 1864120 h 2269750"/>
                  <a:gd name="connsiteX67" fmla="*/ 3124782 w 3878289"/>
                  <a:gd name="connsiteY67" fmla="*/ 1848310 h 2269750"/>
                  <a:gd name="connsiteX68" fmla="*/ 3135659 w 3878289"/>
                  <a:gd name="connsiteY68" fmla="*/ 1842381 h 2269750"/>
                  <a:gd name="connsiteX69" fmla="*/ 3158403 w 3878289"/>
                  <a:gd name="connsiteY69" fmla="*/ 1870543 h 2269750"/>
                  <a:gd name="connsiteX70" fmla="*/ 3173236 w 3878289"/>
                  <a:gd name="connsiteY70" fmla="*/ 1837441 h 2269750"/>
                  <a:gd name="connsiteX71" fmla="*/ 3177191 w 3878289"/>
                  <a:gd name="connsiteY71" fmla="*/ 1882401 h 2269750"/>
                  <a:gd name="connsiteX72" fmla="*/ 3190541 w 3878289"/>
                  <a:gd name="connsiteY72" fmla="*/ 1890306 h 2269750"/>
                  <a:gd name="connsiteX73" fmla="*/ 3236522 w 3878289"/>
                  <a:gd name="connsiteY73" fmla="*/ 1858685 h 2269750"/>
                  <a:gd name="connsiteX74" fmla="*/ 3220206 w 3878289"/>
                  <a:gd name="connsiteY74" fmla="*/ 1824101 h 2269750"/>
                  <a:gd name="connsiteX75" fmla="*/ 3267671 w 3878289"/>
                  <a:gd name="connsiteY75" fmla="*/ 1785563 h 2269750"/>
                  <a:gd name="connsiteX76" fmla="*/ 3270638 w 3878289"/>
                  <a:gd name="connsiteY76" fmla="*/ 1765307 h 2269750"/>
                  <a:gd name="connsiteX77" fmla="*/ 3250366 w 3878289"/>
                  <a:gd name="connsiteY77" fmla="*/ 1732698 h 2269750"/>
                  <a:gd name="connsiteX78" fmla="*/ 3273110 w 3878289"/>
                  <a:gd name="connsiteY78" fmla="*/ 1716394 h 2269750"/>
                  <a:gd name="connsiteX79" fmla="*/ 3254322 w 3878289"/>
                  <a:gd name="connsiteY79" fmla="*/ 1671434 h 2269750"/>
                  <a:gd name="connsiteX80" fmla="*/ 3225151 w 3878289"/>
                  <a:gd name="connsiteY80" fmla="*/ 1674892 h 2269750"/>
                  <a:gd name="connsiteX81" fmla="*/ 3237017 w 3878289"/>
                  <a:gd name="connsiteY81" fmla="*/ 1643272 h 2269750"/>
                  <a:gd name="connsiteX82" fmla="*/ 3200924 w 3878289"/>
                  <a:gd name="connsiteY82" fmla="*/ 1606711 h 2269750"/>
                  <a:gd name="connsiteX83" fmla="*/ 3197463 w 3878289"/>
                  <a:gd name="connsiteY83" fmla="*/ 1584972 h 2269750"/>
                  <a:gd name="connsiteX84" fmla="*/ 3204879 w 3878289"/>
                  <a:gd name="connsiteY84" fmla="*/ 1573608 h 2269750"/>
                  <a:gd name="connsiteX85" fmla="*/ 3222679 w 3878289"/>
                  <a:gd name="connsiteY85" fmla="*/ 1583489 h 2269750"/>
                  <a:gd name="connsiteX86" fmla="*/ 3237017 w 3878289"/>
                  <a:gd name="connsiteY86" fmla="*/ 1567185 h 2269750"/>
                  <a:gd name="connsiteX87" fmla="*/ 3247894 w 3878289"/>
                  <a:gd name="connsiteY87" fmla="*/ 1576078 h 2269750"/>
                  <a:gd name="connsiteX88" fmla="*/ 3259761 w 3878289"/>
                  <a:gd name="connsiteY88" fmla="*/ 1554833 h 2269750"/>
                  <a:gd name="connsiteX89" fmla="*/ 3272616 w 3878289"/>
                  <a:gd name="connsiteY89" fmla="*/ 1556315 h 2269750"/>
                  <a:gd name="connsiteX90" fmla="*/ 3278549 w 3878289"/>
                  <a:gd name="connsiteY90" fmla="*/ 1526671 h 2269750"/>
                  <a:gd name="connsiteX91" fmla="*/ 3295854 w 3878289"/>
                  <a:gd name="connsiteY91" fmla="*/ 1509873 h 2269750"/>
                  <a:gd name="connsiteX92" fmla="*/ 3221690 w 3878289"/>
                  <a:gd name="connsiteY92" fmla="*/ 1394261 h 2269750"/>
                  <a:gd name="connsiteX93" fmla="*/ 3359635 w 3878289"/>
                  <a:gd name="connsiteY93" fmla="*/ 1134381 h 2269750"/>
                  <a:gd name="connsiteX94" fmla="*/ 3357163 w 3878289"/>
                  <a:gd name="connsiteY94" fmla="*/ 937248 h 2269750"/>
                  <a:gd name="connsiteX95" fmla="*/ 3878289 w 3878289"/>
                  <a:gd name="connsiteY95" fmla="*/ 932801 h 2269750"/>
                  <a:gd name="connsiteX96" fmla="*/ 3876806 w 3878289"/>
                  <a:gd name="connsiteY96" fmla="*/ 813731 h 2269750"/>
                  <a:gd name="connsiteX97" fmla="*/ 3867906 w 3878289"/>
                  <a:gd name="connsiteY97" fmla="*/ 0 h 22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878289" h="2269750">
                    <a:moveTo>
                      <a:pt x="0" y="901181"/>
                    </a:moveTo>
                    <a:lnTo>
                      <a:pt x="4944" y="911556"/>
                    </a:lnTo>
                    <a:lnTo>
                      <a:pt x="93941" y="917979"/>
                    </a:lnTo>
                    <a:lnTo>
                      <a:pt x="96413" y="907110"/>
                    </a:lnTo>
                    <a:lnTo>
                      <a:pt x="130529" y="907110"/>
                    </a:lnTo>
                    <a:lnTo>
                      <a:pt x="147834" y="921932"/>
                    </a:lnTo>
                    <a:lnTo>
                      <a:pt x="525576" y="930331"/>
                    </a:lnTo>
                    <a:lnTo>
                      <a:pt x="525082" y="916003"/>
                    </a:lnTo>
                    <a:lnTo>
                      <a:pt x="693187" y="914521"/>
                    </a:lnTo>
                    <a:lnTo>
                      <a:pt x="690715" y="1474794"/>
                    </a:lnTo>
                    <a:lnTo>
                      <a:pt x="1098123" y="1471336"/>
                    </a:lnTo>
                    <a:lnTo>
                      <a:pt x="1119384" y="1494063"/>
                    </a:lnTo>
                    <a:lnTo>
                      <a:pt x="1119878" y="1611157"/>
                    </a:lnTo>
                    <a:lnTo>
                      <a:pt x="1142128" y="1658094"/>
                    </a:lnTo>
                    <a:lnTo>
                      <a:pt x="1132239" y="1687244"/>
                    </a:lnTo>
                    <a:lnTo>
                      <a:pt x="1186626" y="1725781"/>
                    </a:lnTo>
                    <a:lnTo>
                      <a:pt x="1230136" y="1735168"/>
                    </a:lnTo>
                    <a:lnTo>
                      <a:pt x="1206403" y="1747520"/>
                    </a:lnTo>
                    <a:lnTo>
                      <a:pt x="1206403" y="1760366"/>
                    </a:lnTo>
                    <a:lnTo>
                      <a:pt x="1240024" y="1775682"/>
                    </a:lnTo>
                    <a:lnTo>
                      <a:pt x="1243980" y="1798903"/>
                    </a:lnTo>
                    <a:lnTo>
                      <a:pt x="1189593" y="1795939"/>
                    </a:lnTo>
                    <a:lnTo>
                      <a:pt x="1210853" y="1832500"/>
                    </a:lnTo>
                    <a:lnTo>
                      <a:pt x="1285512" y="1810267"/>
                    </a:lnTo>
                    <a:lnTo>
                      <a:pt x="1316660" y="1829535"/>
                    </a:lnTo>
                    <a:lnTo>
                      <a:pt x="1335449" y="1803350"/>
                    </a:lnTo>
                    <a:lnTo>
                      <a:pt x="1350776" y="1815701"/>
                    </a:lnTo>
                    <a:lnTo>
                      <a:pt x="1363631" y="1808290"/>
                    </a:lnTo>
                    <a:lnTo>
                      <a:pt x="1379947" y="1776176"/>
                    </a:lnTo>
                    <a:lnTo>
                      <a:pt x="1405163" y="1785069"/>
                    </a:lnTo>
                    <a:lnTo>
                      <a:pt x="1419007" y="1807302"/>
                    </a:lnTo>
                    <a:lnTo>
                      <a:pt x="1451639" y="1793962"/>
                    </a:lnTo>
                    <a:lnTo>
                      <a:pt x="1462022" y="1751967"/>
                    </a:lnTo>
                    <a:lnTo>
                      <a:pt x="1462022" y="1774200"/>
                    </a:lnTo>
                    <a:lnTo>
                      <a:pt x="1478833" y="1778152"/>
                    </a:lnTo>
                    <a:lnTo>
                      <a:pt x="1479327" y="1795445"/>
                    </a:lnTo>
                    <a:lnTo>
                      <a:pt x="1512948" y="1781117"/>
                    </a:lnTo>
                    <a:lnTo>
                      <a:pt x="1512454" y="1797421"/>
                    </a:lnTo>
                    <a:lnTo>
                      <a:pt x="1494654" y="1795445"/>
                    </a:lnTo>
                    <a:lnTo>
                      <a:pt x="1516409" y="1831018"/>
                    </a:lnTo>
                    <a:lnTo>
                      <a:pt x="1544592" y="1779140"/>
                    </a:lnTo>
                    <a:lnTo>
                      <a:pt x="1592057" y="1779634"/>
                    </a:lnTo>
                    <a:lnTo>
                      <a:pt x="1611339" y="1762342"/>
                    </a:lnTo>
                    <a:lnTo>
                      <a:pt x="1639027" y="1771729"/>
                    </a:lnTo>
                    <a:lnTo>
                      <a:pt x="1660288" y="1732698"/>
                    </a:lnTo>
                    <a:lnTo>
                      <a:pt x="1681054" y="1733192"/>
                    </a:lnTo>
                    <a:lnTo>
                      <a:pt x="1708741" y="1703054"/>
                    </a:lnTo>
                    <a:lnTo>
                      <a:pt x="1736924" y="1696137"/>
                    </a:lnTo>
                    <a:lnTo>
                      <a:pt x="1731485" y="1929831"/>
                    </a:lnTo>
                    <a:lnTo>
                      <a:pt x="2281289" y="1942677"/>
                    </a:lnTo>
                    <a:lnTo>
                      <a:pt x="2280794" y="2256411"/>
                    </a:lnTo>
                    <a:lnTo>
                      <a:pt x="2302549" y="2269750"/>
                    </a:lnTo>
                    <a:lnTo>
                      <a:pt x="2873118" y="2264810"/>
                    </a:lnTo>
                    <a:lnTo>
                      <a:pt x="2860263" y="2243071"/>
                    </a:lnTo>
                    <a:lnTo>
                      <a:pt x="2845925" y="2204039"/>
                    </a:lnTo>
                    <a:lnTo>
                      <a:pt x="2882018" y="2175383"/>
                    </a:lnTo>
                    <a:lnTo>
                      <a:pt x="2901301" y="2126965"/>
                    </a:lnTo>
                    <a:lnTo>
                      <a:pt x="2937394" y="2109672"/>
                    </a:lnTo>
                    <a:lnTo>
                      <a:pt x="2961621" y="2040009"/>
                    </a:lnTo>
                    <a:lnTo>
                      <a:pt x="3016502" y="2051372"/>
                    </a:lnTo>
                    <a:lnTo>
                      <a:pt x="3028368" y="2022716"/>
                    </a:lnTo>
                    <a:lnTo>
                      <a:pt x="3021941" y="1993072"/>
                    </a:lnTo>
                    <a:lnTo>
                      <a:pt x="3048640" y="2000977"/>
                    </a:lnTo>
                    <a:lnTo>
                      <a:pt x="3069900" y="1924891"/>
                    </a:lnTo>
                    <a:lnTo>
                      <a:pt x="3090666" y="1936748"/>
                    </a:lnTo>
                    <a:lnTo>
                      <a:pt x="3139120" y="1877460"/>
                    </a:lnTo>
                    <a:lnTo>
                      <a:pt x="3119343" y="1864120"/>
                    </a:lnTo>
                    <a:lnTo>
                      <a:pt x="3124782" y="1848310"/>
                    </a:lnTo>
                    <a:lnTo>
                      <a:pt x="3135659" y="1842381"/>
                    </a:lnTo>
                    <a:lnTo>
                      <a:pt x="3158403" y="1870543"/>
                    </a:lnTo>
                    <a:lnTo>
                      <a:pt x="3173236" y="1837441"/>
                    </a:lnTo>
                    <a:lnTo>
                      <a:pt x="3177191" y="1882401"/>
                    </a:lnTo>
                    <a:lnTo>
                      <a:pt x="3190541" y="1890306"/>
                    </a:lnTo>
                    <a:lnTo>
                      <a:pt x="3236522" y="1858685"/>
                    </a:lnTo>
                    <a:lnTo>
                      <a:pt x="3220206" y="1824101"/>
                    </a:lnTo>
                    <a:lnTo>
                      <a:pt x="3267671" y="1785563"/>
                    </a:lnTo>
                    <a:lnTo>
                      <a:pt x="3270638" y="1765307"/>
                    </a:lnTo>
                    <a:lnTo>
                      <a:pt x="3250366" y="1732698"/>
                    </a:lnTo>
                    <a:lnTo>
                      <a:pt x="3273110" y="1716394"/>
                    </a:lnTo>
                    <a:lnTo>
                      <a:pt x="3254322" y="1671434"/>
                    </a:lnTo>
                    <a:lnTo>
                      <a:pt x="3225151" y="1674892"/>
                    </a:lnTo>
                    <a:lnTo>
                      <a:pt x="3237017" y="1643272"/>
                    </a:lnTo>
                    <a:lnTo>
                      <a:pt x="3200924" y="1606711"/>
                    </a:lnTo>
                    <a:lnTo>
                      <a:pt x="3197463" y="1584972"/>
                    </a:lnTo>
                    <a:lnTo>
                      <a:pt x="3204879" y="1573608"/>
                    </a:lnTo>
                    <a:lnTo>
                      <a:pt x="3222679" y="1583489"/>
                    </a:lnTo>
                    <a:lnTo>
                      <a:pt x="3237017" y="1567185"/>
                    </a:lnTo>
                    <a:lnTo>
                      <a:pt x="3247894" y="1576078"/>
                    </a:lnTo>
                    <a:lnTo>
                      <a:pt x="3259761" y="1554833"/>
                    </a:lnTo>
                    <a:lnTo>
                      <a:pt x="3272616" y="1556315"/>
                    </a:lnTo>
                    <a:lnTo>
                      <a:pt x="3278549" y="1526671"/>
                    </a:lnTo>
                    <a:lnTo>
                      <a:pt x="3295854" y="1509873"/>
                    </a:lnTo>
                    <a:lnTo>
                      <a:pt x="3221690" y="1394261"/>
                    </a:lnTo>
                    <a:lnTo>
                      <a:pt x="3359635" y="1134381"/>
                    </a:lnTo>
                    <a:lnTo>
                      <a:pt x="3357163" y="937248"/>
                    </a:lnTo>
                    <a:lnTo>
                      <a:pt x="3878289" y="932801"/>
                    </a:lnTo>
                    <a:lnTo>
                      <a:pt x="3876806" y="813731"/>
                    </a:lnTo>
                    <a:lnTo>
                      <a:pt x="3867906" y="0"/>
                    </a:lnTo>
                  </a:path>
                </a:pathLst>
              </a:custGeom>
              <a:noFill/>
              <a:ln w="24721" cap="rnd">
                <a:solidFill>
                  <a:srgbClr val="221E1F"/>
                </a:solidFill>
                <a:prstDash val="solid"/>
                <a:round/>
              </a:ln>
            </p:spPr>
            <p:txBody>
              <a:bodyPr rtlCol="0" anchor="ctr"/>
              <a:lstStyle/>
              <a:p>
                <a:endParaRPr lang="en-US"/>
              </a:p>
            </p:txBody>
          </p:sp>
          <p:sp>
            <p:nvSpPr>
              <p:cNvPr id="756" name="Freeform 755">
                <a:extLst>
                  <a:ext uri="{FF2B5EF4-FFF2-40B4-BE49-F238E27FC236}">
                    <a16:creationId xmlns:a16="http://schemas.microsoft.com/office/drawing/2014/main" id="{C45C12A9-CDAF-6A8B-E5B9-6643E864DFDB}"/>
                  </a:ext>
                </a:extLst>
              </p:cNvPr>
              <p:cNvSpPr/>
              <p:nvPr/>
            </p:nvSpPr>
            <p:spPr>
              <a:xfrm>
                <a:off x="2569597" y="3661872"/>
                <a:ext cx="2213057" cy="2693661"/>
              </a:xfrm>
              <a:custGeom>
                <a:avLst/>
                <a:gdLst>
                  <a:gd name="connsiteX0" fmla="*/ 575514 w 2213057"/>
                  <a:gd name="connsiteY0" fmla="*/ 2692673 h 2693661"/>
                  <a:gd name="connsiteX1" fmla="*/ 616057 w 2213057"/>
                  <a:gd name="connsiteY1" fmla="*/ 2645242 h 2693661"/>
                  <a:gd name="connsiteX2" fmla="*/ 636328 w 2213057"/>
                  <a:gd name="connsiteY2" fmla="*/ 2582990 h 2693661"/>
                  <a:gd name="connsiteX3" fmla="*/ 686760 w 2213057"/>
                  <a:gd name="connsiteY3" fmla="*/ 2498010 h 2693661"/>
                  <a:gd name="connsiteX4" fmla="*/ 801467 w 2213057"/>
                  <a:gd name="connsiteY4" fmla="*/ 2199098 h 2693661"/>
                  <a:gd name="connsiteX5" fmla="*/ 809872 w 2213057"/>
                  <a:gd name="connsiteY5" fmla="*/ 2144257 h 2693661"/>
                  <a:gd name="connsiteX6" fmla="*/ 842010 w 2213057"/>
                  <a:gd name="connsiteY6" fmla="*/ 2114613 h 2693661"/>
                  <a:gd name="connsiteX7" fmla="*/ 813333 w 2213057"/>
                  <a:gd name="connsiteY7" fmla="*/ 2078052 h 2693661"/>
                  <a:gd name="connsiteX8" fmla="*/ 817783 w 2213057"/>
                  <a:gd name="connsiteY8" fmla="*/ 2053348 h 2693661"/>
                  <a:gd name="connsiteX9" fmla="*/ 859809 w 2213057"/>
                  <a:gd name="connsiteY9" fmla="*/ 2016787 h 2693661"/>
                  <a:gd name="connsiteX10" fmla="*/ 907274 w 2213057"/>
                  <a:gd name="connsiteY10" fmla="*/ 1928349 h 2693661"/>
                  <a:gd name="connsiteX11" fmla="*/ 772790 w 2213057"/>
                  <a:gd name="connsiteY11" fmla="*/ 1821630 h 2693661"/>
                  <a:gd name="connsiteX12" fmla="*/ 729280 w 2213057"/>
                  <a:gd name="connsiteY12" fmla="*/ 1699595 h 2693661"/>
                  <a:gd name="connsiteX13" fmla="*/ 810367 w 2213057"/>
                  <a:gd name="connsiteY13" fmla="*/ 1587936 h 2693661"/>
                  <a:gd name="connsiteX14" fmla="*/ 910735 w 2213057"/>
                  <a:gd name="connsiteY14" fmla="*/ 1397225 h 2693661"/>
                  <a:gd name="connsiteX15" fmla="*/ 916669 w 2213057"/>
                  <a:gd name="connsiteY15" fmla="*/ 1337443 h 2693661"/>
                  <a:gd name="connsiteX16" fmla="*/ 882553 w 2213057"/>
                  <a:gd name="connsiteY16" fmla="*/ 1345842 h 2693661"/>
                  <a:gd name="connsiteX17" fmla="*/ 899364 w 2213057"/>
                  <a:gd name="connsiteY17" fmla="*/ 1223808 h 2693661"/>
                  <a:gd name="connsiteX18" fmla="*/ 860304 w 2213057"/>
                  <a:gd name="connsiteY18" fmla="*/ 1284578 h 2693661"/>
                  <a:gd name="connsiteX19" fmla="*/ 836077 w 2213057"/>
                  <a:gd name="connsiteY19" fmla="*/ 1267286 h 2693661"/>
                  <a:gd name="connsiteX20" fmla="*/ 826188 w 2213057"/>
                  <a:gd name="connsiteY20" fmla="*/ 1238630 h 2693661"/>
                  <a:gd name="connsiteX21" fmla="*/ 848438 w 2213057"/>
                  <a:gd name="connsiteY21" fmla="*/ 1188235 h 2693661"/>
                  <a:gd name="connsiteX22" fmla="*/ 837560 w 2213057"/>
                  <a:gd name="connsiteY22" fmla="*/ 1162543 h 2693661"/>
                  <a:gd name="connsiteX23" fmla="*/ 858820 w 2213057"/>
                  <a:gd name="connsiteY23" fmla="*/ 1115606 h 2693661"/>
                  <a:gd name="connsiteX24" fmla="*/ 791084 w 2213057"/>
                  <a:gd name="connsiteY24" fmla="*/ 1054836 h 2693661"/>
                  <a:gd name="connsiteX25" fmla="*/ 808389 w 2213057"/>
                  <a:gd name="connsiteY25" fmla="*/ 1003453 h 2693661"/>
                  <a:gd name="connsiteX26" fmla="*/ 827672 w 2213057"/>
                  <a:gd name="connsiteY26" fmla="*/ 1002465 h 2693661"/>
                  <a:gd name="connsiteX27" fmla="*/ 852887 w 2213057"/>
                  <a:gd name="connsiteY27" fmla="*/ 964916 h 2693661"/>
                  <a:gd name="connsiteX28" fmla="*/ 906780 w 2213057"/>
                  <a:gd name="connsiteY28" fmla="*/ 941200 h 2693661"/>
                  <a:gd name="connsiteX29" fmla="*/ 918646 w 2213057"/>
                  <a:gd name="connsiteY29" fmla="*/ 912544 h 2693661"/>
                  <a:gd name="connsiteX30" fmla="*/ 1144105 w 2213057"/>
                  <a:gd name="connsiteY30" fmla="*/ 1002959 h 2693661"/>
                  <a:gd name="connsiteX31" fmla="*/ 1233102 w 2213057"/>
                  <a:gd name="connsiteY31" fmla="*/ 940212 h 2693661"/>
                  <a:gd name="connsiteX32" fmla="*/ 1319627 w 2213057"/>
                  <a:gd name="connsiteY32" fmla="*/ 915015 h 2693661"/>
                  <a:gd name="connsiteX33" fmla="*/ 1396263 w 2213057"/>
                  <a:gd name="connsiteY33" fmla="*/ 947623 h 2693661"/>
                  <a:gd name="connsiteX34" fmla="*/ 1466966 w 2213057"/>
                  <a:gd name="connsiteY34" fmla="*/ 947623 h 2693661"/>
                  <a:gd name="connsiteX35" fmla="*/ 1500093 w 2213057"/>
                  <a:gd name="connsiteY35" fmla="*/ 932801 h 2693661"/>
                  <a:gd name="connsiteX36" fmla="*/ 1932223 w 2213057"/>
                  <a:gd name="connsiteY36" fmla="*/ 712941 h 2693661"/>
                  <a:gd name="connsiteX37" fmla="*/ 2070662 w 2213057"/>
                  <a:gd name="connsiteY37" fmla="*/ 566696 h 2693661"/>
                  <a:gd name="connsiteX38" fmla="*/ 2150265 w 2213057"/>
                  <a:gd name="connsiteY38" fmla="*/ 450590 h 2693661"/>
                  <a:gd name="connsiteX39" fmla="*/ 2213058 w 2213057"/>
                  <a:gd name="connsiteY39" fmla="*/ 383397 h 2693661"/>
                  <a:gd name="connsiteX40" fmla="*/ 1958427 w 2213057"/>
                  <a:gd name="connsiteY40" fmla="*/ 479740 h 2693661"/>
                  <a:gd name="connsiteX41" fmla="*/ 1722585 w 2213057"/>
                  <a:gd name="connsiteY41" fmla="*/ 520748 h 2693661"/>
                  <a:gd name="connsiteX42" fmla="*/ 1636555 w 2213057"/>
                  <a:gd name="connsiteY42" fmla="*/ 377962 h 2693661"/>
                  <a:gd name="connsiteX43" fmla="*/ 1668198 w 2213057"/>
                  <a:gd name="connsiteY43" fmla="*/ 349800 h 2693661"/>
                  <a:gd name="connsiteX44" fmla="*/ 1633094 w 2213057"/>
                  <a:gd name="connsiteY44" fmla="*/ 343378 h 2693661"/>
                  <a:gd name="connsiteX45" fmla="*/ 1527781 w 2213057"/>
                  <a:gd name="connsiteY45" fmla="*/ 270255 h 2693661"/>
                  <a:gd name="connsiteX46" fmla="*/ 1422468 w 2213057"/>
                  <a:gd name="connsiteY46" fmla="*/ 267785 h 2693661"/>
                  <a:gd name="connsiteX47" fmla="*/ 1387364 w 2213057"/>
                  <a:gd name="connsiteY47" fmla="*/ 201580 h 2693661"/>
                  <a:gd name="connsiteX48" fmla="*/ 1367092 w 2213057"/>
                  <a:gd name="connsiteY48" fmla="*/ 216896 h 2693661"/>
                  <a:gd name="connsiteX49" fmla="*/ 1366103 w 2213057"/>
                  <a:gd name="connsiteY49" fmla="*/ 141303 h 2693661"/>
                  <a:gd name="connsiteX50" fmla="*/ 1221730 w 2213057"/>
                  <a:gd name="connsiteY50" fmla="*/ 147232 h 2693661"/>
                  <a:gd name="connsiteX51" fmla="*/ 1213819 w 2213057"/>
                  <a:gd name="connsiteY51" fmla="*/ 0 h 2693661"/>
                  <a:gd name="connsiteX52" fmla="*/ 1192065 w 2213057"/>
                  <a:gd name="connsiteY52" fmla="*/ 38043 h 2693661"/>
                  <a:gd name="connsiteX53" fmla="*/ 1160916 w 2213057"/>
                  <a:gd name="connsiteY53" fmla="*/ 58794 h 2693661"/>
                  <a:gd name="connsiteX54" fmla="*/ 1157455 w 2213057"/>
                  <a:gd name="connsiteY54" fmla="*/ 83003 h 2693661"/>
                  <a:gd name="connsiteX55" fmla="*/ 1141139 w 2213057"/>
                  <a:gd name="connsiteY55" fmla="*/ 72628 h 2693661"/>
                  <a:gd name="connsiteX56" fmla="*/ 1121362 w 2213057"/>
                  <a:gd name="connsiteY56" fmla="*/ 105731 h 2693661"/>
                  <a:gd name="connsiteX57" fmla="*/ 1122845 w 2213057"/>
                  <a:gd name="connsiteY57" fmla="*/ 142292 h 2693661"/>
                  <a:gd name="connsiteX58" fmla="*/ 1109990 w 2213057"/>
                  <a:gd name="connsiteY58" fmla="*/ 161560 h 2693661"/>
                  <a:gd name="connsiteX59" fmla="*/ 1087246 w 2213057"/>
                  <a:gd name="connsiteY59" fmla="*/ 170454 h 2693661"/>
                  <a:gd name="connsiteX60" fmla="*/ 1071919 w 2213057"/>
                  <a:gd name="connsiteY60" fmla="*/ 197627 h 2693661"/>
                  <a:gd name="connsiteX61" fmla="*/ 1028904 w 2213057"/>
                  <a:gd name="connsiteY61" fmla="*/ 186264 h 2693661"/>
                  <a:gd name="connsiteX62" fmla="*/ 1011599 w 2213057"/>
                  <a:gd name="connsiteY62" fmla="*/ 203062 h 2693661"/>
                  <a:gd name="connsiteX63" fmla="*/ 1005665 w 2213057"/>
                  <a:gd name="connsiteY63" fmla="*/ 232706 h 2693661"/>
                  <a:gd name="connsiteX64" fmla="*/ 992811 w 2213057"/>
                  <a:gd name="connsiteY64" fmla="*/ 231224 h 2693661"/>
                  <a:gd name="connsiteX65" fmla="*/ 980944 w 2213057"/>
                  <a:gd name="connsiteY65" fmla="*/ 252469 h 2693661"/>
                  <a:gd name="connsiteX66" fmla="*/ 970067 w 2213057"/>
                  <a:gd name="connsiteY66" fmla="*/ 243576 h 2693661"/>
                  <a:gd name="connsiteX67" fmla="*/ 955728 w 2213057"/>
                  <a:gd name="connsiteY67" fmla="*/ 259880 h 2693661"/>
                  <a:gd name="connsiteX68" fmla="*/ 937929 w 2213057"/>
                  <a:gd name="connsiteY68" fmla="*/ 249999 h 2693661"/>
                  <a:gd name="connsiteX69" fmla="*/ 930512 w 2213057"/>
                  <a:gd name="connsiteY69" fmla="*/ 261362 h 2693661"/>
                  <a:gd name="connsiteX70" fmla="*/ 933974 w 2213057"/>
                  <a:gd name="connsiteY70" fmla="*/ 283101 h 2693661"/>
                  <a:gd name="connsiteX71" fmla="*/ 970067 w 2213057"/>
                  <a:gd name="connsiteY71" fmla="*/ 319662 h 2693661"/>
                  <a:gd name="connsiteX72" fmla="*/ 958201 w 2213057"/>
                  <a:gd name="connsiteY72" fmla="*/ 351283 h 2693661"/>
                  <a:gd name="connsiteX73" fmla="*/ 987372 w 2213057"/>
                  <a:gd name="connsiteY73" fmla="*/ 347824 h 2693661"/>
                  <a:gd name="connsiteX74" fmla="*/ 1006160 w 2213057"/>
                  <a:gd name="connsiteY74" fmla="*/ 392784 h 2693661"/>
                  <a:gd name="connsiteX75" fmla="*/ 983416 w 2213057"/>
                  <a:gd name="connsiteY75" fmla="*/ 409089 h 2693661"/>
                  <a:gd name="connsiteX76" fmla="*/ 1003688 w 2213057"/>
                  <a:gd name="connsiteY76" fmla="*/ 441697 h 2693661"/>
                  <a:gd name="connsiteX77" fmla="*/ 1000721 w 2213057"/>
                  <a:gd name="connsiteY77" fmla="*/ 461954 h 2693661"/>
                  <a:gd name="connsiteX78" fmla="*/ 953256 w 2213057"/>
                  <a:gd name="connsiteY78" fmla="*/ 500491 h 2693661"/>
                  <a:gd name="connsiteX79" fmla="*/ 969572 w 2213057"/>
                  <a:gd name="connsiteY79" fmla="*/ 535076 h 2693661"/>
                  <a:gd name="connsiteX80" fmla="*/ 923591 w 2213057"/>
                  <a:gd name="connsiteY80" fmla="*/ 566696 h 2693661"/>
                  <a:gd name="connsiteX81" fmla="*/ 910241 w 2213057"/>
                  <a:gd name="connsiteY81" fmla="*/ 558791 h 2693661"/>
                  <a:gd name="connsiteX82" fmla="*/ 906286 w 2213057"/>
                  <a:gd name="connsiteY82" fmla="*/ 513831 h 2693661"/>
                  <a:gd name="connsiteX83" fmla="*/ 891453 w 2213057"/>
                  <a:gd name="connsiteY83" fmla="*/ 546934 h 2693661"/>
                  <a:gd name="connsiteX84" fmla="*/ 868709 w 2213057"/>
                  <a:gd name="connsiteY84" fmla="*/ 518772 h 2693661"/>
                  <a:gd name="connsiteX85" fmla="*/ 857832 w 2213057"/>
                  <a:gd name="connsiteY85" fmla="*/ 524701 h 2693661"/>
                  <a:gd name="connsiteX86" fmla="*/ 852393 w 2213057"/>
                  <a:gd name="connsiteY86" fmla="*/ 540511 h 2693661"/>
                  <a:gd name="connsiteX87" fmla="*/ 872170 w 2213057"/>
                  <a:gd name="connsiteY87" fmla="*/ 553851 h 2693661"/>
                  <a:gd name="connsiteX88" fmla="*/ 823716 w 2213057"/>
                  <a:gd name="connsiteY88" fmla="*/ 613139 h 2693661"/>
                  <a:gd name="connsiteX89" fmla="*/ 802950 w 2213057"/>
                  <a:gd name="connsiteY89" fmla="*/ 601281 h 2693661"/>
                  <a:gd name="connsiteX90" fmla="*/ 781690 w 2213057"/>
                  <a:gd name="connsiteY90" fmla="*/ 677368 h 2693661"/>
                  <a:gd name="connsiteX91" fmla="*/ 754991 w 2213057"/>
                  <a:gd name="connsiteY91" fmla="*/ 669463 h 2693661"/>
                  <a:gd name="connsiteX92" fmla="*/ 761418 w 2213057"/>
                  <a:gd name="connsiteY92" fmla="*/ 699107 h 2693661"/>
                  <a:gd name="connsiteX93" fmla="*/ 749552 w 2213057"/>
                  <a:gd name="connsiteY93" fmla="*/ 727763 h 2693661"/>
                  <a:gd name="connsiteX94" fmla="*/ 694670 w 2213057"/>
                  <a:gd name="connsiteY94" fmla="*/ 716399 h 2693661"/>
                  <a:gd name="connsiteX95" fmla="*/ 670444 w 2213057"/>
                  <a:gd name="connsiteY95" fmla="*/ 786063 h 2693661"/>
                  <a:gd name="connsiteX96" fmla="*/ 634351 w 2213057"/>
                  <a:gd name="connsiteY96" fmla="*/ 803355 h 2693661"/>
                  <a:gd name="connsiteX97" fmla="*/ 615068 w 2213057"/>
                  <a:gd name="connsiteY97" fmla="*/ 851774 h 2693661"/>
                  <a:gd name="connsiteX98" fmla="*/ 578975 w 2213057"/>
                  <a:gd name="connsiteY98" fmla="*/ 880430 h 2693661"/>
                  <a:gd name="connsiteX99" fmla="*/ 593313 w 2213057"/>
                  <a:gd name="connsiteY99" fmla="*/ 919461 h 2693661"/>
                  <a:gd name="connsiteX100" fmla="*/ 606168 w 2213057"/>
                  <a:gd name="connsiteY100" fmla="*/ 941200 h 2693661"/>
                  <a:gd name="connsiteX101" fmla="*/ 534970 w 2213057"/>
                  <a:gd name="connsiteY101" fmla="*/ 1076081 h 2693661"/>
                  <a:gd name="connsiteX102" fmla="*/ 500361 w 2213057"/>
                  <a:gd name="connsiteY102" fmla="*/ 1083492 h 2693661"/>
                  <a:gd name="connsiteX103" fmla="*/ 490472 w 2213057"/>
                  <a:gd name="connsiteY103" fmla="*/ 1101773 h 2693661"/>
                  <a:gd name="connsiteX104" fmla="*/ 493933 w 2213057"/>
                  <a:gd name="connsiteY104" fmla="*/ 1156120 h 2693661"/>
                  <a:gd name="connsiteX105" fmla="*/ 461795 w 2213057"/>
                  <a:gd name="connsiteY105" fmla="*/ 1205033 h 2693661"/>
                  <a:gd name="connsiteX106" fmla="*/ 450918 w 2213057"/>
                  <a:gd name="connsiteY106" fmla="*/ 1248017 h 2693661"/>
                  <a:gd name="connsiteX107" fmla="*/ 417297 w 2213057"/>
                  <a:gd name="connsiteY107" fmla="*/ 1259875 h 2693661"/>
                  <a:gd name="connsiteX108" fmla="*/ 375270 w 2213057"/>
                  <a:gd name="connsiteY108" fmla="*/ 1308787 h 2693661"/>
                  <a:gd name="connsiteX109" fmla="*/ 361427 w 2213057"/>
                  <a:gd name="connsiteY109" fmla="*/ 1393273 h 2693661"/>
                  <a:gd name="connsiteX110" fmla="*/ 338188 w 2213057"/>
                  <a:gd name="connsiteY110" fmla="*/ 1446632 h 2693661"/>
                  <a:gd name="connsiteX111" fmla="*/ 348571 w 2213057"/>
                  <a:gd name="connsiteY111" fmla="*/ 1451573 h 2693661"/>
                  <a:gd name="connsiteX112" fmla="*/ 336211 w 2213057"/>
                  <a:gd name="connsiteY112" fmla="*/ 1489122 h 2693661"/>
                  <a:gd name="connsiteX113" fmla="*/ 340166 w 2213057"/>
                  <a:gd name="connsiteY113" fmla="*/ 1562244 h 2693661"/>
                  <a:gd name="connsiteX114" fmla="*/ 280340 w 2213057"/>
                  <a:gd name="connsiteY114" fmla="*/ 1591394 h 2693661"/>
                  <a:gd name="connsiteX115" fmla="*/ 261058 w 2213057"/>
                  <a:gd name="connsiteY115" fmla="*/ 1641789 h 2693661"/>
                  <a:gd name="connsiteX116" fmla="*/ 239797 w 2213057"/>
                  <a:gd name="connsiteY116" fmla="*/ 1669457 h 2693661"/>
                  <a:gd name="connsiteX117" fmla="*/ 240292 w 2213057"/>
                  <a:gd name="connsiteY117" fmla="*/ 1714911 h 2693661"/>
                  <a:gd name="connsiteX118" fmla="*/ 225953 w 2213057"/>
                  <a:gd name="connsiteY118" fmla="*/ 1725287 h 2693661"/>
                  <a:gd name="connsiteX119" fmla="*/ 226448 w 2213057"/>
                  <a:gd name="connsiteY119" fmla="*/ 1759378 h 2693661"/>
                  <a:gd name="connsiteX120" fmla="*/ 211120 w 2213057"/>
                  <a:gd name="connsiteY120" fmla="*/ 1774200 h 2693661"/>
                  <a:gd name="connsiteX121" fmla="*/ 207660 w 2213057"/>
                  <a:gd name="connsiteY121" fmla="*/ 1803350 h 2693661"/>
                  <a:gd name="connsiteX122" fmla="*/ 109269 w 2213057"/>
                  <a:gd name="connsiteY122" fmla="*/ 2095838 h 2693661"/>
                  <a:gd name="connsiteX123" fmla="*/ 91964 w 2213057"/>
                  <a:gd name="connsiteY123" fmla="*/ 2080522 h 2693661"/>
                  <a:gd name="connsiteX124" fmla="*/ 71692 w 2213057"/>
                  <a:gd name="connsiteY124" fmla="*/ 2114613 h 2693661"/>
                  <a:gd name="connsiteX125" fmla="*/ 82075 w 2213057"/>
                  <a:gd name="connsiteY125" fmla="*/ 2522713 h 2693661"/>
                  <a:gd name="connsiteX126" fmla="*/ 0 w 2213057"/>
                  <a:gd name="connsiteY126" fmla="*/ 2693661 h 269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213057" h="2693661">
                    <a:moveTo>
                      <a:pt x="575514" y="2692673"/>
                    </a:moveTo>
                    <a:lnTo>
                      <a:pt x="616057" y="2645242"/>
                    </a:lnTo>
                    <a:lnTo>
                      <a:pt x="636328" y="2582990"/>
                    </a:lnTo>
                    <a:lnTo>
                      <a:pt x="686760" y="2498010"/>
                    </a:lnTo>
                    <a:lnTo>
                      <a:pt x="801467" y="2199098"/>
                    </a:lnTo>
                    <a:lnTo>
                      <a:pt x="809872" y="2144257"/>
                    </a:lnTo>
                    <a:lnTo>
                      <a:pt x="842010" y="2114613"/>
                    </a:lnTo>
                    <a:lnTo>
                      <a:pt x="813333" y="2078052"/>
                    </a:lnTo>
                    <a:lnTo>
                      <a:pt x="817783" y="2053348"/>
                    </a:lnTo>
                    <a:lnTo>
                      <a:pt x="859809" y="2016787"/>
                    </a:lnTo>
                    <a:lnTo>
                      <a:pt x="907274" y="1928349"/>
                    </a:lnTo>
                    <a:lnTo>
                      <a:pt x="772790" y="1821630"/>
                    </a:lnTo>
                    <a:lnTo>
                      <a:pt x="729280" y="1699595"/>
                    </a:lnTo>
                    <a:lnTo>
                      <a:pt x="810367" y="1587936"/>
                    </a:lnTo>
                    <a:lnTo>
                      <a:pt x="910735" y="1397225"/>
                    </a:lnTo>
                    <a:lnTo>
                      <a:pt x="916669" y="1337443"/>
                    </a:lnTo>
                    <a:lnTo>
                      <a:pt x="882553" y="1345842"/>
                    </a:lnTo>
                    <a:lnTo>
                      <a:pt x="899364" y="1223808"/>
                    </a:lnTo>
                    <a:lnTo>
                      <a:pt x="860304" y="1284578"/>
                    </a:lnTo>
                    <a:lnTo>
                      <a:pt x="836077" y="1267286"/>
                    </a:lnTo>
                    <a:lnTo>
                      <a:pt x="826188" y="1238630"/>
                    </a:lnTo>
                    <a:lnTo>
                      <a:pt x="848438" y="1188235"/>
                    </a:lnTo>
                    <a:lnTo>
                      <a:pt x="837560" y="1162543"/>
                    </a:lnTo>
                    <a:lnTo>
                      <a:pt x="858820" y="1115606"/>
                    </a:lnTo>
                    <a:lnTo>
                      <a:pt x="791084" y="1054836"/>
                    </a:lnTo>
                    <a:lnTo>
                      <a:pt x="808389" y="1003453"/>
                    </a:lnTo>
                    <a:lnTo>
                      <a:pt x="827672" y="1002465"/>
                    </a:lnTo>
                    <a:lnTo>
                      <a:pt x="852887" y="964916"/>
                    </a:lnTo>
                    <a:lnTo>
                      <a:pt x="906780" y="941200"/>
                    </a:lnTo>
                    <a:lnTo>
                      <a:pt x="918646" y="912544"/>
                    </a:lnTo>
                    <a:lnTo>
                      <a:pt x="1144105" y="1002959"/>
                    </a:lnTo>
                    <a:lnTo>
                      <a:pt x="1233102" y="940212"/>
                    </a:lnTo>
                    <a:lnTo>
                      <a:pt x="1319627" y="915015"/>
                    </a:lnTo>
                    <a:lnTo>
                      <a:pt x="1396263" y="947623"/>
                    </a:lnTo>
                    <a:lnTo>
                      <a:pt x="1466966" y="947623"/>
                    </a:lnTo>
                    <a:lnTo>
                      <a:pt x="1500093" y="932801"/>
                    </a:lnTo>
                    <a:lnTo>
                      <a:pt x="1932223" y="712941"/>
                    </a:lnTo>
                    <a:lnTo>
                      <a:pt x="2070662" y="566696"/>
                    </a:lnTo>
                    <a:lnTo>
                      <a:pt x="2150265" y="450590"/>
                    </a:lnTo>
                    <a:lnTo>
                      <a:pt x="2213058" y="383397"/>
                    </a:lnTo>
                    <a:lnTo>
                      <a:pt x="1958427" y="479740"/>
                    </a:lnTo>
                    <a:lnTo>
                      <a:pt x="1722585" y="520748"/>
                    </a:lnTo>
                    <a:lnTo>
                      <a:pt x="1636555" y="377962"/>
                    </a:lnTo>
                    <a:lnTo>
                      <a:pt x="1668198" y="349800"/>
                    </a:lnTo>
                    <a:lnTo>
                      <a:pt x="1633094" y="343378"/>
                    </a:lnTo>
                    <a:lnTo>
                      <a:pt x="1527781" y="270255"/>
                    </a:lnTo>
                    <a:lnTo>
                      <a:pt x="1422468" y="267785"/>
                    </a:lnTo>
                    <a:lnTo>
                      <a:pt x="1387364" y="201580"/>
                    </a:lnTo>
                    <a:lnTo>
                      <a:pt x="1367092" y="216896"/>
                    </a:lnTo>
                    <a:lnTo>
                      <a:pt x="1366103" y="141303"/>
                    </a:lnTo>
                    <a:lnTo>
                      <a:pt x="1221730" y="147232"/>
                    </a:lnTo>
                    <a:lnTo>
                      <a:pt x="1213819" y="0"/>
                    </a:lnTo>
                    <a:lnTo>
                      <a:pt x="1192065" y="38043"/>
                    </a:lnTo>
                    <a:lnTo>
                      <a:pt x="1160916" y="58794"/>
                    </a:lnTo>
                    <a:lnTo>
                      <a:pt x="1157455" y="83003"/>
                    </a:lnTo>
                    <a:lnTo>
                      <a:pt x="1141139" y="72628"/>
                    </a:lnTo>
                    <a:lnTo>
                      <a:pt x="1121362" y="105731"/>
                    </a:lnTo>
                    <a:lnTo>
                      <a:pt x="1122845" y="142292"/>
                    </a:lnTo>
                    <a:lnTo>
                      <a:pt x="1109990" y="161560"/>
                    </a:lnTo>
                    <a:lnTo>
                      <a:pt x="1087246" y="170454"/>
                    </a:lnTo>
                    <a:lnTo>
                      <a:pt x="1071919" y="197627"/>
                    </a:lnTo>
                    <a:lnTo>
                      <a:pt x="1028904" y="186264"/>
                    </a:lnTo>
                    <a:lnTo>
                      <a:pt x="1011599" y="203062"/>
                    </a:lnTo>
                    <a:lnTo>
                      <a:pt x="1005665" y="232706"/>
                    </a:lnTo>
                    <a:lnTo>
                      <a:pt x="992811" y="231224"/>
                    </a:lnTo>
                    <a:lnTo>
                      <a:pt x="980944" y="252469"/>
                    </a:lnTo>
                    <a:lnTo>
                      <a:pt x="970067" y="243576"/>
                    </a:lnTo>
                    <a:lnTo>
                      <a:pt x="955728" y="259880"/>
                    </a:lnTo>
                    <a:lnTo>
                      <a:pt x="937929" y="249999"/>
                    </a:lnTo>
                    <a:lnTo>
                      <a:pt x="930512" y="261362"/>
                    </a:lnTo>
                    <a:lnTo>
                      <a:pt x="933974" y="283101"/>
                    </a:lnTo>
                    <a:lnTo>
                      <a:pt x="970067" y="319662"/>
                    </a:lnTo>
                    <a:lnTo>
                      <a:pt x="958201" y="351283"/>
                    </a:lnTo>
                    <a:lnTo>
                      <a:pt x="987372" y="347824"/>
                    </a:lnTo>
                    <a:lnTo>
                      <a:pt x="1006160" y="392784"/>
                    </a:lnTo>
                    <a:lnTo>
                      <a:pt x="983416" y="409089"/>
                    </a:lnTo>
                    <a:lnTo>
                      <a:pt x="1003688" y="441697"/>
                    </a:lnTo>
                    <a:lnTo>
                      <a:pt x="1000721" y="461954"/>
                    </a:lnTo>
                    <a:lnTo>
                      <a:pt x="953256" y="500491"/>
                    </a:lnTo>
                    <a:lnTo>
                      <a:pt x="969572" y="535076"/>
                    </a:lnTo>
                    <a:lnTo>
                      <a:pt x="923591" y="566696"/>
                    </a:lnTo>
                    <a:lnTo>
                      <a:pt x="910241" y="558791"/>
                    </a:lnTo>
                    <a:lnTo>
                      <a:pt x="906286" y="513831"/>
                    </a:lnTo>
                    <a:lnTo>
                      <a:pt x="891453" y="546934"/>
                    </a:lnTo>
                    <a:lnTo>
                      <a:pt x="868709" y="518772"/>
                    </a:lnTo>
                    <a:lnTo>
                      <a:pt x="857832" y="524701"/>
                    </a:lnTo>
                    <a:lnTo>
                      <a:pt x="852393" y="540511"/>
                    </a:lnTo>
                    <a:lnTo>
                      <a:pt x="872170" y="553851"/>
                    </a:lnTo>
                    <a:lnTo>
                      <a:pt x="823716" y="613139"/>
                    </a:lnTo>
                    <a:lnTo>
                      <a:pt x="802950" y="601281"/>
                    </a:lnTo>
                    <a:lnTo>
                      <a:pt x="781690" y="677368"/>
                    </a:lnTo>
                    <a:lnTo>
                      <a:pt x="754991" y="669463"/>
                    </a:lnTo>
                    <a:lnTo>
                      <a:pt x="761418" y="699107"/>
                    </a:lnTo>
                    <a:lnTo>
                      <a:pt x="749552" y="727763"/>
                    </a:lnTo>
                    <a:lnTo>
                      <a:pt x="694670" y="716399"/>
                    </a:lnTo>
                    <a:lnTo>
                      <a:pt x="670444" y="786063"/>
                    </a:lnTo>
                    <a:lnTo>
                      <a:pt x="634351" y="803355"/>
                    </a:lnTo>
                    <a:lnTo>
                      <a:pt x="615068" y="851774"/>
                    </a:lnTo>
                    <a:lnTo>
                      <a:pt x="578975" y="880430"/>
                    </a:lnTo>
                    <a:lnTo>
                      <a:pt x="593313" y="919461"/>
                    </a:lnTo>
                    <a:lnTo>
                      <a:pt x="606168" y="941200"/>
                    </a:lnTo>
                    <a:lnTo>
                      <a:pt x="534970" y="1076081"/>
                    </a:lnTo>
                    <a:lnTo>
                      <a:pt x="500361" y="1083492"/>
                    </a:lnTo>
                    <a:lnTo>
                      <a:pt x="490472" y="1101773"/>
                    </a:lnTo>
                    <a:lnTo>
                      <a:pt x="493933" y="1156120"/>
                    </a:lnTo>
                    <a:lnTo>
                      <a:pt x="461795" y="1205033"/>
                    </a:lnTo>
                    <a:lnTo>
                      <a:pt x="450918" y="1248017"/>
                    </a:lnTo>
                    <a:lnTo>
                      <a:pt x="417297" y="1259875"/>
                    </a:lnTo>
                    <a:lnTo>
                      <a:pt x="375270" y="1308787"/>
                    </a:lnTo>
                    <a:lnTo>
                      <a:pt x="361427" y="1393273"/>
                    </a:lnTo>
                    <a:lnTo>
                      <a:pt x="338188" y="1446632"/>
                    </a:lnTo>
                    <a:lnTo>
                      <a:pt x="348571" y="1451573"/>
                    </a:lnTo>
                    <a:lnTo>
                      <a:pt x="336211" y="1489122"/>
                    </a:lnTo>
                    <a:lnTo>
                      <a:pt x="340166" y="1562244"/>
                    </a:lnTo>
                    <a:lnTo>
                      <a:pt x="280340" y="1591394"/>
                    </a:lnTo>
                    <a:lnTo>
                      <a:pt x="261058" y="1641789"/>
                    </a:lnTo>
                    <a:lnTo>
                      <a:pt x="239797" y="1669457"/>
                    </a:lnTo>
                    <a:lnTo>
                      <a:pt x="240292" y="1714911"/>
                    </a:lnTo>
                    <a:lnTo>
                      <a:pt x="225953" y="1725287"/>
                    </a:lnTo>
                    <a:lnTo>
                      <a:pt x="226448" y="1759378"/>
                    </a:lnTo>
                    <a:lnTo>
                      <a:pt x="211120" y="1774200"/>
                    </a:lnTo>
                    <a:lnTo>
                      <a:pt x="207660" y="1803350"/>
                    </a:lnTo>
                    <a:lnTo>
                      <a:pt x="109269" y="2095838"/>
                    </a:lnTo>
                    <a:lnTo>
                      <a:pt x="91964" y="2080522"/>
                    </a:lnTo>
                    <a:lnTo>
                      <a:pt x="71692" y="2114613"/>
                    </a:lnTo>
                    <a:lnTo>
                      <a:pt x="82075" y="2522713"/>
                    </a:lnTo>
                    <a:lnTo>
                      <a:pt x="0" y="2693661"/>
                    </a:lnTo>
                  </a:path>
                </a:pathLst>
              </a:custGeom>
              <a:noFill/>
              <a:ln w="24721" cap="rnd">
                <a:solidFill>
                  <a:srgbClr val="221E1F"/>
                </a:solidFill>
                <a:prstDash val="solid"/>
                <a:round/>
              </a:ln>
            </p:spPr>
            <p:txBody>
              <a:bodyPr rtlCol="0" anchor="ctr"/>
              <a:lstStyle/>
              <a:p>
                <a:endParaRPr lang="en-US"/>
              </a:p>
            </p:txBody>
          </p:sp>
          <p:sp>
            <p:nvSpPr>
              <p:cNvPr id="757" name="Freeform 756">
                <a:extLst>
                  <a:ext uri="{FF2B5EF4-FFF2-40B4-BE49-F238E27FC236}">
                    <a16:creationId xmlns:a16="http://schemas.microsoft.com/office/drawing/2014/main" id="{E0859725-0705-37D6-A42F-1DCB6BA210BB}"/>
                  </a:ext>
                </a:extLst>
              </p:cNvPr>
              <p:cNvSpPr/>
              <p:nvPr/>
            </p:nvSpPr>
            <p:spPr>
              <a:xfrm>
                <a:off x="3524336" y="2338262"/>
                <a:ext cx="3938114" cy="2471330"/>
              </a:xfrm>
              <a:custGeom>
                <a:avLst/>
                <a:gdLst>
                  <a:gd name="connsiteX0" fmla="*/ 3938115 w 3938114"/>
                  <a:gd name="connsiteY0" fmla="*/ 1845840 h 2471330"/>
                  <a:gd name="connsiteX1" fmla="*/ 3789786 w 3938114"/>
                  <a:gd name="connsiteY1" fmla="*/ 1935266 h 2471330"/>
                  <a:gd name="connsiteX2" fmla="*/ 3719578 w 3938114"/>
                  <a:gd name="connsiteY2" fmla="*/ 2025187 h 2471330"/>
                  <a:gd name="connsiteX3" fmla="*/ 3476320 w 3938114"/>
                  <a:gd name="connsiteY3" fmla="*/ 2109672 h 2471330"/>
                  <a:gd name="connsiteX4" fmla="*/ 3456048 w 3938114"/>
                  <a:gd name="connsiteY4" fmla="*/ 2050384 h 2471330"/>
                  <a:gd name="connsiteX5" fmla="*/ 3360129 w 3938114"/>
                  <a:gd name="connsiteY5" fmla="*/ 1878448 h 2471330"/>
                  <a:gd name="connsiteX6" fmla="*/ 3406111 w 3938114"/>
                  <a:gd name="connsiteY6" fmla="*/ 1850780 h 2471330"/>
                  <a:gd name="connsiteX7" fmla="*/ 3399189 w 3938114"/>
                  <a:gd name="connsiteY7" fmla="*/ 1836946 h 2471330"/>
                  <a:gd name="connsiteX8" fmla="*/ 3454071 w 3938114"/>
                  <a:gd name="connsiteY8" fmla="*/ 1805820 h 2471330"/>
                  <a:gd name="connsiteX9" fmla="*/ 3309698 w 3938114"/>
                  <a:gd name="connsiteY9" fmla="*/ 1624991 h 2471330"/>
                  <a:gd name="connsiteX10" fmla="*/ 3290910 w 3938114"/>
                  <a:gd name="connsiteY10" fmla="*/ 1585960 h 2471330"/>
                  <a:gd name="connsiteX11" fmla="*/ 3250366 w 3938114"/>
                  <a:gd name="connsiteY11" fmla="*/ 1567185 h 2471330"/>
                  <a:gd name="connsiteX12" fmla="*/ 3226634 w 3938114"/>
                  <a:gd name="connsiteY12" fmla="*/ 1548411 h 2471330"/>
                  <a:gd name="connsiteX13" fmla="*/ 3184608 w 3938114"/>
                  <a:gd name="connsiteY13" fmla="*/ 1543470 h 2471330"/>
                  <a:gd name="connsiteX14" fmla="*/ 3166808 w 3938114"/>
                  <a:gd name="connsiteY14" fmla="*/ 1574102 h 2471330"/>
                  <a:gd name="connsiteX15" fmla="*/ 3150986 w 3938114"/>
                  <a:gd name="connsiteY15" fmla="*/ 1572126 h 2471330"/>
                  <a:gd name="connsiteX16" fmla="*/ 3092149 w 3938114"/>
                  <a:gd name="connsiteY16" fmla="*/ 1623015 h 2471330"/>
                  <a:gd name="connsiteX17" fmla="*/ 3085227 w 3938114"/>
                  <a:gd name="connsiteY17" fmla="*/ 1693667 h 2471330"/>
                  <a:gd name="connsiteX18" fmla="*/ 3124287 w 3938114"/>
                  <a:gd name="connsiteY18" fmla="*/ 1730722 h 2471330"/>
                  <a:gd name="connsiteX19" fmla="*/ 3133187 w 3938114"/>
                  <a:gd name="connsiteY19" fmla="*/ 1774694 h 2471330"/>
                  <a:gd name="connsiteX20" fmla="*/ 2993264 w 3938114"/>
                  <a:gd name="connsiteY20" fmla="*/ 1828547 h 2471330"/>
                  <a:gd name="connsiteX21" fmla="*/ 2968543 w 3938114"/>
                  <a:gd name="connsiteY21" fmla="*/ 1855227 h 2471330"/>
                  <a:gd name="connsiteX22" fmla="*/ 2793515 w 3938114"/>
                  <a:gd name="connsiteY22" fmla="*/ 1935266 h 2471330"/>
                  <a:gd name="connsiteX23" fmla="*/ 2750006 w 3938114"/>
                  <a:gd name="connsiteY23" fmla="*/ 1953547 h 2471330"/>
                  <a:gd name="connsiteX24" fmla="*/ 2508725 w 3938114"/>
                  <a:gd name="connsiteY24" fmla="*/ 1869061 h 2471330"/>
                  <a:gd name="connsiteX25" fmla="*/ 2408851 w 3938114"/>
                  <a:gd name="connsiteY25" fmla="*/ 1984179 h 2471330"/>
                  <a:gd name="connsiteX26" fmla="*/ 2372263 w 3938114"/>
                  <a:gd name="connsiteY26" fmla="*/ 2122024 h 2471330"/>
                  <a:gd name="connsiteX27" fmla="*/ 2270905 w 3938114"/>
                  <a:gd name="connsiteY27" fmla="*/ 2174395 h 2471330"/>
                  <a:gd name="connsiteX28" fmla="*/ 1863497 w 3938114"/>
                  <a:gd name="connsiteY28" fmla="*/ 2374493 h 2471330"/>
                  <a:gd name="connsiteX29" fmla="*/ 1862508 w 3938114"/>
                  <a:gd name="connsiteY29" fmla="*/ 2383880 h 2471330"/>
                  <a:gd name="connsiteX30" fmla="*/ 1840259 w 3938114"/>
                  <a:gd name="connsiteY30" fmla="*/ 2373505 h 2471330"/>
                  <a:gd name="connsiteX31" fmla="*/ 1737418 w 3938114"/>
                  <a:gd name="connsiteY31" fmla="*/ 2409078 h 2471330"/>
                  <a:gd name="connsiteX32" fmla="*/ 1718630 w 3938114"/>
                  <a:gd name="connsiteY32" fmla="*/ 2400184 h 2471330"/>
                  <a:gd name="connsiteX33" fmla="*/ 1703797 w 3938114"/>
                  <a:gd name="connsiteY33" fmla="*/ 2432793 h 2471330"/>
                  <a:gd name="connsiteX34" fmla="*/ 1665726 w 3938114"/>
                  <a:gd name="connsiteY34" fmla="*/ 2441192 h 2471330"/>
                  <a:gd name="connsiteX35" fmla="*/ 1647432 w 3938114"/>
                  <a:gd name="connsiteY35" fmla="*/ 2428346 h 2471330"/>
                  <a:gd name="connsiteX36" fmla="*/ 1584146 w 3938114"/>
                  <a:gd name="connsiteY36" fmla="*/ 2471330 h 2471330"/>
                  <a:gd name="connsiteX37" fmla="*/ 1549536 w 3938114"/>
                  <a:gd name="connsiteY37" fmla="*/ 2470342 h 2471330"/>
                  <a:gd name="connsiteX38" fmla="*/ 1535197 w 3938114"/>
                  <a:gd name="connsiteY38" fmla="*/ 2456508 h 2471330"/>
                  <a:gd name="connsiteX39" fmla="*/ 1542614 w 3938114"/>
                  <a:gd name="connsiteY39" fmla="*/ 2418959 h 2471330"/>
                  <a:gd name="connsiteX40" fmla="*/ 1515420 w 3938114"/>
                  <a:gd name="connsiteY40" fmla="*/ 2392279 h 2471330"/>
                  <a:gd name="connsiteX41" fmla="*/ 1455100 w 3938114"/>
                  <a:gd name="connsiteY41" fmla="*/ 2414018 h 2471330"/>
                  <a:gd name="connsiteX42" fmla="*/ 1409613 w 3938114"/>
                  <a:gd name="connsiteY42" fmla="*/ 2348801 h 2471330"/>
                  <a:gd name="connsiteX43" fmla="*/ 1335449 w 3938114"/>
                  <a:gd name="connsiteY43" fmla="*/ 2343861 h 2471330"/>
                  <a:gd name="connsiteX44" fmla="*/ 1316166 w 3938114"/>
                  <a:gd name="connsiteY44" fmla="*/ 2317181 h 2471330"/>
                  <a:gd name="connsiteX45" fmla="*/ 1253868 w 3938114"/>
                  <a:gd name="connsiteY45" fmla="*/ 2342873 h 2471330"/>
                  <a:gd name="connsiteX46" fmla="*/ 1061041 w 3938114"/>
                  <a:gd name="connsiteY46" fmla="*/ 2312734 h 2471330"/>
                  <a:gd name="connsiteX47" fmla="*/ 983416 w 3938114"/>
                  <a:gd name="connsiteY47" fmla="*/ 2298900 h 2471330"/>
                  <a:gd name="connsiteX48" fmla="*/ 982427 w 3938114"/>
                  <a:gd name="connsiteY48" fmla="*/ 2113625 h 2471330"/>
                  <a:gd name="connsiteX49" fmla="*/ 977483 w 3938114"/>
                  <a:gd name="connsiteY49" fmla="*/ 2036550 h 2471330"/>
                  <a:gd name="connsiteX50" fmla="*/ 1115923 w 3938114"/>
                  <a:gd name="connsiteY50" fmla="*/ 1890306 h 2471330"/>
                  <a:gd name="connsiteX51" fmla="*/ 1195526 w 3938114"/>
                  <a:gd name="connsiteY51" fmla="*/ 1774200 h 2471330"/>
                  <a:gd name="connsiteX52" fmla="*/ 1258318 w 3938114"/>
                  <a:gd name="connsiteY52" fmla="*/ 1707006 h 2471330"/>
                  <a:gd name="connsiteX53" fmla="*/ 1003688 w 3938114"/>
                  <a:gd name="connsiteY53" fmla="*/ 1803350 h 2471330"/>
                  <a:gd name="connsiteX54" fmla="*/ 767352 w 3938114"/>
                  <a:gd name="connsiteY54" fmla="*/ 1844357 h 2471330"/>
                  <a:gd name="connsiteX55" fmla="*/ 681815 w 3938114"/>
                  <a:gd name="connsiteY55" fmla="*/ 1701572 h 2471330"/>
                  <a:gd name="connsiteX56" fmla="*/ 713459 w 3938114"/>
                  <a:gd name="connsiteY56" fmla="*/ 1673410 h 2471330"/>
                  <a:gd name="connsiteX57" fmla="*/ 678355 w 3938114"/>
                  <a:gd name="connsiteY57" fmla="*/ 1666987 h 2471330"/>
                  <a:gd name="connsiteX58" fmla="*/ 573041 w 3938114"/>
                  <a:gd name="connsiteY58" fmla="*/ 1593865 h 2471330"/>
                  <a:gd name="connsiteX59" fmla="*/ 467728 w 3938114"/>
                  <a:gd name="connsiteY59" fmla="*/ 1591888 h 2471330"/>
                  <a:gd name="connsiteX60" fmla="*/ 432624 w 3938114"/>
                  <a:gd name="connsiteY60" fmla="*/ 1525189 h 2471330"/>
                  <a:gd name="connsiteX61" fmla="*/ 412352 w 3938114"/>
                  <a:gd name="connsiteY61" fmla="*/ 1540505 h 2471330"/>
                  <a:gd name="connsiteX62" fmla="*/ 411364 w 3938114"/>
                  <a:gd name="connsiteY62" fmla="*/ 1464913 h 2471330"/>
                  <a:gd name="connsiteX63" fmla="*/ 266991 w 3938114"/>
                  <a:gd name="connsiteY63" fmla="*/ 1470842 h 2471330"/>
                  <a:gd name="connsiteX64" fmla="*/ 259080 w 3938114"/>
                  <a:gd name="connsiteY64" fmla="*/ 1323609 h 2471330"/>
                  <a:gd name="connsiteX65" fmla="*/ 237325 w 3938114"/>
                  <a:gd name="connsiteY65" fmla="*/ 1361653 h 2471330"/>
                  <a:gd name="connsiteX66" fmla="*/ 205682 w 3938114"/>
                  <a:gd name="connsiteY66" fmla="*/ 1382403 h 2471330"/>
                  <a:gd name="connsiteX67" fmla="*/ 202715 w 3938114"/>
                  <a:gd name="connsiteY67" fmla="*/ 1406613 h 2471330"/>
                  <a:gd name="connsiteX68" fmla="*/ 186399 w 3938114"/>
                  <a:gd name="connsiteY68" fmla="*/ 1396237 h 2471330"/>
                  <a:gd name="connsiteX69" fmla="*/ 166128 w 3938114"/>
                  <a:gd name="connsiteY69" fmla="*/ 1429340 h 2471330"/>
                  <a:gd name="connsiteX70" fmla="*/ 168105 w 3938114"/>
                  <a:gd name="connsiteY70" fmla="*/ 1465901 h 2471330"/>
                  <a:gd name="connsiteX71" fmla="*/ 155250 w 3938114"/>
                  <a:gd name="connsiteY71" fmla="*/ 1485170 h 2471330"/>
                  <a:gd name="connsiteX72" fmla="*/ 132507 w 3938114"/>
                  <a:gd name="connsiteY72" fmla="*/ 1494063 h 2471330"/>
                  <a:gd name="connsiteX73" fmla="*/ 117179 w 3938114"/>
                  <a:gd name="connsiteY73" fmla="*/ 1521731 h 2471330"/>
                  <a:gd name="connsiteX74" fmla="*/ 74164 w 3938114"/>
                  <a:gd name="connsiteY74" fmla="*/ 1509873 h 2471330"/>
                  <a:gd name="connsiteX75" fmla="*/ 0 w 3938114"/>
                  <a:gd name="connsiteY75" fmla="*/ 1394261 h 2471330"/>
                  <a:gd name="connsiteX76" fmla="*/ 137945 w 3938114"/>
                  <a:gd name="connsiteY76" fmla="*/ 1134381 h 2471330"/>
                  <a:gd name="connsiteX77" fmla="*/ 135473 w 3938114"/>
                  <a:gd name="connsiteY77" fmla="*/ 937248 h 2471330"/>
                  <a:gd name="connsiteX78" fmla="*/ 656600 w 3938114"/>
                  <a:gd name="connsiteY78" fmla="*/ 932801 h 2471330"/>
                  <a:gd name="connsiteX79" fmla="*/ 654622 w 3938114"/>
                  <a:gd name="connsiteY79" fmla="*/ 813731 h 2471330"/>
                  <a:gd name="connsiteX80" fmla="*/ 646217 w 3938114"/>
                  <a:gd name="connsiteY80" fmla="*/ 0 h 247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938114" h="2471330">
                    <a:moveTo>
                      <a:pt x="3938115" y="1845840"/>
                    </a:moveTo>
                    <a:lnTo>
                      <a:pt x="3789786" y="1935266"/>
                    </a:lnTo>
                    <a:lnTo>
                      <a:pt x="3719578" y="2025187"/>
                    </a:lnTo>
                    <a:lnTo>
                      <a:pt x="3476320" y="2109672"/>
                    </a:lnTo>
                    <a:lnTo>
                      <a:pt x="3456048" y="2050384"/>
                    </a:lnTo>
                    <a:lnTo>
                      <a:pt x="3360129" y="1878448"/>
                    </a:lnTo>
                    <a:lnTo>
                      <a:pt x="3406111" y="1850780"/>
                    </a:lnTo>
                    <a:lnTo>
                      <a:pt x="3399189" y="1836946"/>
                    </a:lnTo>
                    <a:lnTo>
                      <a:pt x="3454071" y="1805820"/>
                    </a:lnTo>
                    <a:lnTo>
                      <a:pt x="3309698" y="1624991"/>
                    </a:lnTo>
                    <a:lnTo>
                      <a:pt x="3290910" y="1585960"/>
                    </a:lnTo>
                    <a:lnTo>
                      <a:pt x="3250366" y="1567185"/>
                    </a:lnTo>
                    <a:lnTo>
                      <a:pt x="3226634" y="1548411"/>
                    </a:lnTo>
                    <a:lnTo>
                      <a:pt x="3184608" y="1543470"/>
                    </a:lnTo>
                    <a:lnTo>
                      <a:pt x="3166808" y="1574102"/>
                    </a:lnTo>
                    <a:lnTo>
                      <a:pt x="3150986" y="1572126"/>
                    </a:lnTo>
                    <a:lnTo>
                      <a:pt x="3092149" y="1623015"/>
                    </a:lnTo>
                    <a:lnTo>
                      <a:pt x="3085227" y="1693667"/>
                    </a:lnTo>
                    <a:lnTo>
                      <a:pt x="3124287" y="1730722"/>
                    </a:lnTo>
                    <a:lnTo>
                      <a:pt x="3133187" y="1774694"/>
                    </a:lnTo>
                    <a:lnTo>
                      <a:pt x="2993264" y="1828547"/>
                    </a:lnTo>
                    <a:lnTo>
                      <a:pt x="2968543" y="1855227"/>
                    </a:lnTo>
                    <a:lnTo>
                      <a:pt x="2793515" y="1935266"/>
                    </a:lnTo>
                    <a:lnTo>
                      <a:pt x="2750006" y="1953547"/>
                    </a:lnTo>
                    <a:lnTo>
                      <a:pt x="2508725" y="1869061"/>
                    </a:lnTo>
                    <a:lnTo>
                      <a:pt x="2408851" y="1984179"/>
                    </a:lnTo>
                    <a:lnTo>
                      <a:pt x="2372263" y="2122024"/>
                    </a:lnTo>
                    <a:lnTo>
                      <a:pt x="2270905" y="2174395"/>
                    </a:lnTo>
                    <a:lnTo>
                      <a:pt x="1863497" y="2374493"/>
                    </a:lnTo>
                    <a:lnTo>
                      <a:pt x="1862508" y="2383880"/>
                    </a:lnTo>
                    <a:lnTo>
                      <a:pt x="1840259" y="2373505"/>
                    </a:lnTo>
                    <a:lnTo>
                      <a:pt x="1737418" y="2409078"/>
                    </a:lnTo>
                    <a:lnTo>
                      <a:pt x="1718630" y="2400184"/>
                    </a:lnTo>
                    <a:lnTo>
                      <a:pt x="1703797" y="2432793"/>
                    </a:lnTo>
                    <a:lnTo>
                      <a:pt x="1665726" y="2441192"/>
                    </a:lnTo>
                    <a:lnTo>
                      <a:pt x="1647432" y="2428346"/>
                    </a:lnTo>
                    <a:lnTo>
                      <a:pt x="1584146" y="2471330"/>
                    </a:lnTo>
                    <a:lnTo>
                      <a:pt x="1549536" y="2470342"/>
                    </a:lnTo>
                    <a:lnTo>
                      <a:pt x="1535197" y="2456508"/>
                    </a:lnTo>
                    <a:lnTo>
                      <a:pt x="1542614" y="2418959"/>
                    </a:lnTo>
                    <a:lnTo>
                      <a:pt x="1515420" y="2392279"/>
                    </a:lnTo>
                    <a:lnTo>
                      <a:pt x="1455100" y="2414018"/>
                    </a:lnTo>
                    <a:lnTo>
                      <a:pt x="1409613" y="2348801"/>
                    </a:lnTo>
                    <a:lnTo>
                      <a:pt x="1335449" y="2343861"/>
                    </a:lnTo>
                    <a:lnTo>
                      <a:pt x="1316166" y="2317181"/>
                    </a:lnTo>
                    <a:lnTo>
                      <a:pt x="1253868" y="2342873"/>
                    </a:lnTo>
                    <a:lnTo>
                      <a:pt x="1061041" y="2312734"/>
                    </a:lnTo>
                    <a:lnTo>
                      <a:pt x="983416" y="2298900"/>
                    </a:lnTo>
                    <a:lnTo>
                      <a:pt x="982427" y="2113625"/>
                    </a:lnTo>
                    <a:lnTo>
                      <a:pt x="977483" y="2036550"/>
                    </a:lnTo>
                    <a:lnTo>
                      <a:pt x="1115923" y="1890306"/>
                    </a:lnTo>
                    <a:lnTo>
                      <a:pt x="1195526" y="1774200"/>
                    </a:lnTo>
                    <a:lnTo>
                      <a:pt x="1258318" y="1707006"/>
                    </a:lnTo>
                    <a:lnTo>
                      <a:pt x="1003688" y="1803350"/>
                    </a:lnTo>
                    <a:lnTo>
                      <a:pt x="767352" y="1844357"/>
                    </a:lnTo>
                    <a:lnTo>
                      <a:pt x="681815" y="1701572"/>
                    </a:lnTo>
                    <a:lnTo>
                      <a:pt x="713459" y="1673410"/>
                    </a:lnTo>
                    <a:lnTo>
                      <a:pt x="678355" y="1666987"/>
                    </a:lnTo>
                    <a:lnTo>
                      <a:pt x="573041" y="1593865"/>
                    </a:lnTo>
                    <a:lnTo>
                      <a:pt x="467728" y="1591888"/>
                    </a:lnTo>
                    <a:lnTo>
                      <a:pt x="432624" y="1525189"/>
                    </a:lnTo>
                    <a:lnTo>
                      <a:pt x="412352" y="1540505"/>
                    </a:lnTo>
                    <a:lnTo>
                      <a:pt x="411364" y="1464913"/>
                    </a:lnTo>
                    <a:lnTo>
                      <a:pt x="266991" y="1470842"/>
                    </a:lnTo>
                    <a:lnTo>
                      <a:pt x="259080" y="1323609"/>
                    </a:lnTo>
                    <a:lnTo>
                      <a:pt x="237325" y="1361653"/>
                    </a:lnTo>
                    <a:lnTo>
                      <a:pt x="205682" y="1382403"/>
                    </a:lnTo>
                    <a:lnTo>
                      <a:pt x="202715" y="1406613"/>
                    </a:lnTo>
                    <a:lnTo>
                      <a:pt x="186399" y="1396237"/>
                    </a:lnTo>
                    <a:lnTo>
                      <a:pt x="166128" y="1429340"/>
                    </a:lnTo>
                    <a:lnTo>
                      <a:pt x="168105" y="1465901"/>
                    </a:lnTo>
                    <a:lnTo>
                      <a:pt x="155250" y="1485170"/>
                    </a:lnTo>
                    <a:lnTo>
                      <a:pt x="132507" y="1494063"/>
                    </a:lnTo>
                    <a:lnTo>
                      <a:pt x="117179" y="1521731"/>
                    </a:lnTo>
                    <a:lnTo>
                      <a:pt x="74164" y="1509873"/>
                    </a:lnTo>
                    <a:lnTo>
                      <a:pt x="0" y="1394261"/>
                    </a:lnTo>
                    <a:lnTo>
                      <a:pt x="137945" y="1134381"/>
                    </a:lnTo>
                    <a:lnTo>
                      <a:pt x="135473" y="937248"/>
                    </a:lnTo>
                    <a:lnTo>
                      <a:pt x="656600" y="932801"/>
                    </a:lnTo>
                    <a:lnTo>
                      <a:pt x="654622" y="813731"/>
                    </a:lnTo>
                    <a:lnTo>
                      <a:pt x="646217" y="0"/>
                    </a:lnTo>
                  </a:path>
                </a:pathLst>
              </a:custGeom>
              <a:noFill/>
              <a:ln w="24721" cap="rnd">
                <a:solidFill>
                  <a:srgbClr val="221E1F"/>
                </a:solidFill>
                <a:prstDash val="solid"/>
                <a:round/>
              </a:ln>
            </p:spPr>
            <p:txBody>
              <a:bodyPr rtlCol="0" anchor="ctr"/>
              <a:lstStyle/>
              <a:p>
                <a:endParaRPr lang="en-US"/>
              </a:p>
            </p:txBody>
          </p:sp>
          <p:sp>
            <p:nvSpPr>
              <p:cNvPr id="758" name="Freeform 757">
                <a:extLst>
                  <a:ext uri="{FF2B5EF4-FFF2-40B4-BE49-F238E27FC236}">
                    <a16:creationId xmlns:a16="http://schemas.microsoft.com/office/drawing/2014/main" id="{E41966B5-DD0A-1E76-FDF3-84104D2407B1}"/>
                  </a:ext>
                </a:extLst>
              </p:cNvPr>
              <p:cNvSpPr/>
              <p:nvPr/>
            </p:nvSpPr>
            <p:spPr>
              <a:xfrm>
                <a:off x="5332952" y="3881732"/>
                <a:ext cx="2129498" cy="2476270"/>
              </a:xfrm>
              <a:custGeom>
                <a:avLst/>
                <a:gdLst>
                  <a:gd name="connsiteX0" fmla="*/ 2129499 w 2129498"/>
                  <a:gd name="connsiteY0" fmla="*/ 302370 h 2476270"/>
                  <a:gd name="connsiteX1" fmla="*/ 1981171 w 2129498"/>
                  <a:gd name="connsiteY1" fmla="*/ 391796 h 2476270"/>
                  <a:gd name="connsiteX2" fmla="*/ 1910962 w 2129498"/>
                  <a:gd name="connsiteY2" fmla="*/ 481717 h 2476270"/>
                  <a:gd name="connsiteX3" fmla="*/ 1667704 w 2129498"/>
                  <a:gd name="connsiteY3" fmla="*/ 565708 h 2476270"/>
                  <a:gd name="connsiteX4" fmla="*/ 1647432 w 2129498"/>
                  <a:gd name="connsiteY4" fmla="*/ 506914 h 2476270"/>
                  <a:gd name="connsiteX5" fmla="*/ 1551514 w 2129498"/>
                  <a:gd name="connsiteY5" fmla="*/ 335472 h 2476270"/>
                  <a:gd name="connsiteX6" fmla="*/ 1597495 w 2129498"/>
                  <a:gd name="connsiteY6" fmla="*/ 307310 h 2476270"/>
                  <a:gd name="connsiteX7" fmla="*/ 1590573 w 2129498"/>
                  <a:gd name="connsiteY7" fmla="*/ 293477 h 2476270"/>
                  <a:gd name="connsiteX8" fmla="*/ 1645455 w 2129498"/>
                  <a:gd name="connsiteY8" fmla="*/ 262350 h 2476270"/>
                  <a:gd name="connsiteX9" fmla="*/ 1500587 w 2129498"/>
                  <a:gd name="connsiteY9" fmla="*/ 81521 h 2476270"/>
                  <a:gd name="connsiteX10" fmla="*/ 1482294 w 2129498"/>
                  <a:gd name="connsiteY10" fmla="*/ 42490 h 2476270"/>
                  <a:gd name="connsiteX11" fmla="*/ 1441750 w 2129498"/>
                  <a:gd name="connsiteY11" fmla="*/ 23715 h 2476270"/>
                  <a:gd name="connsiteX12" fmla="*/ 1418018 w 2129498"/>
                  <a:gd name="connsiteY12" fmla="*/ 4941 h 2476270"/>
                  <a:gd name="connsiteX13" fmla="*/ 1375992 w 2129498"/>
                  <a:gd name="connsiteY13" fmla="*/ 0 h 2476270"/>
                  <a:gd name="connsiteX14" fmla="*/ 1358192 w 2129498"/>
                  <a:gd name="connsiteY14" fmla="*/ 30138 h 2476270"/>
                  <a:gd name="connsiteX15" fmla="*/ 1342371 w 2129498"/>
                  <a:gd name="connsiteY15" fmla="*/ 28656 h 2476270"/>
                  <a:gd name="connsiteX16" fmla="*/ 1283534 w 2129498"/>
                  <a:gd name="connsiteY16" fmla="*/ 79545 h 2476270"/>
                  <a:gd name="connsiteX17" fmla="*/ 1276612 w 2129498"/>
                  <a:gd name="connsiteY17" fmla="*/ 150197 h 2476270"/>
                  <a:gd name="connsiteX18" fmla="*/ 1315671 w 2129498"/>
                  <a:gd name="connsiteY18" fmla="*/ 187252 h 2476270"/>
                  <a:gd name="connsiteX19" fmla="*/ 1324571 w 2129498"/>
                  <a:gd name="connsiteY19" fmla="*/ 231224 h 2476270"/>
                  <a:gd name="connsiteX20" fmla="*/ 1184648 w 2129498"/>
                  <a:gd name="connsiteY20" fmla="*/ 285077 h 2476270"/>
                  <a:gd name="connsiteX21" fmla="*/ 1159927 w 2129498"/>
                  <a:gd name="connsiteY21" fmla="*/ 311757 h 2476270"/>
                  <a:gd name="connsiteX22" fmla="*/ 984899 w 2129498"/>
                  <a:gd name="connsiteY22" fmla="*/ 391796 h 2476270"/>
                  <a:gd name="connsiteX23" fmla="*/ 941390 w 2129498"/>
                  <a:gd name="connsiteY23" fmla="*/ 410077 h 2476270"/>
                  <a:gd name="connsiteX24" fmla="*/ 700109 w 2129498"/>
                  <a:gd name="connsiteY24" fmla="*/ 325591 h 2476270"/>
                  <a:gd name="connsiteX25" fmla="*/ 600235 w 2129498"/>
                  <a:gd name="connsiteY25" fmla="*/ 440709 h 2476270"/>
                  <a:gd name="connsiteX26" fmla="*/ 563647 w 2129498"/>
                  <a:gd name="connsiteY26" fmla="*/ 578554 h 2476270"/>
                  <a:gd name="connsiteX27" fmla="*/ 462290 w 2129498"/>
                  <a:gd name="connsiteY27" fmla="*/ 630925 h 2476270"/>
                  <a:gd name="connsiteX28" fmla="*/ 54881 w 2129498"/>
                  <a:gd name="connsiteY28" fmla="*/ 830529 h 2476270"/>
                  <a:gd name="connsiteX29" fmla="*/ 53893 w 2129498"/>
                  <a:gd name="connsiteY29" fmla="*/ 840410 h 2476270"/>
                  <a:gd name="connsiteX30" fmla="*/ 63287 w 2129498"/>
                  <a:gd name="connsiteY30" fmla="*/ 865114 h 2476270"/>
                  <a:gd name="connsiteX31" fmla="*/ 262541 w 2129498"/>
                  <a:gd name="connsiteY31" fmla="*/ 1018275 h 2476270"/>
                  <a:gd name="connsiteX32" fmla="*/ 77131 w 2129498"/>
                  <a:gd name="connsiteY32" fmla="*/ 1167978 h 2476270"/>
                  <a:gd name="connsiteX33" fmla="*/ 214087 w 2129498"/>
                  <a:gd name="connsiteY33" fmla="*/ 1653153 h 2476270"/>
                  <a:gd name="connsiteX34" fmla="*/ 170083 w 2129498"/>
                  <a:gd name="connsiteY34" fmla="*/ 1653153 h 2476270"/>
                  <a:gd name="connsiteX35" fmla="*/ 154261 w 2129498"/>
                  <a:gd name="connsiteY35" fmla="*/ 1672422 h 2476270"/>
                  <a:gd name="connsiteX36" fmla="*/ 132507 w 2129498"/>
                  <a:gd name="connsiteY36" fmla="*/ 1672916 h 2476270"/>
                  <a:gd name="connsiteX37" fmla="*/ 110752 w 2129498"/>
                  <a:gd name="connsiteY37" fmla="*/ 1707500 h 2476270"/>
                  <a:gd name="connsiteX38" fmla="*/ 91469 w 2129498"/>
                  <a:gd name="connsiteY38" fmla="*/ 1701571 h 2476270"/>
                  <a:gd name="connsiteX39" fmla="*/ 75153 w 2129498"/>
                  <a:gd name="connsiteY39" fmla="*/ 1724793 h 2476270"/>
                  <a:gd name="connsiteX40" fmla="*/ 46476 w 2129498"/>
                  <a:gd name="connsiteY40" fmla="*/ 1723311 h 2476270"/>
                  <a:gd name="connsiteX41" fmla="*/ 32632 w 2129498"/>
                  <a:gd name="connsiteY41" fmla="*/ 1743073 h 2476270"/>
                  <a:gd name="connsiteX42" fmla="*/ 0 w 2129498"/>
                  <a:gd name="connsiteY42" fmla="*/ 1749496 h 2476270"/>
                  <a:gd name="connsiteX43" fmla="*/ 20271 w 2129498"/>
                  <a:gd name="connsiteY43" fmla="*/ 1786057 h 2476270"/>
                  <a:gd name="connsiteX44" fmla="*/ 97897 w 2129498"/>
                  <a:gd name="connsiteY44" fmla="*/ 1863132 h 2476270"/>
                  <a:gd name="connsiteX45" fmla="*/ 215076 w 2129498"/>
                  <a:gd name="connsiteY45" fmla="*/ 1905622 h 2476270"/>
                  <a:gd name="connsiteX46" fmla="*/ 266991 w 2129498"/>
                  <a:gd name="connsiteY46" fmla="*/ 1900681 h 2476270"/>
                  <a:gd name="connsiteX47" fmla="*/ 304567 w 2129498"/>
                  <a:gd name="connsiteY47" fmla="*/ 1958487 h 2476270"/>
                  <a:gd name="connsiteX48" fmla="*/ 356976 w 2129498"/>
                  <a:gd name="connsiteY48" fmla="*/ 2081510 h 2476270"/>
                  <a:gd name="connsiteX49" fmla="*/ 370326 w 2129498"/>
                  <a:gd name="connsiteY49" fmla="*/ 2099791 h 2476270"/>
                  <a:gd name="connsiteX50" fmla="*/ 463773 w 2129498"/>
                  <a:gd name="connsiteY50" fmla="*/ 2143269 h 2476270"/>
                  <a:gd name="connsiteX51" fmla="*/ 475639 w 2129498"/>
                  <a:gd name="connsiteY51" fmla="*/ 2212438 h 2476270"/>
                  <a:gd name="connsiteX52" fmla="*/ 510744 w 2129498"/>
                  <a:gd name="connsiteY52" fmla="*/ 2270244 h 2476270"/>
                  <a:gd name="connsiteX53" fmla="*/ 558703 w 2129498"/>
                  <a:gd name="connsiteY53" fmla="*/ 2329038 h 2476270"/>
                  <a:gd name="connsiteX54" fmla="*/ 615562 w 2129498"/>
                  <a:gd name="connsiteY54" fmla="*/ 2363623 h 2476270"/>
                  <a:gd name="connsiteX55" fmla="*/ 670938 w 2129498"/>
                  <a:gd name="connsiteY55" fmla="*/ 2476271 h 247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29498" h="2476270">
                    <a:moveTo>
                      <a:pt x="2129499" y="302370"/>
                    </a:moveTo>
                    <a:lnTo>
                      <a:pt x="1981171" y="391796"/>
                    </a:lnTo>
                    <a:lnTo>
                      <a:pt x="1910962" y="481717"/>
                    </a:lnTo>
                    <a:lnTo>
                      <a:pt x="1667704" y="565708"/>
                    </a:lnTo>
                    <a:lnTo>
                      <a:pt x="1647432" y="506914"/>
                    </a:lnTo>
                    <a:lnTo>
                      <a:pt x="1551514" y="335472"/>
                    </a:lnTo>
                    <a:lnTo>
                      <a:pt x="1597495" y="307310"/>
                    </a:lnTo>
                    <a:lnTo>
                      <a:pt x="1590573" y="293477"/>
                    </a:lnTo>
                    <a:lnTo>
                      <a:pt x="1645455" y="262350"/>
                    </a:lnTo>
                    <a:lnTo>
                      <a:pt x="1500587" y="81521"/>
                    </a:lnTo>
                    <a:lnTo>
                      <a:pt x="1482294" y="42490"/>
                    </a:lnTo>
                    <a:lnTo>
                      <a:pt x="1441750" y="23715"/>
                    </a:lnTo>
                    <a:lnTo>
                      <a:pt x="1418018" y="4941"/>
                    </a:lnTo>
                    <a:lnTo>
                      <a:pt x="1375992" y="0"/>
                    </a:lnTo>
                    <a:lnTo>
                      <a:pt x="1358192" y="30138"/>
                    </a:lnTo>
                    <a:lnTo>
                      <a:pt x="1342371" y="28656"/>
                    </a:lnTo>
                    <a:lnTo>
                      <a:pt x="1283534" y="79545"/>
                    </a:lnTo>
                    <a:lnTo>
                      <a:pt x="1276612" y="150197"/>
                    </a:lnTo>
                    <a:lnTo>
                      <a:pt x="1315671" y="187252"/>
                    </a:lnTo>
                    <a:lnTo>
                      <a:pt x="1324571" y="231224"/>
                    </a:lnTo>
                    <a:lnTo>
                      <a:pt x="1184648" y="285077"/>
                    </a:lnTo>
                    <a:lnTo>
                      <a:pt x="1159927" y="311757"/>
                    </a:lnTo>
                    <a:lnTo>
                      <a:pt x="984899" y="391796"/>
                    </a:lnTo>
                    <a:lnTo>
                      <a:pt x="941390" y="410077"/>
                    </a:lnTo>
                    <a:lnTo>
                      <a:pt x="700109" y="325591"/>
                    </a:lnTo>
                    <a:lnTo>
                      <a:pt x="600235" y="440709"/>
                    </a:lnTo>
                    <a:lnTo>
                      <a:pt x="563647" y="578554"/>
                    </a:lnTo>
                    <a:lnTo>
                      <a:pt x="462290" y="630925"/>
                    </a:lnTo>
                    <a:lnTo>
                      <a:pt x="54881" y="830529"/>
                    </a:lnTo>
                    <a:lnTo>
                      <a:pt x="53893" y="840410"/>
                    </a:lnTo>
                    <a:lnTo>
                      <a:pt x="63287" y="865114"/>
                    </a:lnTo>
                    <a:lnTo>
                      <a:pt x="262541" y="1018275"/>
                    </a:lnTo>
                    <a:lnTo>
                      <a:pt x="77131" y="1167978"/>
                    </a:lnTo>
                    <a:lnTo>
                      <a:pt x="214087" y="1653153"/>
                    </a:lnTo>
                    <a:lnTo>
                      <a:pt x="170083" y="1653153"/>
                    </a:lnTo>
                    <a:lnTo>
                      <a:pt x="154261" y="1672422"/>
                    </a:lnTo>
                    <a:lnTo>
                      <a:pt x="132507" y="1672916"/>
                    </a:lnTo>
                    <a:lnTo>
                      <a:pt x="110752" y="1707500"/>
                    </a:lnTo>
                    <a:lnTo>
                      <a:pt x="91469" y="1701571"/>
                    </a:lnTo>
                    <a:lnTo>
                      <a:pt x="75153" y="1724793"/>
                    </a:lnTo>
                    <a:lnTo>
                      <a:pt x="46476" y="1723311"/>
                    </a:lnTo>
                    <a:lnTo>
                      <a:pt x="32632" y="1743073"/>
                    </a:lnTo>
                    <a:lnTo>
                      <a:pt x="0" y="1749496"/>
                    </a:lnTo>
                    <a:lnTo>
                      <a:pt x="20271" y="1786057"/>
                    </a:lnTo>
                    <a:lnTo>
                      <a:pt x="97897" y="1863132"/>
                    </a:lnTo>
                    <a:lnTo>
                      <a:pt x="215076" y="1905622"/>
                    </a:lnTo>
                    <a:lnTo>
                      <a:pt x="266991" y="1900681"/>
                    </a:lnTo>
                    <a:lnTo>
                      <a:pt x="304567" y="1958487"/>
                    </a:lnTo>
                    <a:lnTo>
                      <a:pt x="356976" y="2081510"/>
                    </a:lnTo>
                    <a:lnTo>
                      <a:pt x="370326" y="2099791"/>
                    </a:lnTo>
                    <a:lnTo>
                      <a:pt x="463773" y="2143269"/>
                    </a:lnTo>
                    <a:lnTo>
                      <a:pt x="475639" y="2212438"/>
                    </a:lnTo>
                    <a:lnTo>
                      <a:pt x="510744" y="2270244"/>
                    </a:lnTo>
                    <a:lnTo>
                      <a:pt x="558703" y="2329038"/>
                    </a:lnTo>
                    <a:lnTo>
                      <a:pt x="615562" y="2363623"/>
                    </a:lnTo>
                    <a:lnTo>
                      <a:pt x="670938" y="2476271"/>
                    </a:lnTo>
                  </a:path>
                </a:pathLst>
              </a:custGeom>
              <a:noFill/>
              <a:ln w="24721" cap="rnd">
                <a:solidFill>
                  <a:srgbClr val="221E1F"/>
                </a:solidFill>
                <a:prstDash val="solid"/>
                <a:round/>
              </a:ln>
            </p:spPr>
            <p:txBody>
              <a:bodyPr rtlCol="0" anchor="ctr"/>
              <a:lstStyle/>
              <a:p>
                <a:endParaRPr lang="en-US"/>
              </a:p>
            </p:txBody>
          </p:sp>
          <p:sp>
            <p:nvSpPr>
              <p:cNvPr id="759" name="Freeform 758">
                <a:extLst>
                  <a:ext uri="{FF2B5EF4-FFF2-40B4-BE49-F238E27FC236}">
                    <a16:creationId xmlns:a16="http://schemas.microsoft.com/office/drawing/2014/main" id="{8B02C40E-245A-8159-CE7F-9A25CB2C055F}"/>
                  </a:ext>
                </a:extLst>
              </p:cNvPr>
              <p:cNvSpPr/>
              <p:nvPr/>
            </p:nvSpPr>
            <p:spPr>
              <a:xfrm>
                <a:off x="6124036" y="4798229"/>
                <a:ext cx="1252385" cy="1559279"/>
              </a:xfrm>
              <a:custGeom>
                <a:avLst/>
                <a:gdLst>
                  <a:gd name="connsiteX0" fmla="*/ 4944 w 1252385"/>
                  <a:gd name="connsiteY0" fmla="*/ 1559280 h 1559279"/>
                  <a:gd name="connsiteX1" fmla="*/ 0 w 1252385"/>
                  <a:gd name="connsiteY1" fmla="*/ 1547422 h 1559279"/>
                  <a:gd name="connsiteX2" fmla="*/ 18788 w 1252385"/>
                  <a:gd name="connsiteY2" fmla="*/ 1531118 h 1559279"/>
                  <a:gd name="connsiteX3" fmla="*/ 38566 w 1252385"/>
                  <a:gd name="connsiteY3" fmla="*/ 1549893 h 1559279"/>
                  <a:gd name="connsiteX4" fmla="*/ 46476 w 1252385"/>
                  <a:gd name="connsiteY4" fmla="*/ 1545446 h 1559279"/>
                  <a:gd name="connsiteX5" fmla="*/ 40543 w 1252385"/>
                  <a:gd name="connsiteY5" fmla="*/ 1513332 h 1559279"/>
                  <a:gd name="connsiteX6" fmla="*/ 64276 w 1252385"/>
                  <a:gd name="connsiteY6" fmla="*/ 1519754 h 1559279"/>
                  <a:gd name="connsiteX7" fmla="*/ 71198 w 1252385"/>
                  <a:gd name="connsiteY7" fmla="*/ 1489122 h 1559279"/>
                  <a:gd name="connsiteX8" fmla="*/ 88008 w 1252385"/>
                  <a:gd name="connsiteY8" fmla="*/ 1487146 h 1559279"/>
                  <a:gd name="connsiteX9" fmla="*/ 128551 w 1252385"/>
                  <a:gd name="connsiteY9" fmla="*/ 1414518 h 1559279"/>
                  <a:gd name="connsiteX10" fmla="*/ 133001 w 1252385"/>
                  <a:gd name="connsiteY10" fmla="*/ 1381415 h 1559279"/>
                  <a:gd name="connsiteX11" fmla="*/ 151789 w 1252385"/>
                  <a:gd name="connsiteY11" fmla="*/ 1358194 h 1559279"/>
                  <a:gd name="connsiteX12" fmla="*/ 148328 w 1252385"/>
                  <a:gd name="connsiteY12" fmla="*/ 1334973 h 1559279"/>
                  <a:gd name="connsiteX13" fmla="*/ 166622 w 1252385"/>
                  <a:gd name="connsiteY13" fmla="*/ 1333985 h 1559279"/>
                  <a:gd name="connsiteX14" fmla="*/ 171072 w 1252385"/>
                  <a:gd name="connsiteY14" fmla="*/ 1311752 h 1559279"/>
                  <a:gd name="connsiteX15" fmla="*/ 195793 w 1252385"/>
                  <a:gd name="connsiteY15" fmla="*/ 1297918 h 1559279"/>
                  <a:gd name="connsiteX16" fmla="*/ 179477 w 1252385"/>
                  <a:gd name="connsiteY16" fmla="*/ 1212444 h 1559279"/>
                  <a:gd name="connsiteX17" fmla="*/ 202221 w 1252385"/>
                  <a:gd name="connsiteY17" fmla="*/ 1191693 h 1559279"/>
                  <a:gd name="connsiteX18" fmla="*/ 198265 w 1252385"/>
                  <a:gd name="connsiteY18" fmla="*/ 1144757 h 1559279"/>
                  <a:gd name="connsiteX19" fmla="*/ 260069 w 1252385"/>
                  <a:gd name="connsiteY19" fmla="*/ 1013334 h 1559279"/>
                  <a:gd name="connsiteX20" fmla="*/ 269463 w 1252385"/>
                  <a:gd name="connsiteY20" fmla="*/ 885371 h 1559279"/>
                  <a:gd name="connsiteX21" fmla="*/ 340166 w 1252385"/>
                  <a:gd name="connsiteY21" fmla="*/ 831023 h 1559279"/>
                  <a:gd name="connsiteX22" fmla="*/ 585402 w 1252385"/>
                  <a:gd name="connsiteY22" fmla="*/ 650688 h 1559279"/>
                  <a:gd name="connsiteX23" fmla="*/ 594797 w 1252385"/>
                  <a:gd name="connsiteY23" fmla="*/ 629443 h 1559279"/>
                  <a:gd name="connsiteX24" fmla="*/ 811355 w 1252385"/>
                  <a:gd name="connsiteY24" fmla="*/ 299405 h 1559279"/>
                  <a:gd name="connsiteX25" fmla="*/ 861787 w 1252385"/>
                  <a:gd name="connsiteY25" fmla="*/ 341401 h 1559279"/>
                  <a:gd name="connsiteX26" fmla="*/ 956717 w 1252385"/>
                  <a:gd name="connsiteY26" fmla="*/ 222825 h 1559279"/>
                  <a:gd name="connsiteX27" fmla="*/ 1060053 w 1252385"/>
                  <a:gd name="connsiteY27" fmla="*/ 135869 h 1559279"/>
                  <a:gd name="connsiteX28" fmla="*/ 1252385 w 1252385"/>
                  <a:gd name="connsiteY28" fmla="*/ 0 h 15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2385" h="1559279">
                    <a:moveTo>
                      <a:pt x="4944" y="1559280"/>
                    </a:moveTo>
                    <a:lnTo>
                      <a:pt x="0" y="1547422"/>
                    </a:lnTo>
                    <a:lnTo>
                      <a:pt x="18788" y="1531118"/>
                    </a:lnTo>
                    <a:lnTo>
                      <a:pt x="38566" y="1549893"/>
                    </a:lnTo>
                    <a:lnTo>
                      <a:pt x="46476" y="1545446"/>
                    </a:lnTo>
                    <a:lnTo>
                      <a:pt x="40543" y="1513332"/>
                    </a:lnTo>
                    <a:lnTo>
                      <a:pt x="64276" y="1519754"/>
                    </a:lnTo>
                    <a:lnTo>
                      <a:pt x="71198" y="1489122"/>
                    </a:lnTo>
                    <a:lnTo>
                      <a:pt x="88008" y="1487146"/>
                    </a:lnTo>
                    <a:lnTo>
                      <a:pt x="128551" y="1414518"/>
                    </a:lnTo>
                    <a:lnTo>
                      <a:pt x="133001" y="1381415"/>
                    </a:lnTo>
                    <a:lnTo>
                      <a:pt x="151789" y="1358194"/>
                    </a:lnTo>
                    <a:lnTo>
                      <a:pt x="148328" y="1334973"/>
                    </a:lnTo>
                    <a:lnTo>
                      <a:pt x="166622" y="1333985"/>
                    </a:lnTo>
                    <a:lnTo>
                      <a:pt x="171072" y="1311752"/>
                    </a:lnTo>
                    <a:lnTo>
                      <a:pt x="195793" y="1297918"/>
                    </a:lnTo>
                    <a:lnTo>
                      <a:pt x="179477" y="1212444"/>
                    </a:lnTo>
                    <a:lnTo>
                      <a:pt x="202221" y="1191693"/>
                    </a:lnTo>
                    <a:lnTo>
                      <a:pt x="198265" y="1144757"/>
                    </a:lnTo>
                    <a:lnTo>
                      <a:pt x="260069" y="1013334"/>
                    </a:lnTo>
                    <a:lnTo>
                      <a:pt x="269463" y="885371"/>
                    </a:lnTo>
                    <a:lnTo>
                      <a:pt x="340166" y="831023"/>
                    </a:lnTo>
                    <a:lnTo>
                      <a:pt x="585402" y="650688"/>
                    </a:lnTo>
                    <a:lnTo>
                      <a:pt x="594797" y="629443"/>
                    </a:lnTo>
                    <a:lnTo>
                      <a:pt x="811355" y="299405"/>
                    </a:lnTo>
                    <a:lnTo>
                      <a:pt x="861787" y="341401"/>
                    </a:lnTo>
                    <a:lnTo>
                      <a:pt x="956717" y="222825"/>
                    </a:lnTo>
                    <a:lnTo>
                      <a:pt x="1060053" y="135869"/>
                    </a:lnTo>
                    <a:lnTo>
                      <a:pt x="1252385" y="0"/>
                    </a:lnTo>
                  </a:path>
                </a:pathLst>
              </a:custGeom>
              <a:noFill/>
              <a:ln w="24721" cap="rnd">
                <a:solidFill>
                  <a:srgbClr val="221E1F"/>
                </a:solidFill>
                <a:prstDash val="solid"/>
                <a:round/>
              </a:ln>
            </p:spPr>
            <p:txBody>
              <a:bodyPr rtlCol="0" anchor="ctr"/>
              <a:lstStyle/>
              <a:p>
                <a:endParaRPr lang="en-US"/>
              </a:p>
            </p:txBody>
          </p:sp>
          <p:sp>
            <p:nvSpPr>
              <p:cNvPr id="760" name="Freeform 759">
                <a:extLst>
                  <a:ext uri="{FF2B5EF4-FFF2-40B4-BE49-F238E27FC236}">
                    <a16:creationId xmlns:a16="http://schemas.microsoft.com/office/drawing/2014/main" id="{89932338-F7CB-30F1-3907-74CB82E9B7F4}"/>
                  </a:ext>
                </a:extLst>
              </p:cNvPr>
              <p:cNvSpPr/>
              <p:nvPr/>
            </p:nvSpPr>
            <p:spPr>
              <a:xfrm>
                <a:off x="299680" y="1855064"/>
                <a:ext cx="7741745" cy="4507386"/>
              </a:xfrm>
              <a:custGeom>
                <a:avLst/>
                <a:gdLst>
                  <a:gd name="connsiteX0" fmla="*/ 7689831 w 7741745"/>
                  <a:gd name="connsiteY0" fmla="*/ 3708972 h 4507386"/>
                  <a:gd name="connsiteX1" fmla="*/ 7707630 w 7741745"/>
                  <a:gd name="connsiteY1" fmla="*/ 3758873 h 4507386"/>
                  <a:gd name="connsiteX2" fmla="*/ 7679943 w 7741745"/>
                  <a:gd name="connsiteY2" fmla="*/ 3802350 h 4507386"/>
                  <a:gd name="connsiteX3" fmla="*/ 7570179 w 7741745"/>
                  <a:gd name="connsiteY3" fmla="*/ 3816679 h 4507386"/>
                  <a:gd name="connsiteX4" fmla="*/ 7513320 w 7741745"/>
                  <a:gd name="connsiteY4" fmla="*/ 3882884 h 4507386"/>
                  <a:gd name="connsiteX5" fmla="*/ 7401085 w 7741745"/>
                  <a:gd name="connsiteY5" fmla="*/ 3917963 h 4507386"/>
                  <a:gd name="connsiteX6" fmla="*/ 7364992 w 7741745"/>
                  <a:gd name="connsiteY6" fmla="*/ 3959958 h 4507386"/>
                  <a:gd name="connsiteX7" fmla="*/ 7282423 w 7741745"/>
                  <a:gd name="connsiteY7" fmla="*/ 4005907 h 4507386"/>
                  <a:gd name="connsiteX8" fmla="*/ 7252757 w 7741745"/>
                  <a:gd name="connsiteY8" fmla="*/ 4044444 h 4507386"/>
                  <a:gd name="connsiteX9" fmla="*/ 7230508 w 7741745"/>
                  <a:gd name="connsiteY9" fmla="*/ 4061242 h 4507386"/>
                  <a:gd name="connsiteX10" fmla="*/ 7195404 w 7741745"/>
                  <a:gd name="connsiteY10" fmla="*/ 4059760 h 4507386"/>
                  <a:gd name="connsiteX11" fmla="*/ 7157332 w 7741745"/>
                  <a:gd name="connsiteY11" fmla="*/ 4095827 h 4507386"/>
                  <a:gd name="connsiteX12" fmla="*/ 7147444 w 7741745"/>
                  <a:gd name="connsiteY12" fmla="*/ 4132882 h 4507386"/>
                  <a:gd name="connsiteX13" fmla="*/ 7162277 w 7741745"/>
                  <a:gd name="connsiteY13" fmla="*/ 4198594 h 4507386"/>
                  <a:gd name="connsiteX14" fmla="*/ 7152882 w 7741745"/>
                  <a:gd name="connsiteY14" fmla="*/ 4225273 h 4507386"/>
                  <a:gd name="connsiteX15" fmla="*/ 7096518 w 7741745"/>
                  <a:gd name="connsiteY15" fmla="*/ 4232684 h 4507386"/>
                  <a:gd name="connsiteX16" fmla="*/ 7014938 w 7741745"/>
                  <a:gd name="connsiteY16" fmla="*/ 4279621 h 4507386"/>
                  <a:gd name="connsiteX17" fmla="*/ 7005543 w 7741745"/>
                  <a:gd name="connsiteY17" fmla="*/ 4288020 h 4507386"/>
                  <a:gd name="connsiteX18" fmla="*/ 6883419 w 7741745"/>
                  <a:gd name="connsiteY18" fmla="*/ 4282585 h 4507386"/>
                  <a:gd name="connsiteX19" fmla="*/ 6784040 w 7741745"/>
                  <a:gd name="connsiteY19" fmla="*/ 4369047 h 4507386"/>
                  <a:gd name="connsiteX20" fmla="*/ 6718281 w 7741745"/>
                  <a:gd name="connsiteY20" fmla="*/ 4321122 h 4507386"/>
                  <a:gd name="connsiteX21" fmla="*/ 6567481 w 7741745"/>
                  <a:gd name="connsiteY21" fmla="*/ 4297407 h 4507386"/>
                  <a:gd name="connsiteX22" fmla="*/ 6487383 w 7741745"/>
                  <a:gd name="connsiteY22" fmla="*/ 4300372 h 4507386"/>
                  <a:gd name="connsiteX23" fmla="*/ 6419647 w 7741745"/>
                  <a:gd name="connsiteY23" fmla="*/ 4331498 h 4507386"/>
                  <a:gd name="connsiteX24" fmla="*/ 6352405 w 7741745"/>
                  <a:gd name="connsiteY24" fmla="*/ 4410549 h 4507386"/>
                  <a:gd name="connsiteX25" fmla="*/ 6313345 w 7741745"/>
                  <a:gd name="connsiteY25" fmla="*/ 4497999 h 4507386"/>
                  <a:gd name="connsiteX26" fmla="*/ 6291590 w 7741745"/>
                  <a:gd name="connsiteY26" fmla="*/ 4499481 h 4507386"/>
                  <a:gd name="connsiteX27" fmla="*/ 5829300 w 7741745"/>
                  <a:gd name="connsiteY27" fmla="*/ 4502446 h 4507386"/>
                  <a:gd name="connsiteX28" fmla="*/ 5704210 w 7741745"/>
                  <a:gd name="connsiteY28" fmla="*/ 4502940 h 4507386"/>
                  <a:gd name="connsiteX29" fmla="*/ 5256753 w 7741745"/>
                  <a:gd name="connsiteY29" fmla="*/ 4505410 h 4507386"/>
                  <a:gd name="connsiteX30" fmla="*/ 4963558 w 7741745"/>
                  <a:gd name="connsiteY30" fmla="*/ 4503928 h 4507386"/>
                  <a:gd name="connsiteX31" fmla="*/ 4689645 w 7741745"/>
                  <a:gd name="connsiteY31" fmla="*/ 4504422 h 4507386"/>
                  <a:gd name="connsiteX32" fmla="*/ 4391505 w 7741745"/>
                  <a:gd name="connsiteY32" fmla="*/ 4504916 h 4507386"/>
                  <a:gd name="connsiteX33" fmla="*/ 4068149 w 7741745"/>
                  <a:gd name="connsiteY33" fmla="*/ 4505904 h 4507386"/>
                  <a:gd name="connsiteX34" fmla="*/ 4053317 w 7741745"/>
                  <a:gd name="connsiteY34" fmla="*/ 4506892 h 4507386"/>
                  <a:gd name="connsiteX35" fmla="*/ 3229106 w 7741745"/>
                  <a:gd name="connsiteY35" fmla="*/ 4496517 h 4507386"/>
                  <a:gd name="connsiteX36" fmla="*/ 2912178 w 7741745"/>
                  <a:gd name="connsiteY36" fmla="*/ 4498987 h 4507386"/>
                  <a:gd name="connsiteX37" fmla="*/ 2845430 w 7741745"/>
                  <a:gd name="connsiteY37" fmla="*/ 4499481 h 4507386"/>
                  <a:gd name="connsiteX38" fmla="*/ 2269917 w 7741745"/>
                  <a:gd name="connsiteY38" fmla="*/ 4500470 h 4507386"/>
                  <a:gd name="connsiteX39" fmla="*/ 2120600 w 7741745"/>
                  <a:gd name="connsiteY39" fmla="*/ 4501952 h 4507386"/>
                  <a:gd name="connsiteX40" fmla="*/ 1500587 w 7741745"/>
                  <a:gd name="connsiteY40" fmla="*/ 4507386 h 4507386"/>
                  <a:gd name="connsiteX41" fmla="*/ 1388847 w 7741745"/>
                  <a:gd name="connsiteY41" fmla="*/ 4505410 h 4507386"/>
                  <a:gd name="connsiteX42" fmla="*/ 1011104 w 7741745"/>
                  <a:gd name="connsiteY42" fmla="*/ 4502940 h 4507386"/>
                  <a:gd name="connsiteX43" fmla="*/ 807400 w 7741745"/>
                  <a:gd name="connsiteY43" fmla="*/ 4503434 h 4507386"/>
                  <a:gd name="connsiteX44" fmla="*/ 129046 w 7741745"/>
                  <a:gd name="connsiteY44" fmla="*/ 4506398 h 4507386"/>
                  <a:gd name="connsiteX45" fmla="*/ 2472 w 7741745"/>
                  <a:gd name="connsiteY45" fmla="*/ 4503928 h 4507386"/>
                  <a:gd name="connsiteX46" fmla="*/ 1978 w 7741745"/>
                  <a:gd name="connsiteY46" fmla="*/ 4091381 h 4507386"/>
                  <a:gd name="connsiteX47" fmla="*/ 1483 w 7741745"/>
                  <a:gd name="connsiteY47" fmla="*/ 3979227 h 4507386"/>
                  <a:gd name="connsiteX48" fmla="*/ 0 w 7741745"/>
                  <a:gd name="connsiteY48" fmla="*/ 3735651 h 4507386"/>
                  <a:gd name="connsiteX49" fmla="*/ 3461 w 7741745"/>
                  <a:gd name="connsiteY49" fmla="*/ 3314705 h 4507386"/>
                  <a:gd name="connsiteX50" fmla="*/ 1978 w 7741745"/>
                  <a:gd name="connsiteY50" fmla="*/ 3181801 h 4507386"/>
                  <a:gd name="connsiteX51" fmla="*/ 5439 w 7741745"/>
                  <a:gd name="connsiteY51" fmla="*/ 2903640 h 4507386"/>
                  <a:gd name="connsiteX52" fmla="*/ 7416 w 7741745"/>
                  <a:gd name="connsiteY52" fmla="*/ 2521231 h 4507386"/>
                  <a:gd name="connsiteX53" fmla="*/ 6922 w 7741745"/>
                  <a:gd name="connsiteY53" fmla="*/ 2445145 h 4507386"/>
                  <a:gd name="connsiteX54" fmla="*/ 3955 w 7741745"/>
                  <a:gd name="connsiteY54" fmla="*/ 2034080 h 4507386"/>
                  <a:gd name="connsiteX55" fmla="*/ 7911 w 7741745"/>
                  <a:gd name="connsiteY55" fmla="*/ 1394755 h 4507386"/>
                  <a:gd name="connsiteX56" fmla="*/ 2967 w 7741745"/>
                  <a:gd name="connsiteY56" fmla="*/ 1384380 h 4507386"/>
                  <a:gd name="connsiteX57" fmla="*/ 4450 w 7741745"/>
                  <a:gd name="connsiteY57" fmla="*/ 749008 h 4507386"/>
                  <a:gd name="connsiteX58" fmla="*/ 7416 w 7741745"/>
                  <a:gd name="connsiteY58" fmla="*/ 504938 h 4507386"/>
                  <a:gd name="connsiteX59" fmla="*/ 1013576 w 7741745"/>
                  <a:gd name="connsiteY59" fmla="*/ 0 h 4507386"/>
                  <a:gd name="connsiteX60" fmla="*/ 1015554 w 7741745"/>
                  <a:gd name="connsiteY60" fmla="*/ 475788 h 4507386"/>
                  <a:gd name="connsiteX61" fmla="*/ 1213820 w 7741745"/>
                  <a:gd name="connsiteY61" fmla="*/ 480234 h 4507386"/>
                  <a:gd name="connsiteX62" fmla="*/ 1948539 w 7741745"/>
                  <a:gd name="connsiteY62" fmla="*/ 479246 h 4507386"/>
                  <a:gd name="connsiteX63" fmla="*/ 2135927 w 7741745"/>
                  <a:gd name="connsiteY63" fmla="*/ 481717 h 4507386"/>
                  <a:gd name="connsiteX64" fmla="*/ 2951238 w 7741745"/>
                  <a:gd name="connsiteY64" fmla="*/ 482211 h 4507386"/>
                  <a:gd name="connsiteX65" fmla="*/ 3085228 w 7741745"/>
                  <a:gd name="connsiteY65" fmla="*/ 484187 h 4507386"/>
                  <a:gd name="connsiteX66" fmla="*/ 3695351 w 7741745"/>
                  <a:gd name="connsiteY66" fmla="*/ 486163 h 4507386"/>
                  <a:gd name="connsiteX67" fmla="*/ 3870873 w 7741745"/>
                  <a:gd name="connsiteY67" fmla="*/ 483199 h 4507386"/>
                  <a:gd name="connsiteX68" fmla="*/ 4727221 w 7741745"/>
                  <a:gd name="connsiteY68" fmla="*/ 475788 h 4507386"/>
                  <a:gd name="connsiteX69" fmla="*/ 4780620 w 7741745"/>
                  <a:gd name="connsiteY69" fmla="*/ 476776 h 4507386"/>
                  <a:gd name="connsiteX70" fmla="*/ 5264664 w 7741745"/>
                  <a:gd name="connsiteY70" fmla="*/ 475788 h 4507386"/>
                  <a:gd name="connsiteX71" fmla="*/ 5821390 w 7741745"/>
                  <a:gd name="connsiteY71" fmla="*/ 480234 h 4507386"/>
                  <a:gd name="connsiteX72" fmla="*/ 5874787 w 7741745"/>
                  <a:gd name="connsiteY72" fmla="*/ 482211 h 4507386"/>
                  <a:gd name="connsiteX73" fmla="*/ 6705426 w 7741745"/>
                  <a:gd name="connsiteY73" fmla="*/ 487646 h 4507386"/>
                  <a:gd name="connsiteX74" fmla="*/ 6834472 w 7741745"/>
                  <a:gd name="connsiteY74" fmla="*/ 484187 h 4507386"/>
                  <a:gd name="connsiteX75" fmla="*/ 6883914 w 7741745"/>
                  <a:gd name="connsiteY75" fmla="*/ 494068 h 4507386"/>
                  <a:gd name="connsiteX76" fmla="*/ 6912591 w 7741745"/>
                  <a:gd name="connsiteY76" fmla="*/ 550886 h 4507386"/>
                  <a:gd name="connsiteX77" fmla="*/ 6965989 w 7741745"/>
                  <a:gd name="connsiteY77" fmla="*/ 575096 h 4507386"/>
                  <a:gd name="connsiteX78" fmla="*/ 7005049 w 7741745"/>
                  <a:gd name="connsiteY78" fmla="*/ 716399 h 4507386"/>
                  <a:gd name="connsiteX79" fmla="*/ 7115306 w 7741745"/>
                  <a:gd name="connsiteY79" fmla="*/ 718375 h 4507386"/>
                  <a:gd name="connsiteX80" fmla="*/ 7145961 w 7741745"/>
                  <a:gd name="connsiteY80" fmla="*/ 740115 h 4507386"/>
                  <a:gd name="connsiteX81" fmla="*/ 7177109 w 7741745"/>
                  <a:gd name="connsiteY81" fmla="*/ 751972 h 4507386"/>
                  <a:gd name="connsiteX82" fmla="*/ 7186504 w 7741745"/>
                  <a:gd name="connsiteY82" fmla="*/ 773711 h 4507386"/>
                  <a:gd name="connsiteX83" fmla="*/ 7236935 w 7741745"/>
                  <a:gd name="connsiteY83" fmla="*/ 814719 h 4507386"/>
                  <a:gd name="connsiteX84" fmla="*/ 7214192 w 7741745"/>
                  <a:gd name="connsiteY84" fmla="*/ 844857 h 4507386"/>
                  <a:gd name="connsiteX85" fmla="*/ 7213697 w 7741745"/>
                  <a:gd name="connsiteY85" fmla="*/ 877466 h 4507386"/>
                  <a:gd name="connsiteX86" fmla="*/ 7261656 w 7741745"/>
                  <a:gd name="connsiteY86" fmla="*/ 893276 h 4507386"/>
                  <a:gd name="connsiteX87" fmla="*/ 7267096 w 7741745"/>
                  <a:gd name="connsiteY87" fmla="*/ 970844 h 4507386"/>
                  <a:gd name="connsiteX88" fmla="*/ 7256218 w 7741745"/>
                  <a:gd name="connsiteY88" fmla="*/ 992089 h 4507386"/>
                  <a:gd name="connsiteX89" fmla="*/ 7274512 w 7741745"/>
                  <a:gd name="connsiteY89" fmla="*/ 1130923 h 4507386"/>
                  <a:gd name="connsiteX90" fmla="*/ 7246824 w 7741745"/>
                  <a:gd name="connsiteY90" fmla="*/ 1173907 h 4507386"/>
                  <a:gd name="connsiteX91" fmla="*/ 7250285 w 7741745"/>
                  <a:gd name="connsiteY91" fmla="*/ 1189717 h 4507386"/>
                  <a:gd name="connsiteX92" fmla="*/ 7309616 w 7741745"/>
                  <a:gd name="connsiteY92" fmla="*/ 1258392 h 4507386"/>
                  <a:gd name="connsiteX93" fmla="*/ 7322966 w 7741745"/>
                  <a:gd name="connsiteY93" fmla="*/ 1305329 h 4507386"/>
                  <a:gd name="connsiteX94" fmla="*/ 7380319 w 7741745"/>
                  <a:gd name="connsiteY94" fmla="*/ 1405131 h 4507386"/>
                  <a:gd name="connsiteX95" fmla="*/ 7432729 w 7741745"/>
                  <a:gd name="connsiteY95" fmla="*/ 1403648 h 4507386"/>
                  <a:gd name="connsiteX96" fmla="*/ 7477722 w 7741745"/>
                  <a:gd name="connsiteY96" fmla="*/ 1443668 h 4507386"/>
                  <a:gd name="connsiteX97" fmla="*/ 7482172 w 7741745"/>
                  <a:gd name="connsiteY97" fmla="*/ 1474300 h 4507386"/>
                  <a:gd name="connsiteX98" fmla="*/ 7523703 w 7741745"/>
                  <a:gd name="connsiteY98" fmla="*/ 1469854 h 4507386"/>
                  <a:gd name="connsiteX99" fmla="*/ 7618139 w 7741745"/>
                  <a:gd name="connsiteY99" fmla="*/ 1500486 h 4507386"/>
                  <a:gd name="connsiteX100" fmla="*/ 7668570 w 7741745"/>
                  <a:gd name="connsiteY100" fmla="*/ 1500486 h 4507386"/>
                  <a:gd name="connsiteX101" fmla="*/ 7688348 w 7741745"/>
                  <a:gd name="connsiteY101" fmla="*/ 1514814 h 4507386"/>
                  <a:gd name="connsiteX102" fmla="*/ 7687853 w 7741745"/>
                  <a:gd name="connsiteY102" fmla="*/ 1550881 h 4507386"/>
                  <a:gd name="connsiteX103" fmla="*/ 7734824 w 7741745"/>
                  <a:gd name="connsiteY103" fmla="*/ 1598311 h 4507386"/>
                  <a:gd name="connsiteX104" fmla="*/ 7741746 w 7741745"/>
                  <a:gd name="connsiteY104" fmla="*/ 1641789 h 4507386"/>
                  <a:gd name="connsiteX105" fmla="*/ 7619622 w 7741745"/>
                  <a:gd name="connsiteY105" fmla="*/ 1710465 h 4507386"/>
                  <a:gd name="connsiteX106" fmla="*/ 7616656 w 7741745"/>
                  <a:gd name="connsiteY106" fmla="*/ 1740109 h 4507386"/>
                  <a:gd name="connsiteX107" fmla="*/ 7575124 w 7741745"/>
                  <a:gd name="connsiteY107" fmla="*/ 1762342 h 4507386"/>
                  <a:gd name="connsiteX108" fmla="*/ 7520737 w 7741745"/>
                  <a:gd name="connsiteY108" fmla="*/ 1861650 h 4507386"/>
                  <a:gd name="connsiteX109" fmla="*/ 7525187 w 7741745"/>
                  <a:gd name="connsiteY109" fmla="*/ 1897223 h 4507386"/>
                  <a:gd name="connsiteX110" fmla="*/ 7456461 w 7741745"/>
                  <a:gd name="connsiteY110" fmla="*/ 2013823 h 4507386"/>
                  <a:gd name="connsiteX111" fmla="*/ 7409490 w 7741745"/>
                  <a:gd name="connsiteY111" fmla="*/ 2065700 h 4507386"/>
                  <a:gd name="connsiteX112" fmla="*/ 7363509 w 7741745"/>
                  <a:gd name="connsiteY112" fmla="*/ 2087439 h 4507386"/>
                  <a:gd name="connsiteX113" fmla="*/ 7357575 w 7741745"/>
                  <a:gd name="connsiteY113" fmla="*/ 2119060 h 4507386"/>
                  <a:gd name="connsiteX114" fmla="*/ 7387735 w 7741745"/>
                  <a:gd name="connsiteY114" fmla="*/ 2117083 h 4507386"/>
                  <a:gd name="connsiteX115" fmla="*/ 7341260 w 7741745"/>
                  <a:gd name="connsiteY115" fmla="*/ 2153150 h 4507386"/>
                  <a:gd name="connsiteX116" fmla="*/ 7296266 w 7741745"/>
                  <a:gd name="connsiteY116" fmla="*/ 2213921 h 4507386"/>
                  <a:gd name="connsiteX117" fmla="*/ 7249791 w 7741745"/>
                  <a:gd name="connsiteY117" fmla="*/ 2244553 h 4507386"/>
                  <a:gd name="connsiteX118" fmla="*/ 7187987 w 7741745"/>
                  <a:gd name="connsiteY118" fmla="*/ 2263328 h 4507386"/>
                  <a:gd name="connsiteX119" fmla="*/ 7157827 w 7741745"/>
                  <a:gd name="connsiteY119" fmla="*/ 2303347 h 4507386"/>
                  <a:gd name="connsiteX120" fmla="*/ 7162771 w 7741745"/>
                  <a:gd name="connsiteY120" fmla="*/ 2329039 h 4507386"/>
                  <a:gd name="connsiteX121" fmla="*/ 7236935 w 7741745"/>
                  <a:gd name="connsiteY121" fmla="*/ 2434275 h 4507386"/>
                  <a:gd name="connsiteX122" fmla="*/ 7244846 w 7741745"/>
                  <a:gd name="connsiteY122" fmla="*/ 2467378 h 4507386"/>
                  <a:gd name="connsiteX123" fmla="*/ 7268084 w 7741745"/>
                  <a:gd name="connsiteY123" fmla="*/ 2489611 h 4507386"/>
                  <a:gd name="connsiteX124" fmla="*/ 7270556 w 7741745"/>
                  <a:gd name="connsiteY124" fmla="*/ 2518761 h 4507386"/>
                  <a:gd name="connsiteX125" fmla="*/ 7210731 w 7741745"/>
                  <a:gd name="connsiteY125" fmla="*/ 2547417 h 4507386"/>
                  <a:gd name="connsiteX126" fmla="*/ 7224574 w 7741745"/>
                  <a:gd name="connsiteY126" fmla="*/ 2579037 h 4507386"/>
                  <a:gd name="connsiteX127" fmla="*/ 7209247 w 7741745"/>
                  <a:gd name="connsiteY127" fmla="*/ 2631408 h 4507386"/>
                  <a:gd name="connsiteX128" fmla="*/ 7169693 w 7741745"/>
                  <a:gd name="connsiteY128" fmla="*/ 2665005 h 4507386"/>
                  <a:gd name="connsiteX129" fmla="*/ 7116790 w 7741745"/>
                  <a:gd name="connsiteY129" fmla="*/ 2661052 h 4507386"/>
                  <a:gd name="connsiteX130" fmla="*/ 7085640 w 7741745"/>
                  <a:gd name="connsiteY130" fmla="*/ 2708483 h 4507386"/>
                  <a:gd name="connsiteX131" fmla="*/ 7093551 w 7741745"/>
                  <a:gd name="connsiteY131" fmla="*/ 2750973 h 4507386"/>
                  <a:gd name="connsiteX132" fmla="*/ 7070313 w 7741745"/>
                  <a:gd name="connsiteY132" fmla="*/ 2817672 h 4507386"/>
                  <a:gd name="connsiteX133" fmla="*/ 7098495 w 7741745"/>
                  <a:gd name="connsiteY133" fmla="*/ 2846328 h 4507386"/>
                  <a:gd name="connsiteX134" fmla="*/ 7065369 w 7741745"/>
                  <a:gd name="connsiteY134" fmla="*/ 2879925 h 4507386"/>
                  <a:gd name="connsiteX135" fmla="*/ 7079707 w 7741745"/>
                  <a:gd name="connsiteY135" fmla="*/ 2909075 h 4507386"/>
                  <a:gd name="connsiteX136" fmla="*/ 7076741 w 7741745"/>
                  <a:gd name="connsiteY136" fmla="*/ 2943166 h 4507386"/>
                  <a:gd name="connsiteX137" fmla="*/ 7085640 w 7741745"/>
                  <a:gd name="connsiteY137" fmla="*/ 2997513 h 4507386"/>
                  <a:gd name="connsiteX138" fmla="*/ 7080696 w 7741745"/>
                  <a:gd name="connsiteY138" fmla="*/ 3020735 h 4507386"/>
                  <a:gd name="connsiteX139" fmla="*/ 7100967 w 7741745"/>
                  <a:gd name="connsiteY139" fmla="*/ 3044944 h 4507386"/>
                  <a:gd name="connsiteX140" fmla="*/ 7177604 w 7741745"/>
                  <a:gd name="connsiteY140" fmla="*/ 3031110 h 4507386"/>
                  <a:gd name="connsiteX141" fmla="*/ 7236935 w 7741745"/>
                  <a:gd name="connsiteY141" fmla="*/ 3065201 h 4507386"/>
                  <a:gd name="connsiteX142" fmla="*/ 7258196 w 7741745"/>
                  <a:gd name="connsiteY142" fmla="*/ 3107690 h 4507386"/>
                  <a:gd name="connsiteX143" fmla="*/ 7249791 w 7741745"/>
                  <a:gd name="connsiteY143" fmla="*/ 3221326 h 4507386"/>
                  <a:gd name="connsiteX144" fmla="*/ 7266601 w 7741745"/>
                  <a:gd name="connsiteY144" fmla="*/ 3284567 h 4507386"/>
                  <a:gd name="connsiteX145" fmla="*/ 7314561 w 7741745"/>
                  <a:gd name="connsiteY145" fmla="*/ 3317669 h 4507386"/>
                  <a:gd name="connsiteX146" fmla="*/ 7342248 w 7741745"/>
                  <a:gd name="connsiteY146" fmla="*/ 3304824 h 4507386"/>
                  <a:gd name="connsiteX147" fmla="*/ 7378836 w 7741745"/>
                  <a:gd name="connsiteY147" fmla="*/ 3312235 h 4507386"/>
                  <a:gd name="connsiteX148" fmla="*/ 7408996 w 7741745"/>
                  <a:gd name="connsiteY148" fmla="*/ 3415495 h 4507386"/>
                  <a:gd name="connsiteX149" fmla="*/ 7432729 w 7741745"/>
                  <a:gd name="connsiteY149" fmla="*/ 3436246 h 4507386"/>
                  <a:gd name="connsiteX150" fmla="*/ 7447562 w 7741745"/>
                  <a:gd name="connsiteY150" fmla="*/ 3470831 h 4507386"/>
                  <a:gd name="connsiteX151" fmla="*/ 7501454 w 7741745"/>
                  <a:gd name="connsiteY151" fmla="*/ 3496028 h 4507386"/>
                  <a:gd name="connsiteX152" fmla="*/ 7551886 w 7741745"/>
                  <a:gd name="connsiteY152" fmla="*/ 3585455 h 4507386"/>
                  <a:gd name="connsiteX153" fmla="*/ 7689831 w 7741745"/>
                  <a:gd name="connsiteY153" fmla="*/ 3708972 h 450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741745" h="4507386">
                    <a:moveTo>
                      <a:pt x="7689831" y="3708972"/>
                    </a:moveTo>
                    <a:lnTo>
                      <a:pt x="7707630" y="3758873"/>
                    </a:lnTo>
                    <a:lnTo>
                      <a:pt x="7679943" y="3802350"/>
                    </a:lnTo>
                    <a:lnTo>
                      <a:pt x="7570179" y="3816679"/>
                    </a:lnTo>
                    <a:lnTo>
                      <a:pt x="7513320" y="3882884"/>
                    </a:lnTo>
                    <a:lnTo>
                      <a:pt x="7401085" y="3917963"/>
                    </a:lnTo>
                    <a:lnTo>
                      <a:pt x="7364992" y="3959958"/>
                    </a:lnTo>
                    <a:lnTo>
                      <a:pt x="7282423" y="4005907"/>
                    </a:lnTo>
                    <a:lnTo>
                      <a:pt x="7252757" y="4044444"/>
                    </a:lnTo>
                    <a:lnTo>
                      <a:pt x="7230508" y="4061242"/>
                    </a:lnTo>
                    <a:lnTo>
                      <a:pt x="7195404" y="4059760"/>
                    </a:lnTo>
                    <a:lnTo>
                      <a:pt x="7157332" y="4095827"/>
                    </a:lnTo>
                    <a:lnTo>
                      <a:pt x="7147444" y="4132882"/>
                    </a:lnTo>
                    <a:lnTo>
                      <a:pt x="7162277" y="4198594"/>
                    </a:lnTo>
                    <a:lnTo>
                      <a:pt x="7152882" y="4225273"/>
                    </a:lnTo>
                    <a:lnTo>
                      <a:pt x="7096518" y="4232684"/>
                    </a:lnTo>
                    <a:lnTo>
                      <a:pt x="7014938" y="4279621"/>
                    </a:lnTo>
                    <a:lnTo>
                      <a:pt x="7005543" y="4288020"/>
                    </a:lnTo>
                    <a:lnTo>
                      <a:pt x="6883419" y="4282585"/>
                    </a:lnTo>
                    <a:lnTo>
                      <a:pt x="6784040" y="4369047"/>
                    </a:lnTo>
                    <a:lnTo>
                      <a:pt x="6718281" y="4321122"/>
                    </a:lnTo>
                    <a:lnTo>
                      <a:pt x="6567481" y="4297407"/>
                    </a:lnTo>
                    <a:lnTo>
                      <a:pt x="6487383" y="4300372"/>
                    </a:lnTo>
                    <a:lnTo>
                      <a:pt x="6419647" y="4331498"/>
                    </a:lnTo>
                    <a:lnTo>
                      <a:pt x="6352405" y="4410549"/>
                    </a:lnTo>
                    <a:lnTo>
                      <a:pt x="6313345" y="4497999"/>
                    </a:lnTo>
                    <a:lnTo>
                      <a:pt x="6291590" y="4499481"/>
                    </a:lnTo>
                    <a:lnTo>
                      <a:pt x="5829300" y="4502446"/>
                    </a:lnTo>
                    <a:lnTo>
                      <a:pt x="5704210" y="4502940"/>
                    </a:lnTo>
                    <a:lnTo>
                      <a:pt x="5256753" y="4505410"/>
                    </a:lnTo>
                    <a:lnTo>
                      <a:pt x="4963558" y="4503928"/>
                    </a:lnTo>
                    <a:lnTo>
                      <a:pt x="4689645" y="4504422"/>
                    </a:lnTo>
                    <a:lnTo>
                      <a:pt x="4391505" y="4504916"/>
                    </a:lnTo>
                    <a:lnTo>
                      <a:pt x="4068149" y="4505904"/>
                    </a:lnTo>
                    <a:lnTo>
                      <a:pt x="4053317" y="4506892"/>
                    </a:lnTo>
                    <a:lnTo>
                      <a:pt x="3229106" y="4496517"/>
                    </a:lnTo>
                    <a:lnTo>
                      <a:pt x="2912178" y="4498987"/>
                    </a:lnTo>
                    <a:lnTo>
                      <a:pt x="2845430" y="4499481"/>
                    </a:lnTo>
                    <a:lnTo>
                      <a:pt x="2269917" y="4500470"/>
                    </a:lnTo>
                    <a:lnTo>
                      <a:pt x="2120600" y="4501952"/>
                    </a:lnTo>
                    <a:lnTo>
                      <a:pt x="1500587" y="4507386"/>
                    </a:lnTo>
                    <a:lnTo>
                      <a:pt x="1388847" y="4505410"/>
                    </a:lnTo>
                    <a:lnTo>
                      <a:pt x="1011104" y="4502940"/>
                    </a:lnTo>
                    <a:lnTo>
                      <a:pt x="807400" y="4503434"/>
                    </a:lnTo>
                    <a:lnTo>
                      <a:pt x="129046" y="4506398"/>
                    </a:lnTo>
                    <a:lnTo>
                      <a:pt x="2472" y="4503928"/>
                    </a:lnTo>
                    <a:lnTo>
                      <a:pt x="1978" y="4091381"/>
                    </a:lnTo>
                    <a:lnTo>
                      <a:pt x="1483" y="3979227"/>
                    </a:lnTo>
                    <a:lnTo>
                      <a:pt x="0" y="3735651"/>
                    </a:lnTo>
                    <a:lnTo>
                      <a:pt x="3461" y="3314705"/>
                    </a:lnTo>
                    <a:lnTo>
                      <a:pt x="1978" y="3181801"/>
                    </a:lnTo>
                    <a:lnTo>
                      <a:pt x="5439" y="2903640"/>
                    </a:lnTo>
                    <a:lnTo>
                      <a:pt x="7416" y="2521231"/>
                    </a:lnTo>
                    <a:lnTo>
                      <a:pt x="6922" y="2445145"/>
                    </a:lnTo>
                    <a:lnTo>
                      <a:pt x="3955" y="2034080"/>
                    </a:lnTo>
                    <a:lnTo>
                      <a:pt x="7911" y="1394755"/>
                    </a:lnTo>
                    <a:lnTo>
                      <a:pt x="2967" y="1384380"/>
                    </a:lnTo>
                    <a:lnTo>
                      <a:pt x="4450" y="749008"/>
                    </a:lnTo>
                    <a:lnTo>
                      <a:pt x="7416" y="504938"/>
                    </a:lnTo>
                    <a:lnTo>
                      <a:pt x="1013576" y="0"/>
                    </a:lnTo>
                    <a:lnTo>
                      <a:pt x="1015554" y="475788"/>
                    </a:lnTo>
                    <a:lnTo>
                      <a:pt x="1213820" y="480234"/>
                    </a:lnTo>
                    <a:lnTo>
                      <a:pt x="1948539" y="479246"/>
                    </a:lnTo>
                    <a:lnTo>
                      <a:pt x="2135927" y="481717"/>
                    </a:lnTo>
                    <a:lnTo>
                      <a:pt x="2951238" y="482211"/>
                    </a:lnTo>
                    <a:lnTo>
                      <a:pt x="3085228" y="484187"/>
                    </a:lnTo>
                    <a:lnTo>
                      <a:pt x="3695351" y="486163"/>
                    </a:lnTo>
                    <a:lnTo>
                      <a:pt x="3870873" y="483199"/>
                    </a:lnTo>
                    <a:lnTo>
                      <a:pt x="4727221" y="475788"/>
                    </a:lnTo>
                    <a:lnTo>
                      <a:pt x="4780620" y="476776"/>
                    </a:lnTo>
                    <a:lnTo>
                      <a:pt x="5264664" y="475788"/>
                    </a:lnTo>
                    <a:lnTo>
                      <a:pt x="5821390" y="480234"/>
                    </a:lnTo>
                    <a:lnTo>
                      <a:pt x="5874787" y="482211"/>
                    </a:lnTo>
                    <a:lnTo>
                      <a:pt x="6705426" y="487646"/>
                    </a:lnTo>
                    <a:lnTo>
                      <a:pt x="6834472" y="484187"/>
                    </a:lnTo>
                    <a:lnTo>
                      <a:pt x="6883914" y="494068"/>
                    </a:lnTo>
                    <a:lnTo>
                      <a:pt x="6912591" y="550886"/>
                    </a:lnTo>
                    <a:lnTo>
                      <a:pt x="6965989" y="575096"/>
                    </a:lnTo>
                    <a:lnTo>
                      <a:pt x="7005049" y="716399"/>
                    </a:lnTo>
                    <a:lnTo>
                      <a:pt x="7115306" y="718375"/>
                    </a:lnTo>
                    <a:lnTo>
                      <a:pt x="7145961" y="740115"/>
                    </a:lnTo>
                    <a:lnTo>
                      <a:pt x="7177109" y="751972"/>
                    </a:lnTo>
                    <a:lnTo>
                      <a:pt x="7186504" y="773711"/>
                    </a:lnTo>
                    <a:lnTo>
                      <a:pt x="7236935" y="814719"/>
                    </a:lnTo>
                    <a:lnTo>
                      <a:pt x="7214192" y="844857"/>
                    </a:lnTo>
                    <a:lnTo>
                      <a:pt x="7213697" y="877466"/>
                    </a:lnTo>
                    <a:lnTo>
                      <a:pt x="7261656" y="893276"/>
                    </a:lnTo>
                    <a:lnTo>
                      <a:pt x="7267096" y="970844"/>
                    </a:lnTo>
                    <a:lnTo>
                      <a:pt x="7256218" y="992089"/>
                    </a:lnTo>
                    <a:lnTo>
                      <a:pt x="7274512" y="1130923"/>
                    </a:lnTo>
                    <a:lnTo>
                      <a:pt x="7246824" y="1173907"/>
                    </a:lnTo>
                    <a:lnTo>
                      <a:pt x="7250285" y="1189717"/>
                    </a:lnTo>
                    <a:lnTo>
                      <a:pt x="7309616" y="1258392"/>
                    </a:lnTo>
                    <a:lnTo>
                      <a:pt x="7322966" y="1305329"/>
                    </a:lnTo>
                    <a:lnTo>
                      <a:pt x="7380319" y="1405131"/>
                    </a:lnTo>
                    <a:lnTo>
                      <a:pt x="7432729" y="1403648"/>
                    </a:lnTo>
                    <a:lnTo>
                      <a:pt x="7477722" y="1443668"/>
                    </a:lnTo>
                    <a:lnTo>
                      <a:pt x="7482172" y="1474300"/>
                    </a:lnTo>
                    <a:lnTo>
                      <a:pt x="7523703" y="1469854"/>
                    </a:lnTo>
                    <a:lnTo>
                      <a:pt x="7618139" y="1500486"/>
                    </a:lnTo>
                    <a:lnTo>
                      <a:pt x="7668570" y="1500486"/>
                    </a:lnTo>
                    <a:lnTo>
                      <a:pt x="7688348" y="1514814"/>
                    </a:lnTo>
                    <a:lnTo>
                      <a:pt x="7687853" y="1550881"/>
                    </a:lnTo>
                    <a:lnTo>
                      <a:pt x="7734824" y="1598311"/>
                    </a:lnTo>
                    <a:lnTo>
                      <a:pt x="7741746" y="1641789"/>
                    </a:lnTo>
                    <a:lnTo>
                      <a:pt x="7619622" y="1710465"/>
                    </a:lnTo>
                    <a:lnTo>
                      <a:pt x="7616656" y="1740109"/>
                    </a:lnTo>
                    <a:lnTo>
                      <a:pt x="7575124" y="1762342"/>
                    </a:lnTo>
                    <a:lnTo>
                      <a:pt x="7520737" y="1861650"/>
                    </a:lnTo>
                    <a:lnTo>
                      <a:pt x="7525187" y="1897223"/>
                    </a:lnTo>
                    <a:lnTo>
                      <a:pt x="7456461" y="2013823"/>
                    </a:lnTo>
                    <a:lnTo>
                      <a:pt x="7409490" y="2065700"/>
                    </a:lnTo>
                    <a:lnTo>
                      <a:pt x="7363509" y="2087439"/>
                    </a:lnTo>
                    <a:lnTo>
                      <a:pt x="7357575" y="2119060"/>
                    </a:lnTo>
                    <a:lnTo>
                      <a:pt x="7387735" y="2117083"/>
                    </a:lnTo>
                    <a:lnTo>
                      <a:pt x="7341260" y="2153150"/>
                    </a:lnTo>
                    <a:lnTo>
                      <a:pt x="7296266" y="2213921"/>
                    </a:lnTo>
                    <a:lnTo>
                      <a:pt x="7249791" y="2244553"/>
                    </a:lnTo>
                    <a:lnTo>
                      <a:pt x="7187987" y="2263328"/>
                    </a:lnTo>
                    <a:lnTo>
                      <a:pt x="7157827" y="2303347"/>
                    </a:lnTo>
                    <a:lnTo>
                      <a:pt x="7162771" y="2329039"/>
                    </a:lnTo>
                    <a:lnTo>
                      <a:pt x="7236935" y="2434275"/>
                    </a:lnTo>
                    <a:lnTo>
                      <a:pt x="7244846" y="2467378"/>
                    </a:lnTo>
                    <a:lnTo>
                      <a:pt x="7268084" y="2489611"/>
                    </a:lnTo>
                    <a:lnTo>
                      <a:pt x="7270556" y="2518761"/>
                    </a:lnTo>
                    <a:lnTo>
                      <a:pt x="7210731" y="2547417"/>
                    </a:lnTo>
                    <a:lnTo>
                      <a:pt x="7224574" y="2579037"/>
                    </a:lnTo>
                    <a:lnTo>
                      <a:pt x="7209247" y="2631408"/>
                    </a:lnTo>
                    <a:lnTo>
                      <a:pt x="7169693" y="2665005"/>
                    </a:lnTo>
                    <a:lnTo>
                      <a:pt x="7116790" y="2661052"/>
                    </a:lnTo>
                    <a:lnTo>
                      <a:pt x="7085640" y="2708483"/>
                    </a:lnTo>
                    <a:lnTo>
                      <a:pt x="7093551" y="2750973"/>
                    </a:lnTo>
                    <a:lnTo>
                      <a:pt x="7070313" y="2817672"/>
                    </a:lnTo>
                    <a:lnTo>
                      <a:pt x="7098495" y="2846328"/>
                    </a:lnTo>
                    <a:lnTo>
                      <a:pt x="7065369" y="2879925"/>
                    </a:lnTo>
                    <a:lnTo>
                      <a:pt x="7079707" y="2909075"/>
                    </a:lnTo>
                    <a:lnTo>
                      <a:pt x="7076741" y="2943166"/>
                    </a:lnTo>
                    <a:lnTo>
                      <a:pt x="7085640" y="2997513"/>
                    </a:lnTo>
                    <a:lnTo>
                      <a:pt x="7080696" y="3020735"/>
                    </a:lnTo>
                    <a:lnTo>
                      <a:pt x="7100967" y="3044944"/>
                    </a:lnTo>
                    <a:lnTo>
                      <a:pt x="7177604" y="3031110"/>
                    </a:lnTo>
                    <a:lnTo>
                      <a:pt x="7236935" y="3065201"/>
                    </a:lnTo>
                    <a:lnTo>
                      <a:pt x="7258196" y="3107690"/>
                    </a:lnTo>
                    <a:lnTo>
                      <a:pt x="7249791" y="3221326"/>
                    </a:lnTo>
                    <a:lnTo>
                      <a:pt x="7266601" y="3284567"/>
                    </a:lnTo>
                    <a:lnTo>
                      <a:pt x="7314561" y="3317669"/>
                    </a:lnTo>
                    <a:lnTo>
                      <a:pt x="7342248" y="3304824"/>
                    </a:lnTo>
                    <a:lnTo>
                      <a:pt x="7378836" y="3312235"/>
                    </a:lnTo>
                    <a:lnTo>
                      <a:pt x="7408996" y="3415495"/>
                    </a:lnTo>
                    <a:lnTo>
                      <a:pt x="7432729" y="3436246"/>
                    </a:lnTo>
                    <a:lnTo>
                      <a:pt x="7447562" y="3470831"/>
                    </a:lnTo>
                    <a:lnTo>
                      <a:pt x="7501454" y="3496028"/>
                    </a:lnTo>
                    <a:lnTo>
                      <a:pt x="7551886" y="3585455"/>
                    </a:lnTo>
                    <a:lnTo>
                      <a:pt x="7689831" y="3708972"/>
                    </a:lnTo>
                    <a:close/>
                  </a:path>
                </a:pathLst>
              </a:custGeom>
              <a:noFill/>
              <a:ln w="29666" cap="rnd">
                <a:solidFill>
                  <a:srgbClr val="F9F9F9"/>
                </a:solidFill>
                <a:prstDash val="solid"/>
                <a:round/>
              </a:ln>
            </p:spPr>
            <p:txBody>
              <a:bodyPr rtlCol="0" anchor="ctr"/>
              <a:lstStyle/>
              <a:p>
                <a:endParaRPr lang="en-US"/>
              </a:p>
            </p:txBody>
          </p:sp>
        </p:grpSp>
        <p:cxnSp>
          <p:nvCxnSpPr>
            <p:cNvPr id="28" name="Elbow Connector 27">
              <a:extLst>
                <a:ext uri="{FF2B5EF4-FFF2-40B4-BE49-F238E27FC236}">
                  <a16:creationId xmlns:a16="http://schemas.microsoft.com/office/drawing/2014/main" id="{9382DE71-CB1E-DD61-30D4-0FD5370909C5}"/>
                </a:ext>
              </a:extLst>
            </p:cNvPr>
            <p:cNvCxnSpPr>
              <a:cxnSpLocks/>
              <a:endCxn id="25" idx="1"/>
            </p:cNvCxnSpPr>
            <p:nvPr/>
          </p:nvCxnSpPr>
          <p:spPr>
            <a:xfrm rot="16200000" flipH="1">
              <a:off x="3126414" y="5822140"/>
              <a:ext cx="192012" cy="142876"/>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DF027B31-FDDE-080E-3120-421F784CEF2B}"/>
                </a:ext>
              </a:extLst>
            </p:cNvPr>
            <p:cNvSpPr/>
            <p:nvPr/>
          </p:nvSpPr>
          <p:spPr>
            <a:xfrm>
              <a:off x="3065043" y="5590174"/>
              <a:ext cx="171879" cy="171879"/>
            </a:xfrm>
            <a:prstGeom prst="ellipse">
              <a:avLst/>
            </a:prstGeom>
            <a:solidFill>
              <a:schemeClr val="accent3"/>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3">
              <a:extLst>
                <a:ext uri="{FF2B5EF4-FFF2-40B4-BE49-F238E27FC236}">
                  <a16:creationId xmlns:a16="http://schemas.microsoft.com/office/drawing/2014/main" id="{9F68DDAB-E280-A7F2-FC88-83555BAEF10C}"/>
                </a:ext>
              </a:extLst>
            </p:cNvPr>
            <p:cNvSpPr txBox="1">
              <a:spLocks/>
            </p:cNvSpPr>
            <p:nvPr/>
          </p:nvSpPr>
          <p:spPr>
            <a:xfrm>
              <a:off x="2009974" y="1974124"/>
              <a:ext cx="1547815" cy="521495"/>
            </a:xfrm>
            <a:prstGeom prst="rect">
              <a:avLst/>
            </a:prstGeom>
            <a:effectLst>
              <a:outerShdw dist="25400" dir="8580000" algn="tl" rotWithShape="0">
                <a:schemeClr val="tx1">
                  <a:alpha val="40000"/>
                </a:schemeClr>
              </a:outerShdw>
            </a:effectLst>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i="0" u="none" kern="1200" cap="all" spc="-100" baseline="0">
                  <a:solidFill>
                    <a:schemeClr val="accent1"/>
                  </a:solidFill>
                  <a:latin typeface="Antonio" pitchFamily="2" charset="77"/>
                  <a:ea typeface="+mj-ea"/>
                  <a:cs typeface="Arial" panose="020B0604020202020204" pitchFamily="34" charset="0"/>
                </a:defRPr>
              </a:lvl1pPr>
            </a:lstStyle>
            <a:p>
              <a:r>
                <a:rPr lang="en-US" sz="2000" spc="0">
                  <a:solidFill>
                    <a:schemeClr val="bg1"/>
                  </a:solidFill>
                </a:rPr>
                <a:t>Northwest</a:t>
              </a:r>
            </a:p>
          </p:txBody>
        </p:sp>
        <p:sp>
          <p:nvSpPr>
            <p:cNvPr id="20" name="Title 3">
              <a:extLst>
                <a:ext uri="{FF2B5EF4-FFF2-40B4-BE49-F238E27FC236}">
                  <a16:creationId xmlns:a16="http://schemas.microsoft.com/office/drawing/2014/main" id="{71EF75E9-1750-2370-58B9-6B1DF1D11B6A}"/>
                </a:ext>
              </a:extLst>
            </p:cNvPr>
            <p:cNvSpPr txBox="1">
              <a:spLocks/>
            </p:cNvSpPr>
            <p:nvPr/>
          </p:nvSpPr>
          <p:spPr>
            <a:xfrm>
              <a:off x="1357052" y="4274306"/>
              <a:ext cx="1547815" cy="521495"/>
            </a:xfrm>
            <a:prstGeom prst="rect">
              <a:avLst/>
            </a:prstGeom>
            <a:effectLst>
              <a:outerShdw dist="25400" dir="8580000" algn="tl" rotWithShape="0">
                <a:schemeClr val="tx1">
                  <a:alpha val="40000"/>
                </a:schemeClr>
              </a:outerShdw>
            </a:effectLst>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i="0" u="none" kern="1200" cap="all" spc="-100" baseline="0">
                  <a:solidFill>
                    <a:schemeClr val="accent1"/>
                  </a:solidFill>
                  <a:latin typeface="Antonio" pitchFamily="2" charset="77"/>
                  <a:ea typeface="+mj-ea"/>
                  <a:cs typeface="Arial" panose="020B0604020202020204" pitchFamily="34" charset="0"/>
                </a:defRPr>
              </a:lvl1pPr>
            </a:lstStyle>
            <a:p>
              <a:r>
                <a:rPr lang="en-US" sz="2000" spc="0">
                  <a:solidFill>
                    <a:schemeClr val="bg1"/>
                  </a:solidFill>
                </a:rPr>
                <a:t>Southwest</a:t>
              </a:r>
            </a:p>
          </p:txBody>
        </p:sp>
        <p:sp>
          <p:nvSpPr>
            <p:cNvPr id="21" name="Title 3">
              <a:extLst>
                <a:ext uri="{FF2B5EF4-FFF2-40B4-BE49-F238E27FC236}">
                  <a16:creationId xmlns:a16="http://schemas.microsoft.com/office/drawing/2014/main" id="{EA1FE41F-3863-CA0A-27C9-38297299AA5E}"/>
                </a:ext>
              </a:extLst>
            </p:cNvPr>
            <p:cNvSpPr txBox="1">
              <a:spLocks/>
            </p:cNvSpPr>
            <p:nvPr/>
          </p:nvSpPr>
          <p:spPr>
            <a:xfrm>
              <a:off x="3906972" y="4493429"/>
              <a:ext cx="1835947" cy="521495"/>
            </a:xfrm>
            <a:prstGeom prst="rect">
              <a:avLst/>
            </a:prstGeom>
            <a:effectLst>
              <a:outerShdw dist="25400" dir="8580000" algn="tl" rotWithShape="0">
                <a:schemeClr val="tx1">
                  <a:alpha val="40000"/>
                </a:schemeClr>
              </a:outerShdw>
            </a:effectLst>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i="0" u="none" kern="1200" cap="all" spc="-100" baseline="0">
                  <a:solidFill>
                    <a:schemeClr val="accent1"/>
                  </a:solidFill>
                  <a:latin typeface="Antonio" pitchFamily="2" charset="77"/>
                  <a:ea typeface="+mj-ea"/>
                  <a:cs typeface="Arial" panose="020B0604020202020204" pitchFamily="34" charset="0"/>
                </a:defRPr>
              </a:lvl1pPr>
            </a:lstStyle>
            <a:p>
              <a:r>
                <a:rPr lang="en-US" sz="2000" spc="0">
                  <a:solidFill>
                    <a:schemeClr val="bg1"/>
                  </a:solidFill>
                </a:rPr>
                <a:t>southcentral</a:t>
              </a:r>
            </a:p>
          </p:txBody>
        </p:sp>
        <p:sp>
          <p:nvSpPr>
            <p:cNvPr id="22" name="Title 3">
              <a:extLst>
                <a:ext uri="{FF2B5EF4-FFF2-40B4-BE49-F238E27FC236}">
                  <a16:creationId xmlns:a16="http://schemas.microsoft.com/office/drawing/2014/main" id="{F614C13F-BC12-E1AA-DD1B-8C9057F08EC8}"/>
                </a:ext>
              </a:extLst>
            </p:cNvPr>
            <p:cNvSpPr txBox="1">
              <a:spLocks/>
            </p:cNvSpPr>
            <p:nvPr/>
          </p:nvSpPr>
          <p:spPr>
            <a:xfrm>
              <a:off x="6304699" y="4013197"/>
              <a:ext cx="731253" cy="521495"/>
            </a:xfrm>
            <a:prstGeom prst="rect">
              <a:avLst/>
            </a:prstGeom>
            <a:effectLst>
              <a:outerShdw dist="25400" dir="8580000" algn="tl" rotWithShape="0">
                <a:schemeClr val="tx1">
                  <a:alpha val="40000"/>
                </a:schemeClr>
              </a:outerShdw>
            </a:effectLst>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i="0" u="none" kern="1200" cap="all" spc="-100" baseline="0">
                  <a:solidFill>
                    <a:schemeClr val="accent1"/>
                  </a:solidFill>
                  <a:latin typeface="Antonio" pitchFamily="2" charset="77"/>
                  <a:ea typeface="+mj-ea"/>
                  <a:cs typeface="Arial" panose="020B0604020202020204" pitchFamily="34" charset="0"/>
                </a:defRPr>
              </a:lvl1pPr>
            </a:lstStyle>
            <a:p>
              <a:r>
                <a:rPr lang="en-US" sz="2000" spc="0">
                  <a:solidFill>
                    <a:schemeClr val="bg1"/>
                  </a:solidFill>
                </a:rPr>
                <a:t>east</a:t>
              </a:r>
            </a:p>
          </p:txBody>
        </p:sp>
        <p:sp>
          <p:nvSpPr>
            <p:cNvPr id="23" name="Title 3">
              <a:extLst>
                <a:ext uri="{FF2B5EF4-FFF2-40B4-BE49-F238E27FC236}">
                  <a16:creationId xmlns:a16="http://schemas.microsoft.com/office/drawing/2014/main" id="{B48E4BFD-BC91-21DD-E133-9B51F06083A4}"/>
                </a:ext>
              </a:extLst>
            </p:cNvPr>
            <p:cNvSpPr txBox="1">
              <a:spLocks/>
            </p:cNvSpPr>
            <p:nvPr/>
          </p:nvSpPr>
          <p:spPr>
            <a:xfrm>
              <a:off x="6528153" y="4758987"/>
              <a:ext cx="1299213" cy="521495"/>
            </a:xfrm>
            <a:prstGeom prst="rect">
              <a:avLst/>
            </a:prstGeom>
            <a:effectLst>
              <a:outerShdw dist="25400" dir="8580000" algn="tl" rotWithShape="0">
                <a:schemeClr val="tx1">
                  <a:alpha val="40000"/>
                </a:schemeClr>
              </a:outerShdw>
            </a:effectLst>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i="0" u="none" kern="1200" cap="all" spc="-100" baseline="0">
                  <a:solidFill>
                    <a:schemeClr val="accent1"/>
                  </a:solidFill>
                  <a:latin typeface="Antonio" pitchFamily="2" charset="77"/>
                  <a:ea typeface="+mj-ea"/>
                  <a:cs typeface="Arial" panose="020B0604020202020204" pitchFamily="34" charset="0"/>
                </a:defRPr>
              </a:lvl1pPr>
            </a:lstStyle>
            <a:p>
              <a:r>
                <a:rPr lang="en-US" sz="2000" spc="0">
                  <a:solidFill>
                    <a:schemeClr val="bg1"/>
                  </a:solidFill>
                </a:rPr>
                <a:t>southeast</a:t>
              </a:r>
            </a:p>
          </p:txBody>
        </p:sp>
        <p:sp>
          <p:nvSpPr>
            <p:cNvPr id="24" name="Title 3">
              <a:extLst>
                <a:ext uri="{FF2B5EF4-FFF2-40B4-BE49-F238E27FC236}">
                  <a16:creationId xmlns:a16="http://schemas.microsoft.com/office/drawing/2014/main" id="{E9AA1FB1-1628-748B-38D6-D515C00F0106}"/>
                </a:ext>
              </a:extLst>
            </p:cNvPr>
            <p:cNvSpPr txBox="1">
              <a:spLocks/>
            </p:cNvSpPr>
            <p:nvPr/>
          </p:nvSpPr>
          <p:spPr>
            <a:xfrm>
              <a:off x="5239317" y="2035741"/>
              <a:ext cx="1498519" cy="521495"/>
            </a:xfrm>
            <a:prstGeom prst="rect">
              <a:avLst/>
            </a:prstGeom>
            <a:effectLst>
              <a:outerShdw dist="25400" dir="8580000" algn="tl" rotWithShape="0">
                <a:schemeClr val="tx1">
                  <a:alpha val="40000"/>
                </a:schemeClr>
              </a:outerShdw>
            </a:effectLst>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i="0" u="none" kern="1200" cap="all" spc="-100" baseline="0">
                  <a:solidFill>
                    <a:schemeClr val="accent1"/>
                  </a:solidFill>
                  <a:latin typeface="Antonio" pitchFamily="2" charset="77"/>
                  <a:ea typeface="+mj-ea"/>
                  <a:cs typeface="Arial" panose="020B0604020202020204" pitchFamily="34" charset="0"/>
                </a:defRPr>
              </a:lvl1pPr>
            </a:lstStyle>
            <a:p>
              <a:r>
                <a:rPr lang="en-US" sz="2000" spc="0">
                  <a:solidFill>
                    <a:schemeClr val="bg1"/>
                  </a:solidFill>
                </a:rPr>
                <a:t>northeast</a:t>
              </a:r>
            </a:p>
          </p:txBody>
        </p:sp>
        <p:sp>
          <p:nvSpPr>
            <p:cNvPr id="25" name="Content Placeholder 4">
              <a:extLst>
                <a:ext uri="{FF2B5EF4-FFF2-40B4-BE49-F238E27FC236}">
                  <a16:creationId xmlns:a16="http://schemas.microsoft.com/office/drawing/2014/main" id="{F709AEF3-01AA-DB06-6334-9862E2E13AD4}"/>
                </a:ext>
              </a:extLst>
            </p:cNvPr>
            <p:cNvSpPr txBox="1">
              <a:spLocks/>
            </p:cNvSpPr>
            <p:nvPr/>
          </p:nvSpPr>
          <p:spPr>
            <a:xfrm>
              <a:off x="3293858" y="5797573"/>
              <a:ext cx="1769094" cy="384021"/>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4" indent="0">
                <a:buNone/>
              </a:pPr>
              <a:r>
                <a:rPr lang="en-US" sz="1000" i="1">
                  <a:solidFill>
                    <a:schemeClr val="tx1"/>
                  </a:solidFill>
                </a:rPr>
                <a:t>Counties served by the SW, SC, or NE regions</a:t>
              </a:r>
            </a:p>
          </p:txBody>
        </p:sp>
        <p:sp>
          <p:nvSpPr>
            <p:cNvPr id="3" name="Oval 2">
              <a:extLst>
                <a:ext uri="{FF2B5EF4-FFF2-40B4-BE49-F238E27FC236}">
                  <a16:creationId xmlns:a16="http://schemas.microsoft.com/office/drawing/2014/main" id="{777CF3E0-99D9-FFB2-6C31-42D6A6C0503D}"/>
                </a:ext>
              </a:extLst>
            </p:cNvPr>
            <p:cNvSpPr/>
            <p:nvPr/>
          </p:nvSpPr>
          <p:spPr>
            <a:xfrm>
              <a:off x="3065043" y="5593091"/>
              <a:ext cx="176725" cy="17187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4">
            <a:extLst>
              <a:ext uri="{FF2B5EF4-FFF2-40B4-BE49-F238E27FC236}">
                <a16:creationId xmlns:a16="http://schemas.microsoft.com/office/drawing/2014/main" id="{8597CAB1-D3ED-36E0-8F12-9246D7D6C713}"/>
              </a:ext>
            </a:extLst>
          </p:cNvPr>
          <p:cNvSpPr txBox="1">
            <a:spLocks/>
          </p:cNvSpPr>
          <p:nvPr/>
        </p:nvSpPr>
        <p:spPr>
          <a:xfrm>
            <a:off x="1137560" y="5714415"/>
            <a:ext cx="2903251" cy="81386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spcBef>
                <a:spcPts val="0"/>
              </a:spcBef>
              <a:spcAft>
                <a:spcPts val="0"/>
              </a:spcAft>
              <a:buFont typeface="Arial" panose="020B0604020202020204" pitchFamily="34" charset="0"/>
              <a:buNone/>
            </a:pPr>
            <a:r>
              <a:rPr lang="en-US" sz="1600">
                <a:solidFill>
                  <a:srgbClr val="20296A"/>
                </a:solidFill>
                <a:latin typeface="Antonio Light" pitchFamily="2" charset="77"/>
              </a:rPr>
              <a:t>PA 211 </a:t>
            </a:r>
            <a:r>
              <a:rPr lang="en-US" sz="1600" cap="all">
                <a:solidFill>
                  <a:srgbClr val="20296A"/>
                </a:solidFill>
                <a:latin typeface="Antonio Light" pitchFamily="2" charset="77"/>
              </a:rPr>
              <a:t>Southwest</a:t>
            </a:r>
          </a:p>
          <a:p>
            <a:pPr marL="0" lvl="2" indent="0">
              <a:spcBef>
                <a:spcPts val="0"/>
              </a:spcBef>
              <a:spcAft>
                <a:spcPts val="0"/>
              </a:spcAft>
              <a:buFont typeface="Arial" panose="020B0604020202020204" pitchFamily="34" charset="0"/>
              <a:buNone/>
            </a:pPr>
            <a:r>
              <a:rPr lang="en-US" sz="1600">
                <a:solidFill>
                  <a:srgbClr val="20296A"/>
                </a:solidFill>
                <a:latin typeface="Antonio Light" pitchFamily="2" charset="77"/>
              </a:rPr>
              <a:t>Pittsburgh</a:t>
            </a:r>
          </a:p>
          <a:p>
            <a:pPr marL="0" lvl="2" indent="0">
              <a:buFont typeface="Arial" panose="020B0604020202020204" pitchFamily="34" charset="0"/>
              <a:buNone/>
            </a:pPr>
            <a:r>
              <a:rPr lang="en-US" sz="1000">
                <a:solidFill>
                  <a:srgbClr val="20296A"/>
                </a:solidFill>
              </a:rPr>
              <a:t>Operated by United Way of Southwestern Pennsylvania Serving the SW, NW, and SE regions</a:t>
            </a:r>
          </a:p>
        </p:txBody>
      </p:sp>
      <p:sp>
        <p:nvSpPr>
          <p:cNvPr id="17" name="Content Placeholder 4">
            <a:extLst>
              <a:ext uri="{FF2B5EF4-FFF2-40B4-BE49-F238E27FC236}">
                <a16:creationId xmlns:a16="http://schemas.microsoft.com/office/drawing/2014/main" id="{44D6BB6B-FF05-28E3-4D4A-F7C98C0BEEA1}"/>
              </a:ext>
            </a:extLst>
          </p:cNvPr>
          <p:cNvSpPr txBox="1">
            <a:spLocks/>
          </p:cNvSpPr>
          <p:nvPr/>
        </p:nvSpPr>
        <p:spPr>
          <a:xfrm>
            <a:off x="8118522" y="1922115"/>
            <a:ext cx="2163418" cy="81386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spcBef>
                <a:spcPts val="0"/>
              </a:spcBef>
              <a:spcAft>
                <a:spcPts val="0"/>
              </a:spcAft>
              <a:buFont typeface="Arial" panose="020B0604020202020204" pitchFamily="34" charset="0"/>
              <a:buNone/>
            </a:pPr>
            <a:r>
              <a:rPr lang="en-US" sz="1600">
                <a:solidFill>
                  <a:srgbClr val="20296A"/>
                </a:solidFill>
                <a:latin typeface="Antonio Light" pitchFamily="2" charset="77"/>
              </a:rPr>
              <a:t>PA 211 </a:t>
            </a:r>
            <a:r>
              <a:rPr lang="en-US" sz="1600" cap="all">
                <a:solidFill>
                  <a:srgbClr val="20296A"/>
                </a:solidFill>
                <a:latin typeface="Antonio Light" pitchFamily="2" charset="77"/>
              </a:rPr>
              <a:t>Northeast</a:t>
            </a:r>
          </a:p>
          <a:p>
            <a:pPr marL="0" lvl="2" indent="0">
              <a:spcBef>
                <a:spcPts val="0"/>
              </a:spcBef>
              <a:spcAft>
                <a:spcPts val="0"/>
              </a:spcAft>
              <a:buFont typeface="Arial" panose="020B0604020202020204" pitchFamily="34" charset="0"/>
              <a:buNone/>
            </a:pPr>
            <a:r>
              <a:rPr lang="en-US" sz="1600">
                <a:solidFill>
                  <a:srgbClr val="20296A"/>
                </a:solidFill>
                <a:latin typeface="Antonio Light" pitchFamily="2" charset="77"/>
              </a:rPr>
              <a:t>Wilkes-Barre</a:t>
            </a:r>
          </a:p>
          <a:p>
            <a:pPr marL="0" lvl="2" indent="0">
              <a:buFont typeface="Arial" panose="020B0604020202020204" pitchFamily="34" charset="0"/>
              <a:buNone/>
            </a:pPr>
            <a:r>
              <a:rPr lang="en-US" sz="1000">
                <a:solidFill>
                  <a:srgbClr val="20296A"/>
                </a:solidFill>
              </a:rPr>
              <a:t>Operated by Family Service Association of Northeastern Pennsylvania</a:t>
            </a:r>
          </a:p>
        </p:txBody>
      </p:sp>
      <p:sp>
        <p:nvSpPr>
          <p:cNvPr id="30" name="Content Placeholder 4">
            <a:extLst>
              <a:ext uri="{FF2B5EF4-FFF2-40B4-BE49-F238E27FC236}">
                <a16:creationId xmlns:a16="http://schemas.microsoft.com/office/drawing/2014/main" id="{415ED0B4-DDAF-4E24-D2AA-99D4B30D7BD4}"/>
              </a:ext>
            </a:extLst>
          </p:cNvPr>
          <p:cNvSpPr txBox="1">
            <a:spLocks/>
          </p:cNvSpPr>
          <p:nvPr/>
        </p:nvSpPr>
        <p:spPr>
          <a:xfrm>
            <a:off x="5569924" y="5719413"/>
            <a:ext cx="2903251" cy="81386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spcBef>
                <a:spcPts val="0"/>
              </a:spcBef>
              <a:spcAft>
                <a:spcPts val="0"/>
              </a:spcAft>
              <a:buFont typeface="Arial" panose="020B0604020202020204" pitchFamily="34" charset="0"/>
              <a:buNone/>
            </a:pPr>
            <a:r>
              <a:rPr lang="en-US" sz="1600">
                <a:solidFill>
                  <a:srgbClr val="20296A"/>
                </a:solidFill>
                <a:latin typeface="Antonio Light" pitchFamily="2" charset="77"/>
              </a:rPr>
              <a:t>PA 211 </a:t>
            </a:r>
            <a:r>
              <a:rPr lang="en-US" sz="1600" cap="all">
                <a:solidFill>
                  <a:srgbClr val="20296A"/>
                </a:solidFill>
                <a:latin typeface="Antonio Light" pitchFamily="2" charset="77"/>
              </a:rPr>
              <a:t>Southcentral</a:t>
            </a:r>
          </a:p>
          <a:p>
            <a:pPr marL="0" lvl="2" indent="0">
              <a:spcBef>
                <a:spcPts val="0"/>
              </a:spcBef>
              <a:spcAft>
                <a:spcPts val="0"/>
              </a:spcAft>
              <a:buFont typeface="Arial" panose="020B0604020202020204" pitchFamily="34" charset="0"/>
              <a:buNone/>
            </a:pPr>
            <a:r>
              <a:rPr lang="en-US" sz="1600">
                <a:solidFill>
                  <a:srgbClr val="20296A"/>
                </a:solidFill>
                <a:latin typeface="Antonio Light" pitchFamily="2" charset="77"/>
              </a:rPr>
              <a:t>Harrisburg</a:t>
            </a:r>
          </a:p>
          <a:p>
            <a:pPr marL="0" lvl="2" indent="0">
              <a:buFont typeface="Arial" panose="020B0604020202020204" pitchFamily="34" charset="0"/>
              <a:buNone/>
            </a:pPr>
            <a:r>
              <a:rPr lang="en-US" sz="1000">
                <a:solidFill>
                  <a:srgbClr val="20296A"/>
                </a:solidFill>
              </a:rPr>
              <a:t>Operated by Contact Helpline</a:t>
            </a:r>
          </a:p>
        </p:txBody>
      </p:sp>
      <p:sp>
        <p:nvSpPr>
          <p:cNvPr id="35" name="Content Placeholder 4">
            <a:extLst>
              <a:ext uri="{FF2B5EF4-FFF2-40B4-BE49-F238E27FC236}">
                <a16:creationId xmlns:a16="http://schemas.microsoft.com/office/drawing/2014/main" id="{C1B8ABC5-918D-D560-2EF6-803E3286D6E1}"/>
              </a:ext>
            </a:extLst>
          </p:cNvPr>
          <p:cNvSpPr txBox="1">
            <a:spLocks/>
          </p:cNvSpPr>
          <p:nvPr/>
        </p:nvSpPr>
        <p:spPr>
          <a:xfrm>
            <a:off x="7951119" y="3509033"/>
            <a:ext cx="2903251" cy="81386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spcBef>
                <a:spcPts val="0"/>
              </a:spcBef>
              <a:spcAft>
                <a:spcPts val="0"/>
              </a:spcAft>
              <a:buFont typeface="Arial" panose="020B0604020202020204" pitchFamily="34" charset="0"/>
              <a:buNone/>
            </a:pPr>
            <a:r>
              <a:rPr lang="en-US" sz="1600">
                <a:solidFill>
                  <a:srgbClr val="20296A"/>
                </a:solidFill>
                <a:latin typeface="Antonio Light" pitchFamily="2" charset="77"/>
              </a:rPr>
              <a:t>PA 211 </a:t>
            </a:r>
            <a:r>
              <a:rPr lang="en-US" sz="1600" cap="all">
                <a:solidFill>
                  <a:srgbClr val="20296A"/>
                </a:solidFill>
                <a:latin typeface="Antonio Light" pitchFamily="2" charset="77"/>
              </a:rPr>
              <a:t>East</a:t>
            </a:r>
          </a:p>
          <a:p>
            <a:pPr marL="0" lvl="2" indent="0">
              <a:spcBef>
                <a:spcPts val="0"/>
              </a:spcBef>
              <a:spcAft>
                <a:spcPts val="0"/>
              </a:spcAft>
              <a:buFont typeface="Arial" panose="020B0604020202020204" pitchFamily="34" charset="0"/>
              <a:buNone/>
            </a:pPr>
            <a:r>
              <a:rPr lang="en-US" sz="1600">
                <a:solidFill>
                  <a:srgbClr val="20296A"/>
                </a:solidFill>
                <a:latin typeface="Antonio Light" pitchFamily="2" charset="77"/>
              </a:rPr>
              <a:t>Lancaster</a:t>
            </a:r>
          </a:p>
          <a:p>
            <a:pPr marL="0" lvl="2" indent="0">
              <a:buFont typeface="Arial" panose="020B0604020202020204" pitchFamily="34" charset="0"/>
              <a:buNone/>
            </a:pPr>
            <a:r>
              <a:rPr lang="en-US" sz="1000">
                <a:solidFill>
                  <a:srgbClr val="20296A"/>
                </a:solidFill>
              </a:rPr>
              <a:t>Operated by United Way of Lancaster County</a:t>
            </a:r>
          </a:p>
        </p:txBody>
      </p:sp>
      <p:cxnSp>
        <p:nvCxnSpPr>
          <p:cNvPr id="10" name="Elbow Connector 9">
            <a:extLst>
              <a:ext uri="{FF2B5EF4-FFF2-40B4-BE49-F238E27FC236}">
                <a16:creationId xmlns:a16="http://schemas.microsoft.com/office/drawing/2014/main" id="{A9E16966-52FD-1DFA-6494-EA346BDFE1FA}"/>
              </a:ext>
            </a:extLst>
          </p:cNvPr>
          <p:cNvCxnSpPr>
            <a:cxnSpLocks/>
          </p:cNvCxnSpPr>
          <p:nvPr/>
        </p:nvCxnSpPr>
        <p:spPr>
          <a:xfrm rot="5400000">
            <a:off x="192718" y="4856545"/>
            <a:ext cx="1589067" cy="404259"/>
          </a:xfrm>
          <a:prstGeom prst="bentConnector4">
            <a:avLst>
              <a:gd name="adj1" fmla="val -607"/>
              <a:gd name="adj2" fmla="val 178763"/>
            </a:avLst>
          </a:prstGeom>
          <a:ln w="38100">
            <a:headEnd type="oval"/>
          </a:ln>
        </p:spPr>
        <p:style>
          <a:lnRef idx="2">
            <a:schemeClr val="dk1"/>
          </a:lnRef>
          <a:fillRef idx="0">
            <a:schemeClr val="dk1"/>
          </a:fillRef>
          <a:effectRef idx="1">
            <a:schemeClr val="dk1"/>
          </a:effectRef>
          <a:fontRef idx="minor">
            <a:schemeClr val="tx1"/>
          </a:fontRef>
        </p:style>
      </p:cxnSp>
      <p:sp>
        <p:nvSpPr>
          <p:cNvPr id="14" name="Oval 13">
            <a:extLst>
              <a:ext uri="{FF2B5EF4-FFF2-40B4-BE49-F238E27FC236}">
                <a16:creationId xmlns:a16="http://schemas.microsoft.com/office/drawing/2014/main" id="{74327844-608D-C8FE-91DC-247510F57400}"/>
              </a:ext>
            </a:extLst>
          </p:cNvPr>
          <p:cNvSpPr/>
          <p:nvPr/>
        </p:nvSpPr>
        <p:spPr>
          <a:xfrm>
            <a:off x="785121" y="5714415"/>
            <a:ext cx="277586" cy="277586"/>
          </a:xfrm>
          <a:prstGeom prst="ellipse">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15">
            <a:extLst>
              <a:ext uri="{FF2B5EF4-FFF2-40B4-BE49-F238E27FC236}">
                <a16:creationId xmlns:a16="http://schemas.microsoft.com/office/drawing/2014/main" id="{980BE023-0500-405C-6CD0-2925F043AEA2}"/>
              </a:ext>
            </a:extLst>
          </p:cNvPr>
          <p:cNvCxnSpPr>
            <a:cxnSpLocks/>
          </p:cNvCxnSpPr>
          <p:nvPr/>
        </p:nvCxnSpPr>
        <p:spPr>
          <a:xfrm rot="16200000" flipH="1">
            <a:off x="4708898" y="5044888"/>
            <a:ext cx="1143772" cy="133426"/>
          </a:xfrm>
          <a:prstGeom prst="bentConnector3">
            <a:avLst>
              <a:gd name="adj1" fmla="val 50000"/>
            </a:avLst>
          </a:prstGeom>
          <a:ln w="38100">
            <a:headEnd type="oval"/>
          </a:ln>
        </p:spPr>
        <p:style>
          <a:lnRef idx="2">
            <a:schemeClr val="dk1"/>
          </a:lnRef>
          <a:fillRef idx="0">
            <a:schemeClr val="dk1"/>
          </a:fillRef>
          <a:effectRef idx="1">
            <a:schemeClr val="dk1"/>
          </a:effectRef>
          <a:fontRef idx="minor">
            <a:schemeClr val="tx1"/>
          </a:fontRef>
        </p:style>
      </p:cxnSp>
      <p:sp>
        <p:nvSpPr>
          <p:cNvPr id="29" name="Oval 28">
            <a:extLst>
              <a:ext uri="{FF2B5EF4-FFF2-40B4-BE49-F238E27FC236}">
                <a16:creationId xmlns:a16="http://schemas.microsoft.com/office/drawing/2014/main" id="{19685648-9321-4B24-138A-CD69CAAFEC39}"/>
              </a:ext>
            </a:extLst>
          </p:cNvPr>
          <p:cNvSpPr/>
          <p:nvPr/>
        </p:nvSpPr>
        <p:spPr>
          <a:xfrm>
            <a:off x="5208704" y="5683487"/>
            <a:ext cx="277586" cy="277586"/>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Elbow Connector 31">
            <a:extLst>
              <a:ext uri="{FF2B5EF4-FFF2-40B4-BE49-F238E27FC236}">
                <a16:creationId xmlns:a16="http://schemas.microsoft.com/office/drawing/2014/main" id="{E70053EC-A8F5-9F24-1524-63A2E82EF8CA}"/>
              </a:ext>
            </a:extLst>
          </p:cNvPr>
          <p:cNvCxnSpPr>
            <a:cxnSpLocks/>
          </p:cNvCxnSpPr>
          <p:nvPr/>
        </p:nvCxnSpPr>
        <p:spPr>
          <a:xfrm flipV="1">
            <a:off x="5804317" y="3647775"/>
            <a:ext cx="1925559" cy="1142232"/>
          </a:xfrm>
          <a:prstGeom prst="bentConnector3">
            <a:avLst>
              <a:gd name="adj1" fmla="val 4208"/>
            </a:avLst>
          </a:prstGeom>
          <a:ln w="38100">
            <a:headEnd type="oval"/>
          </a:ln>
        </p:spPr>
        <p:style>
          <a:lnRef idx="2">
            <a:schemeClr val="dk1"/>
          </a:lnRef>
          <a:fillRef idx="0">
            <a:schemeClr val="dk1"/>
          </a:fillRef>
          <a:effectRef idx="1">
            <a:schemeClr val="dk1"/>
          </a:effectRef>
          <a:fontRef idx="minor">
            <a:schemeClr val="tx1"/>
          </a:fontRef>
        </p:style>
      </p:cxnSp>
      <p:sp>
        <p:nvSpPr>
          <p:cNvPr id="42" name="Oval 41">
            <a:extLst>
              <a:ext uri="{FF2B5EF4-FFF2-40B4-BE49-F238E27FC236}">
                <a16:creationId xmlns:a16="http://schemas.microsoft.com/office/drawing/2014/main" id="{FE491D53-4ED0-7736-AFA7-5F22FEC0BDFC}"/>
              </a:ext>
            </a:extLst>
          </p:cNvPr>
          <p:cNvSpPr/>
          <p:nvPr/>
        </p:nvSpPr>
        <p:spPr>
          <a:xfrm>
            <a:off x="7589899" y="3503019"/>
            <a:ext cx="277586" cy="277586"/>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Elbow Connector 43">
            <a:extLst>
              <a:ext uri="{FF2B5EF4-FFF2-40B4-BE49-F238E27FC236}">
                <a16:creationId xmlns:a16="http://schemas.microsoft.com/office/drawing/2014/main" id="{1306DCC8-E7D2-8488-A47D-48E376E1FAB5}"/>
              </a:ext>
            </a:extLst>
          </p:cNvPr>
          <p:cNvCxnSpPr>
            <a:cxnSpLocks/>
          </p:cNvCxnSpPr>
          <p:nvPr/>
        </p:nvCxnSpPr>
        <p:spPr>
          <a:xfrm flipV="1">
            <a:off x="6220695" y="2160903"/>
            <a:ext cx="1675399" cy="841125"/>
          </a:xfrm>
          <a:prstGeom prst="bentConnector2">
            <a:avLst/>
          </a:prstGeom>
          <a:ln w="38100">
            <a:headEnd type="oval"/>
          </a:ln>
        </p:spPr>
        <p:style>
          <a:lnRef idx="2">
            <a:schemeClr val="dk1"/>
          </a:lnRef>
          <a:fillRef idx="0">
            <a:schemeClr val="dk1"/>
          </a:fillRef>
          <a:effectRef idx="1">
            <a:schemeClr val="dk1"/>
          </a:effectRef>
          <a:fontRef idx="minor">
            <a:schemeClr val="tx1"/>
          </a:fontRef>
        </p:style>
      </p:cxnSp>
      <p:sp>
        <p:nvSpPr>
          <p:cNvPr id="46" name="Oval 45">
            <a:extLst>
              <a:ext uri="{FF2B5EF4-FFF2-40B4-BE49-F238E27FC236}">
                <a16:creationId xmlns:a16="http://schemas.microsoft.com/office/drawing/2014/main" id="{51344910-6514-C690-8B3F-DF21E97DA4CD}"/>
              </a:ext>
            </a:extLst>
          </p:cNvPr>
          <p:cNvSpPr/>
          <p:nvPr/>
        </p:nvSpPr>
        <p:spPr>
          <a:xfrm>
            <a:off x="7757301" y="1883317"/>
            <a:ext cx="277586" cy="277586"/>
          </a:xfrm>
          <a:prstGeom prst="ellipse">
            <a:avLst/>
          </a:prstGeom>
          <a:solidFill>
            <a:schemeClr val="accent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453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 name="Chart 100">
            <a:extLst>
              <a:ext uri="{FF2B5EF4-FFF2-40B4-BE49-F238E27FC236}">
                <a16:creationId xmlns:a16="http://schemas.microsoft.com/office/drawing/2014/main" id="{21875099-D3A2-D1AE-5C0C-6732AF7C83CA}"/>
              </a:ext>
            </a:extLst>
          </p:cNvPr>
          <p:cNvGraphicFramePr/>
          <p:nvPr>
            <p:extLst>
              <p:ext uri="{D42A27DB-BD31-4B8C-83A1-F6EECF244321}">
                <p14:modId xmlns:p14="http://schemas.microsoft.com/office/powerpoint/2010/main" val="2544284170"/>
              </p:ext>
            </p:extLst>
          </p:nvPr>
        </p:nvGraphicFramePr>
        <p:xfrm>
          <a:off x="210313" y="1149207"/>
          <a:ext cx="6481671" cy="5498482"/>
        </p:xfrm>
        <a:graphic>
          <a:graphicData uri="http://schemas.openxmlformats.org/drawingml/2006/chart">
            <c:chart xmlns:c="http://schemas.openxmlformats.org/drawingml/2006/chart" xmlns:r="http://schemas.openxmlformats.org/officeDocument/2006/relationships" r:id="rId2"/>
          </a:graphicData>
        </a:graphic>
      </p:graphicFrame>
      <p:sp>
        <p:nvSpPr>
          <p:cNvPr id="4" name="Round Same Side Corner Rectangle 3">
            <a:extLst>
              <a:ext uri="{FF2B5EF4-FFF2-40B4-BE49-F238E27FC236}">
                <a16:creationId xmlns:a16="http://schemas.microsoft.com/office/drawing/2014/main" id="{CFB2B80C-C3AD-F97D-C691-3F2C5030EB9B}"/>
              </a:ext>
            </a:extLst>
          </p:cNvPr>
          <p:cNvSpPr/>
          <p:nvPr/>
        </p:nvSpPr>
        <p:spPr>
          <a:xfrm>
            <a:off x="142352" y="120580"/>
            <a:ext cx="11907296" cy="1310608"/>
          </a:xfrm>
          <a:prstGeom prst="round2SameRect">
            <a:avLst>
              <a:gd name="adj1" fmla="val 10533"/>
              <a:gd name="adj2" fmla="val 0"/>
            </a:avLst>
          </a:prstGeom>
          <a:solidFill>
            <a:srgbClr val="80B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A14FF-AB0D-BC40-B756-9076C376B86C}"/>
              </a:ext>
            </a:extLst>
          </p:cNvPr>
          <p:cNvSpPr txBox="1">
            <a:spLocks/>
          </p:cNvSpPr>
          <p:nvPr/>
        </p:nvSpPr>
        <p:spPr>
          <a:xfrm>
            <a:off x="1732919" y="420430"/>
            <a:ext cx="10137348" cy="606215"/>
          </a:xfrm>
          <a:prstGeom prst="rect">
            <a:avLst/>
          </a:prstGeom>
        </p:spPr>
        <p:txBody>
          <a:bodyPr>
            <a:normAutofit lnSpcReduction="10000"/>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latin typeface="Antonio Light" pitchFamily="2" charset="0"/>
              </a:rPr>
              <a:t>Contacts to 211 more than doubled over five years</a:t>
            </a:r>
          </a:p>
        </p:txBody>
      </p:sp>
      <p:sp>
        <p:nvSpPr>
          <p:cNvPr id="3" name="Content Placeholder 2">
            <a:extLst>
              <a:ext uri="{FF2B5EF4-FFF2-40B4-BE49-F238E27FC236}">
                <a16:creationId xmlns:a16="http://schemas.microsoft.com/office/drawing/2014/main" id="{95D0F3C7-9C2D-DBD3-BD11-5AC45935DF6A}"/>
              </a:ext>
            </a:extLst>
          </p:cNvPr>
          <p:cNvSpPr txBox="1">
            <a:spLocks/>
          </p:cNvSpPr>
          <p:nvPr/>
        </p:nvSpPr>
        <p:spPr>
          <a:xfrm>
            <a:off x="1850310" y="996501"/>
            <a:ext cx="9748745" cy="394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accent1"/>
                </a:solidFill>
              </a:rPr>
              <a:t>2019-2024 in 32 counties</a:t>
            </a:r>
          </a:p>
        </p:txBody>
      </p:sp>
      <p:grpSp>
        <p:nvGrpSpPr>
          <p:cNvPr id="63" name="Group 62">
            <a:extLst>
              <a:ext uri="{FF2B5EF4-FFF2-40B4-BE49-F238E27FC236}">
                <a16:creationId xmlns:a16="http://schemas.microsoft.com/office/drawing/2014/main" id="{8472EBCB-7D9D-4B29-0281-0A125A3B50D0}"/>
              </a:ext>
            </a:extLst>
          </p:cNvPr>
          <p:cNvGrpSpPr/>
          <p:nvPr/>
        </p:nvGrpSpPr>
        <p:grpSpPr>
          <a:xfrm>
            <a:off x="321733" y="420430"/>
            <a:ext cx="1416632" cy="777266"/>
            <a:chOff x="3581763" y="2253406"/>
            <a:chExt cx="2056256" cy="1128210"/>
          </a:xfrm>
        </p:grpSpPr>
        <p:sp>
          <p:nvSpPr>
            <p:cNvPr id="64" name="Freeform 63">
              <a:extLst>
                <a:ext uri="{FF2B5EF4-FFF2-40B4-BE49-F238E27FC236}">
                  <a16:creationId xmlns:a16="http://schemas.microsoft.com/office/drawing/2014/main" id="{53D7D7A8-701D-6B08-4081-820438FCD440}"/>
                </a:ext>
              </a:extLst>
            </p:cNvPr>
            <p:cNvSpPr/>
            <p:nvPr/>
          </p:nvSpPr>
          <p:spPr>
            <a:xfrm>
              <a:off x="3686633" y="2934245"/>
              <a:ext cx="1718119" cy="224540"/>
            </a:xfrm>
            <a:custGeom>
              <a:avLst/>
              <a:gdLst>
                <a:gd name="connsiteX0" fmla="*/ 1647158 w 1718119"/>
                <a:gd name="connsiteY0" fmla="*/ 43597 h 224540"/>
                <a:gd name="connsiteX1" fmla="*/ 1575816 w 1718119"/>
                <a:gd name="connsiteY1" fmla="*/ 90234 h 224540"/>
                <a:gd name="connsiteX2" fmla="*/ 1544574 w 1718119"/>
                <a:gd name="connsiteY2" fmla="*/ 104671 h 224540"/>
                <a:gd name="connsiteX3" fmla="*/ 1511903 w 1718119"/>
                <a:gd name="connsiteY3" fmla="*/ 116449 h 224540"/>
                <a:gd name="connsiteX4" fmla="*/ 1495139 w 1718119"/>
                <a:gd name="connsiteY4" fmla="*/ 121294 h 224540"/>
                <a:gd name="connsiteX5" fmla="*/ 1460754 w 1718119"/>
                <a:gd name="connsiteY5" fmla="*/ 128892 h 224540"/>
                <a:gd name="connsiteX6" fmla="*/ 1389031 w 1718119"/>
                <a:gd name="connsiteY6" fmla="*/ 135161 h 224540"/>
                <a:gd name="connsiteX7" fmla="*/ 304324 w 1718119"/>
                <a:gd name="connsiteY7" fmla="*/ 135161 h 224540"/>
                <a:gd name="connsiteX8" fmla="*/ 282511 w 1718119"/>
                <a:gd name="connsiteY8" fmla="*/ 134591 h 224540"/>
                <a:gd name="connsiteX9" fmla="*/ 275463 w 1718119"/>
                <a:gd name="connsiteY9" fmla="*/ 134021 h 224540"/>
                <a:gd name="connsiteX10" fmla="*/ 260985 w 1718119"/>
                <a:gd name="connsiteY10" fmla="*/ 132881 h 224540"/>
                <a:gd name="connsiteX11" fmla="*/ 252698 w 1718119"/>
                <a:gd name="connsiteY11" fmla="*/ 131837 h 224540"/>
                <a:gd name="connsiteX12" fmla="*/ 239744 w 1718119"/>
                <a:gd name="connsiteY12" fmla="*/ 130127 h 224540"/>
                <a:gd name="connsiteX13" fmla="*/ 231172 w 1718119"/>
                <a:gd name="connsiteY13" fmla="*/ 128607 h 224540"/>
                <a:gd name="connsiteX14" fmla="*/ 218789 w 1718119"/>
                <a:gd name="connsiteY14" fmla="*/ 126233 h 224540"/>
                <a:gd name="connsiteX15" fmla="*/ 210217 w 1718119"/>
                <a:gd name="connsiteY15" fmla="*/ 124238 h 224540"/>
                <a:gd name="connsiteX16" fmla="*/ 198215 w 1718119"/>
                <a:gd name="connsiteY16" fmla="*/ 121294 h 224540"/>
                <a:gd name="connsiteX17" fmla="*/ 189833 w 1718119"/>
                <a:gd name="connsiteY17" fmla="*/ 118919 h 224540"/>
                <a:gd name="connsiteX18" fmla="*/ 178022 w 1718119"/>
                <a:gd name="connsiteY18" fmla="*/ 115310 h 224540"/>
                <a:gd name="connsiteX19" fmla="*/ 169926 w 1718119"/>
                <a:gd name="connsiteY19" fmla="*/ 112555 h 224540"/>
                <a:gd name="connsiteX20" fmla="*/ 158305 w 1718119"/>
                <a:gd name="connsiteY20" fmla="*/ 108376 h 224540"/>
                <a:gd name="connsiteX21" fmla="*/ 150590 w 1718119"/>
                <a:gd name="connsiteY21" fmla="*/ 105336 h 224540"/>
                <a:gd name="connsiteX22" fmla="*/ 138970 w 1718119"/>
                <a:gd name="connsiteY22" fmla="*/ 100397 h 224540"/>
                <a:gd name="connsiteX23" fmla="*/ 131731 w 1718119"/>
                <a:gd name="connsiteY23" fmla="*/ 97073 h 224540"/>
                <a:gd name="connsiteX24" fmla="*/ 120110 w 1718119"/>
                <a:gd name="connsiteY24" fmla="*/ 91374 h 224540"/>
                <a:gd name="connsiteX25" fmla="*/ 113348 w 1718119"/>
                <a:gd name="connsiteY25" fmla="*/ 87954 h 224540"/>
                <a:gd name="connsiteX26" fmla="*/ 101537 w 1718119"/>
                <a:gd name="connsiteY26" fmla="*/ 81496 h 224540"/>
                <a:gd name="connsiteX27" fmla="*/ 95441 w 1718119"/>
                <a:gd name="connsiteY27" fmla="*/ 77981 h 224540"/>
                <a:gd name="connsiteX28" fmla="*/ 83344 w 1718119"/>
                <a:gd name="connsiteY28" fmla="*/ 70478 h 224540"/>
                <a:gd name="connsiteX29" fmla="*/ 78105 w 1718119"/>
                <a:gd name="connsiteY29" fmla="*/ 67153 h 224540"/>
                <a:gd name="connsiteX30" fmla="*/ 65342 w 1718119"/>
                <a:gd name="connsiteY30" fmla="*/ 58320 h 224540"/>
                <a:gd name="connsiteX31" fmla="*/ 61341 w 1718119"/>
                <a:gd name="connsiteY31" fmla="*/ 55470 h 224540"/>
                <a:gd name="connsiteX32" fmla="*/ 47149 w 1718119"/>
                <a:gd name="connsiteY32" fmla="*/ 44452 h 224540"/>
                <a:gd name="connsiteX33" fmla="*/ 45244 w 1718119"/>
                <a:gd name="connsiteY33" fmla="*/ 43027 h 224540"/>
                <a:gd name="connsiteX34" fmla="*/ 0 w 1718119"/>
                <a:gd name="connsiteY34" fmla="*/ 0 h 224540"/>
                <a:gd name="connsiteX35" fmla="*/ 0 w 1718119"/>
                <a:gd name="connsiteY35" fmla="*/ 0 h 224540"/>
                <a:gd name="connsiteX36" fmla="*/ 70390 w 1718119"/>
                <a:gd name="connsiteY36" fmla="*/ 87954 h 224540"/>
                <a:gd name="connsiteX37" fmla="*/ 375285 w 1718119"/>
                <a:gd name="connsiteY37" fmla="*/ 224540 h 224540"/>
                <a:gd name="connsiteX38" fmla="*/ 1459897 w 1718119"/>
                <a:gd name="connsiteY38" fmla="*/ 224540 h 224540"/>
                <a:gd name="connsiteX39" fmla="*/ 1718120 w 1718119"/>
                <a:gd name="connsiteY39" fmla="*/ 132881 h 224540"/>
                <a:gd name="connsiteX40" fmla="*/ 1646873 w 1718119"/>
                <a:gd name="connsiteY40" fmla="*/ 43312 h 224540"/>
                <a:gd name="connsiteX41" fmla="*/ 1646873 w 1718119"/>
                <a:gd name="connsiteY41" fmla="*/ 43312 h 22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18119" h="224540">
                  <a:moveTo>
                    <a:pt x="1647158" y="43597"/>
                  </a:moveTo>
                  <a:cubicBezTo>
                    <a:pt x="1625156" y="61454"/>
                    <a:pt x="1601248" y="77126"/>
                    <a:pt x="1575816" y="90234"/>
                  </a:cubicBezTo>
                  <a:cubicBezTo>
                    <a:pt x="1565624" y="95458"/>
                    <a:pt x="1555242" y="100302"/>
                    <a:pt x="1544574" y="104671"/>
                  </a:cubicBezTo>
                  <a:cubicBezTo>
                    <a:pt x="1533906" y="109041"/>
                    <a:pt x="1523048" y="113030"/>
                    <a:pt x="1511903" y="116449"/>
                  </a:cubicBezTo>
                  <a:cubicBezTo>
                    <a:pt x="1506379" y="118159"/>
                    <a:pt x="1500759" y="119774"/>
                    <a:pt x="1495139" y="121294"/>
                  </a:cubicBezTo>
                  <a:cubicBezTo>
                    <a:pt x="1483900" y="124333"/>
                    <a:pt x="1472375" y="126898"/>
                    <a:pt x="1460754" y="128892"/>
                  </a:cubicBezTo>
                  <a:cubicBezTo>
                    <a:pt x="1437418" y="132976"/>
                    <a:pt x="1413510" y="135161"/>
                    <a:pt x="1389031" y="135161"/>
                  </a:cubicBezTo>
                  <a:lnTo>
                    <a:pt x="304324" y="135161"/>
                  </a:lnTo>
                  <a:cubicBezTo>
                    <a:pt x="296990" y="135161"/>
                    <a:pt x="289751" y="134971"/>
                    <a:pt x="282511" y="134591"/>
                  </a:cubicBezTo>
                  <a:cubicBezTo>
                    <a:pt x="280130" y="134496"/>
                    <a:pt x="277844" y="134211"/>
                    <a:pt x="275463" y="134021"/>
                  </a:cubicBezTo>
                  <a:cubicBezTo>
                    <a:pt x="270605" y="133641"/>
                    <a:pt x="265748" y="133356"/>
                    <a:pt x="260985" y="132881"/>
                  </a:cubicBezTo>
                  <a:cubicBezTo>
                    <a:pt x="258223" y="132597"/>
                    <a:pt x="255461" y="132217"/>
                    <a:pt x="252698" y="131837"/>
                  </a:cubicBezTo>
                  <a:cubicBezTo>
                    <a:pt x="248317" y="131267"/>
                    <a:pt x="244031" y="130792"/>
                    <a:pt x="239744" y="130127"/>
                  </a:cubicBezTo>
                  <a:cubicBezTo>
                    <a:pt x="236887" y="129652"/>
                    <a:pt x="234029" y="129082"/>
                    <a:pt x="231172" y="128607"/>
                  </a:cubicBezTo>
                  <a:cubicBezTo>
                    <a:pt x="227076" y="127847"/>
                    <a:pt x="222885" y="127087"/>
                    <a:pt x="218789" y="126233"/>
                  </a:cubicBezTo>
                  <a:cubicBezTo>
                    <a:pt x="215932" y="125663"/>
                    <a:pt x="213074" y="124903"/>
                    <a:pt x="210217" y="124238"/>
                  </a:cubicBezTo>
                  <a:cubicBezTo>
                    <a:pt x="206216" y="123288"/>
                    <a:pt x="202216" y="122338"/>
                    <a:pt x="198215" y="121294"/>
                  </a:cubicBezTo>
                  <a:cubicBezTo>
                    <a:pt x="195453" y="120534"/>
                    <a:pt x="192596" y="119774"/>
                    <a:pt x="189833" y="118919"/>
                  </a:cubicBezTo>
                  <a:cubicBezTo>
                    <a:pt x="185928" y="117779"/>
                    <a:pt x="181928" y="116639"/>
                    <a:pt x="178022" y="115310"/>
                  </a:cubicBezTo>
                  <a:cubicBezTo>
                    <a:pt x="175355" y="114455"/>
                    <a:pt x="172593" y="113505"/>
                    <a:pt x="169926" y="112555"/>
                  </a:cubicBezTo>
                  <a:cubicBezTo>
                    <a:pt x="166021" y="111225"/>
                    <a:pt x="162116" y="109801"/>
                    <a:pt x="158305" y="108376"/>
                  </a:cubicBezTo>
                  <a:cubicBezTo>
                    <a:pt x="155734" y="107426"/>
                    <a:pt x="153162" y="106381"/>
                    <a:pt x="150590" y="105336"/>
                  </a:cubicBezTo>
                  <a:cubicBezTo>
                    <a:pt x="146685" y="103722"/>
                    <a:pt x="142780" y="102107"/>
                    <a:pt x="138970" y="100397"/>
                  </a:cubicBezTo>
                  <a:cubicBezTo>
                    <a:pt x="136493" y="99352"/>
                    <a:pt x="134112" y="98213"/>
                    <a:pt x="131731" y="97073"/>
                  </a:cubicBezTo>
                  <a:cubicBezTo>
                    <a:pt x="127826" y="95268"/>
                    <a:pt x="123920" y="93369"/>
                    <a:pt x="120110" y="91374"/>
                  </a:cubicBezTo>
                  <a:cubicBezTo>
                    <a:pt x="117824" y="90234"/>
                    <a:pt x="115633" y="89094"/>
                    <a:pt x="113348" y="87954"/>
                  </a:cubicBezTo>
                  <a:cubicBezTo>
                    <a:pt x="109347" y="85865"/>
                    <a:pt x="105442" y="83680"/>
                    <a:pt x="101537" y="81496"/>
                  </a:cubicBezTo>
                  <a:cubicBezTo>
                    <a:pt x="99536" y="80356"/>
                    <a:pt x="97441" y="79216"/>
                    <a:pt x="95441" y="77981"/>
                  </a:cubicBezTo>
                  <a:cubicBezTo>
                    <a:pt x="91345" y="75607"/>
                    <a:pt x="87344" y="73042"/>
                    <a:pt x="83344" y="70478"/>
                  </a:cubicBezTo>
                  <a:cubicBezTo>
                    <a:pt x="81629" y="69338"/>
                    <a:pt x="79819" y="68293"/>
                    <a:pt x="78105" y="67153"/>
                  </a:cubicBezTo>
                  <a:cubicBezTo>
                    <a:pt x="73819" y="64304"/>
                    <a:pt x="69532" y="61359"/>
                    <a:pt x="65342" y="58320"/>
                  </a:cubicBezTo>
                  <a:cubicBezTo>
                    <a:pt x="64008" y="57370"/>
                    <a:pt x="62675" y="56420"/>
                    <a:pt x="61341" y="55470"/>
                  </a:cubicBezTo>
                  <a:cubicBezTo>
                    <a:pt x="56483" y="51956"/>
                    <a:pt x="51816" y="48251"/>
                    <a:pt x="47149" y="44452"/>
                  </a:cubicBezTo>
                  <a:cubicBezTo>
                    <a:pt x="46577" y="43977"/>
                    <a:pt x="45910" y="43502"/>
                    <a:pt x="45244" y="43027"/>
                  </a:cubicBezTo>
                  <a:cubicBezTo>
                    <a:pt x="29051" y="29825"/>
                    <a:pt x="13907" y="15482"/>
                    <a:pt x="0" y="0"/>
                  </a:cubicBezTo>
                  <a:lnTo>
                    <a:pt x="0" y="0"/>
                  </a:lnTo>
                  <a:cubicBezTo>
                    <a:pt x="0" y="0"/>
                    <a:pt x="70390" y="87954"/>
                    <a:pt x="70390" y="87954"/>
                  </a:cubicBezTo>
                  <a:cubicBezTo>
                    <a:pt x="145352" y="171635"/>
                    <a:pt x="254032" y="224540"/>
                    <a:pt x="375285" y="224540"/>
                  </a:cubicBezTo>
                  <a:lnTo>
                    <a:pt x="1459897" y="224540"/>
                  </a:lnTo>
                  <a:cubicBezTo>
                    <a:pt x="1557814" y="224540"/>
                    <a:pt x="1647635" y="190156"/>
                    <a:pt x="1718120" y="132881"/>
                  </a:cubicBezTo>
                  <a:lnTo>
                    <a:pt x="1646873" y="43312"/>
                  </a:lnTo>
                  <a:cubicBezTo>
                    <a:pt x="1646873" y="43312"/>
                    <a:pt x="1646873" y="43312"/>
                    <a:pt x="1646873" y="43312"/>
                  </a:cubicBezTo>
                  <a:close/>
                </a:path>
              </a:pathLst>
            </a:custGeom>
            <a:solidFill>
              <a:srgbClr val="539ED0"/>
            </a:solidFill>
            <a:ln w="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BAC7E1-AE69-FFCA-BB41-DDD047BCE9CB}"/>
                </a:ext>
              </a:extLst>
            </p:cNvPr>
            <p:cNvSpPr/>
            <p:nvPr/>
          </p:nvSpPr>
          <p:spPr>
            <a:xfrm>
              <a:off x="5333791" y="2977937"/>
              <a:ext cx="304228" cy="180373"/>
            </a:xfrm>
            <a:custGeom>
              <a:avLst/>
              <a:gdLst>
                <a:gd name="connsiteX0" fmla="*/ 232981 w 304228"/>
                <a:gd name="connsiteY0" fmla="*/ 90709 h 180373"/>
                <a:gd name="connsiteX1" fmla="*/ 232981 w 304228"/>
                <a:gd name="connsiteY1" fmla="*/ 90709 h 180373"/>
                <a:gd name="connsiteX2" fmla="*/ 148685 w 304228"/>
                <a:gd name="connsiteY2" fmla="*/ 80261 h 180373"/>
                <a:gd name="connsiteX3" fmla="*/ 129921 w 304228"/>
                <a:gd name="connsiteY3" fmla="*/ 74847 h 180373"/>
                <a:gd name="connsiteX4" fmla="*/ 95059 w 304228"/>
                <a:gd name="connsiteY4" fmla="*/ 61549 h 180373"/>
                <a:gd name="connsiteX5" fmla="*/ 79058 w 304228"/>
                <a:gd name="connsiteY5" fmla="*/ 53950 h 180373"/>
                <a:gd name="connsiteX6" fmla="*/ 78105 w 304228"/>
                <a:gd name="connsiteY6" fmla="*/ 53476 h 180373"/>
                <a:gd name="connsiteX7" fmla="*/ 65342 w 304228"/>
                <a:gd name="connsiteY7" fmla="*/ 46637 h 180373"/>
                <a:gd name="connsiteX8" fmla="*/ 31147 w 304228"/>
                <a:gd name="connsiteY8" fmla="*/ 24791 h 180373"/>
                <a:gd name="connsiteX9" fmla="*/ 13716 w 304228"/>
                <a:gd name="connsiteY9" fmla="*/ 11493 h 180373"/>
                <a:gd name="connsiteX10" fmla="*/ 0 w 304228"/>
                <a:gd name="connsiteY10" fmla="*/ 0 h 180373"/>
                <a:gd name="connsiteX11" fmla="*/ 0 w 304228"/>
                <a:gd name="connsiteY11" fmla="*/ 0 h 180373"/>
                <a:gd name="connsiteX12" fmla="*/ 71247 w 304228"/>
                <a:gd name="connsiteY12" fmla="*/ 89569 h 180373"/>
                <a:gd name="connsiteX13" fmla="*/ 204216 w 304228"/>
                <a:gd name="connsiteY13" fmla="*/ 165081 h 180373"/>
                <a:gd name="connsiteX14" fmla="*/ 304229 w 304228"/>
                <a:gd name="connsiteY14" fmla="*/ 180373 h 180373"/>
                <a:gd name="connsiteX15" fmla="*/ 232981 w 304228"/>
                <a:gd name="connsiteY15" fmla="*/ 90804 h 18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228" h="180373">
                  <a:moveTo>
                    <a:pt x="232981" y="90709"/>
                  </a:moveTo>
                  <a:lnTo>
                    <a:pt x="232981" y="90709"/>
                  </a:lnTo>
                  <a:cubicBezTo>
                    <a:pt x="202501" y="90709"/>
                    <a:pt x="174403" y="86815"/>
                    <a:pt x="148685" y="80261"/>
                  </a:cubicBezTo>
                  <a:cubicBezTo>
                    <a:pt x="142304" y="78646"/>
                    <a:pt x="136017" y="76841"/>
                    <a:pt x="129921" y="74847"/>
                  </a:cubicBezTo>
                  <a:cubicBezTo>
                    <a:pt x="117729" y="70952"/>
                    <a:pt x="106108" y="66488"/>
                    <a:pt x="95059" y="61549"/>
                  </a:cubicBezTo>
                  <a:cubicBezTo>
                    <a:pt x="89535" y="59080"/>
                    <a:pt x="84201" y="56515"/>
                    <a:pt x="79058" y="53950"/>
                  </a:cubicBezTo>
                  <a:cubicBezTo>
                    <a:pt x="78772" y="53761"/>
                    <a:pt x="78391" y="53571"/>
                    <a:pt x="78105" y="53476"/>
                  </a:cubicBezTo>
                  <a:cubicBezTo>
                    <a:pt x="73723" y="51291"/>
                    <a:pt x="69533" y="49011"/>
                    <a:pt x="65342" y="46637"/>
                  </a:cubicBezTo>
                  <a:cubicBezTo>
                    <a:pt x="52959" y="39703"/>
                    <a:pt x="41529" y="32294"/>
                    <a:pt x="31147" y="24791"/>
                  </a:cubicBezTo>
                  <a:cubicBezTo>
                    <a:pt x="24955" y="20326"/>
                    <a:pt x="19241" y="15957"/>
                    <a:pt x="13716" y="11493"/>
                  </a:cubicBezTo>
                  <a:cubicBezTo>
                    <a:pt x="8954" y="7599"/>
                    <a:pt x="4286" y="3704"/>
                    <a:pt x="0" y="0"/>
                  </a:cubicBezTo>
                  <a:cubicBezTo>
                    <a:pt x="0" y="0"/>
                    <a:pt x="0" y="0"/>
                    <a:pt x="0" y="0"/>
                  </a:cubicBezTo>
                  <a:lnTo>
                    <a:pt x="71247" y="89569"/>
                  </a:lnTo>
                  <a:cubicBezTo>
                    <a:pt x="101822" y="116734"/>
                    <a:pt x="146495" y="147224"/>
                    <a:pt x="204216" y="165081"/>
                  </a:cubicBezTo>
                  <a:cubicBezTo>
                    <a:pt x="234029" y="174294"/>
                    <a:pt x="267271" y="180373"/>
                    <a:pt x="304229" y="180373"/>
                  </a:cubicBezTo>
                  <a:lnTo>
                    <a:pt x="232981" y="90804"/>
                  </a:lnTo>
                  <a:close/>
                </a:path>
              </a:pathLst>
            </a:custGeom>
            <a:solidFill>
              <a:srgbClr val="FF443B"/>
            </a:solidFill>
            <a:ln w="0"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632B1D9-C1AB-F651-EF4B-5DC6DD22FDC3}"/>
                </a:ext>
              </a:extLst>
            </p:cNvPr>
            <p:cNvSpPr/>
            <p:nvPr/>
          </p:nvSpPr>
          <p:spPr>
            <a:xfrm>
              <a:off x="5394465" y="2406518"/>
              <a:ext cx="243078" cy="751602"/>
            </a:xfrm>
            <a:custGeom>
              <a:avLst/>
              <a:gdLst>
                <a:gd name="connsiteX0" fmla="*/ 38386 w 243078"/>
                <a:gd name="connsiteY0" fmla="*/ 56040 h 751602"/>
                <a:gd name="connsiteX1" fmla="*/ 44958 w 243078"/>
                <a:gd name="connsiteY1" fmla="*/ 68388 h 751602"/>
                <a:gd name="connsiteX2" fmla="*/ 46863 w 243078"/>
                <a:gd name="connsiteY2" fmla="*/ 72187 h 751602"/>
                <a:gd name="connsiteX3" fmla="*/ 52483 w 243078"/>
                <a:gd name="connsiteY3" fmla="*/ 83870 h 751602"/>
                <a:gd name="connsiteX4" fmla="*/ 54674 w 243078"/>
                <a:gd name="connsiteY4" fmla="*/ 88714 h 751602"/>
                <a:gd name="connsiteX5" fmla="*/ 59627 w 243078"/>
                <a:gd name="connsiteY5" fmla="*/ 100112 h 751602"/>
                <a:gd name="connsiteX6" fmla="*/ 61817 w 243078"/>
                <a:gd name="connsiteY6" fmla="*/ 105526 h 751602"/>
                <a:gd name="connsiteX7" fmla="*/ 66199 w 243078"/>
                <a:gd name="connsiteY7" fmla="*/ 116924 h 751602"/>
                <a:gd name="connsiteX8" fmla="*/ 67913 w 243078"/>
                <a:gd name="connsiteY8" fmla="*/ 122148 h 751602"/>
                <a:gd name="connsiteX9" fmla="*/ 74200 w 243078"/>
                <a:gd name="connsiteY9" fmla="*/ 142190 h 751602"/>
                <a:gd name="connsiteX10" fmla="*/ 76676 w 243078"/>
                <a:gd name="connsiteY10" fmla="*/ 150928 h 751602"/>
                <a:gd name="connsiteX11" fmla="*/ 78772 w 243078"/>
                <a:gd name="connsiteY11" fmla="*/ 159667 h 751602"/>
                <a:gd name="connsiteX12" fmla="*/ 81058 w 243078"/>
                <a:gd name="connsiteY12" fmla="*/ 169545 h 751602"/>
                <a:gd name="connsiteX13" fmla="*/ 82772 w 243078"/>
                <a:gd name="connsiteY13" fmla="*/ 178093 h 751602"/>
                <a:gd name="connsiteX14" fmla="*/ 84677 w 243078"/>
                <a:gd name="connsiteY14" fmla="*/ 188542 h 751602"/>
                <a:gd name="connsiteX15" fmla="*/ 85916 w 243078"/>
                <a:gd name="connsiteY15" fmla="*/ 196805 h 751602"/>
                <a:gd name="connsiteX16" fmla="*/ 87344 w 243078"/>
                <a:gd name="connsiteY16" fmla="*/ 208108 h 751602"/>
                <a:gd name="connsiteX17" fmla="*/ 88202 w 243078"/>
                <a:gd name="connsiteY17" fmla="*/ 215897 h 751602"/>
                <a:gd name="connsiteX18" fmla="*/ 89154 w 243078"/>
                <a:gd name="connsiteY18" fmla="*/ 228720 h 751602"/>
                <a:gd name="connsiteX19" fmla="*/ 89535 w 243078"/>
                <a:gd name="connsiteY19" fmla="*/ 235273 h 751602"/>
                <a:gd name="connsiteX20" fmla="*/ 90011 w 243078"/>
                <a:gd name="connsiteY20" fmla="*/ 254840 h 751602"/>
                <a:gd name="connsiteX21" fmla="*/ 92012 w 243078"/>
                <a:gd name="connsiteY21" fmla="*/ 333771 h 751602"/>
                <a:gd name="connsiteX22" fmla="*/ 97536 w 243078"/>
                <a:gd name="connsiteY22" fmla="*/ 403109 h 751602"/>
                <a:gd name="connsiteX23" fmla="*/ 123349 w 243078"/>
                <a:gd name="connsiteY23" fmla="*/ 544254 h 751602"/>
                <a:gd name="connsiteX24" fmla="*/ 130969 w 243078"/>
                <a:gd name="connsiteY24" fmla="*/ 570184 h 751602"/>
                <a:gd name="connsiteX25" fmla="*/ 140113 w 243078"/>
                <a:gd name="connsiteY25" fmla="*/ 596684 h 751602"/>
                <a:gd name="connsiteX26" fmla="*/ 146971 w 243078"/>
                <a:gd name="connsiteY26" fmla="*/ 613971 h 751602"/>
                <a:gd name="connsiteX27" fmla="*/ 158210 w 243078"/>
                <a:gd name="connsiteY27" fmla="*/ 638572 h 751602"/>
                <a:gd name="connsiteX28" fmla="*/ 169831 w 243078"/>
                <a:gd name="connsiteY28" fmla="*/ 659088 h 751602"/>
                <a:gd name="connsiteX29" fmla="*/ 169831 w 243078"/>
                <a:gd name="connsiteY29" fmla="*/ 659088 h 751602"/>
                <a:gd name="connsiteX30" fmla="*/ 171831 w 243078"/>
                <a:gd name="connsiteY30" fmla="*/ 662033 h 751602"/>
                <a:gd name="connsiteX31" fmla="*/ 171831 w 243078"/>
                <a:gd name="connsiteY31" fmla="*/ 662033 h 751602"/>
                <a:gd name="connsiteX32" fmla="*/ 171831 w 243078"/>
                <a:gd name="connsiteY32" fmla="*/ 662033 h 751602"/>
                <a:gd name="connsiteX33" fmla="*/ 171831 w 243078"/>
                <a:gd name="connsiteY33" fmla="*/ 662033 h 751602"/>
                <a:gd name="connsiteX34" fmla="*/ 171831 w 243078"/>
                <a:gd name="connsiteY34" fmla="*/ 662033 h 751602"/>
                <a:gd name="connsiteX35" fmla="*/ 243078 w 243078"/>
                <a:gd name="connsiteY35" fmla="*/ 751602 h 751602"/>
                <a:gd name="connsiteX36" fmla="*/ 177641 w 243078"/>
                <a:gd name="connsiteY36" fmla="*/ 556412 h 751602"/>
                <a:gd name="connsiteX37" fmla="*/ 161068 w 243078"/>
                <a:gd name="connsiteY37" fmla="*/ 344409 h 751602"/>
                <a:gd name="connsiteX38" fmla="*/ 84011 w 243078"/>
                <a:gd name="connsiteY38" fmla="*/ 106761 h 751602"/>
                <a:gd name="connsiteX39" fmla="*/ 191 w 243078"/>
                <a:gd name="connsiteY39" fmla="*/ 0 h 751602"/>
                <a:gd name="connsiteX40" fmla="*/ 0 w 243078"/>
                <a:gd name="connsiteY40" fmla="*/ 0 h 751602"/>
                <a:gd name="connsiteX41" fmla="*/ 0 w 243078"/>
                <a:gd name="connsiteY41" fmla="*/ 0 h 751602"/>
                <a:gd name="connsiteX42" fmla="*/ 37052 w 243078"/>
                <a:gd name="connsiteY42" fmla="*/ 54615 h 751602"/>
                <a:gd name="connsiteX43" fmla="*/ 37909 w 243078"/>
                <a:gd name="connsiteY43" fmla="*/ 56135 h 7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078" h="751602">
                  <a:moveTo>
                    <a:pt x="38386" y="56040"/>
                  </a:moveTo>
                  <a:cubicBezTo>
                    <a:pt x="40672" y="60124"/>
                    <a:pt x="42863" y="64209"/>
                    <a:pt x="44958" y="68388"/>
                  </a:cubicBezTo>
                  <a:cubicBezTo>
                    <a:pt x="45625" y="69623"/>
                    <a:pt x="46292" y="70952"/>
                    <a:pt x="46863" y="72187"/>
                  </a:cubicBezTo>
                  <a:cubicBezTo>
                    <a:pt x="48768" y="76082"/>
                    <a:pt x="50673" y="79976"/>
                    <a:pt x="52483" y="83870"/>
                  </a:cubicBezTo>
                  <a:cubicBezTo>
                    <a:pt x="53245" y="85485"/>
                    <a:pt x="54007" y="87100"/>
                    <a:pt x="54674" y="88714"/>
                  </a:cubicBezTo>
                  <a:cubicBezTo>
                    <a:pt x="56388" y="92514"/>
                    <a:pt x="58007" y="96313"/>
                    <a:pt x="59627" y="100112"/>
                  </a:cubicBezTo>
                  <a:cubicBezTo>
                    <a:pt x="60388" y="101917"/>
                    <a:pt x="61055" y="103722"/>
                    <a:pt x="61817" y="105526"/>
                  </a:cubicBezTo>
                  <a:cubicBezTo>
                    <a:pt x="63341" y="109326"/>
                    <a:pt x="64770" y="113125"/>
                    <a:pt x="66199" y="116924"/>
                  </a:cubicBezTo>
                  <a:cubicBezTo>
                    <a:pt x="66770" y="118634"/>
                    <a:pt x="67342" y="120344"/>
                    <a:pt x="67913" y="122148"/>
                  </a:cubicBezTo>
                  <a:cubicBezTo>
                    <a:pt x="70199" y="128797"/>
                    <a:pt x="72295" y="135446"/>
                    <a:pt x="74200" y="142190"/>
                  </a:cubicBezTo>
                  <a:cubicBezTo>
                    <a:pt x="75057" y="145134"/>
                    <a:pt x="75914" y="147984"/>
                    <a:pt x="76676" y="150928"/>
                  </a:cubicBezTo>
                  <a:cubicBezTo>
                    <a:pt x="77438" y="153778"/>
                    <a:pt x="78105" y="156722"/>
                    <a:pt x="78772" y="159667"/>
                  </a:cubicBezTo>
                  <a:cubicBezTo>
                    <a:pt x="79534" y="162896"/>
                    <a:pt x="80296" y="166221"/>
                    <a:pt x="81058" y="169545"/>
                  </a:cubicBezTo>
                  <a:cubicBezTo>
                    <a:pt x="81629" y="172394"/>
                    <a:pt x="82201" y="175244"/>
                    <a:pt x="82772" y="178093"/>
                  </a:cubicBezTo>
                  <a:cubicBezTo>
                    <a:pt x="83439" y="181608"/>
                    <a:pt x="84106" y="185027"/>
                    <a:pt x="84677" y="188542"/>
                  </a:cubicBezTo>
                  <a:cubicBezTo>
                    <a:pt x="85154" y="191296"/>
                    <a:pt x="85534" y="194051"/>
                    <a:pt x="85916" y="196805"/>
                  </a:cubicBezTo>
                  <a:cubicBezTo>
                    <a:pt x="86487" y="200510"/>
                    <a:pt x="86963" y="204309"/>
                    <a:pt x="87344" y="208108"/>
                  </a:cubicBezTo>
                  <a:cubicBezTo>
                    <a:pt x="87630" y="210673"/>
                    <a:pt x="87916" y="213237"/>
                    <a:pt x="88202" y="215897"/>
                  </a:cubicBezTo>
                  <a:cubicBezTo>
                    <a:pt x="88583" y="220171"/>
                    <a:pt x="88868" y="224445"/>
                    <a:pt x="89154" y="228720"/>
                  </a:cubicBezTo>
                  <a:cubicBezTo>
                    <a:pt x="89249" y="230904"/>
                    <a:pt x="89440" y="233089"/>
                    <a:pt x="89535" y="235273"/>
                  </a:cubicBezTo>
                  <a:cubicBezTo>
                    <a:pt x="89821" y="241732"/>
                    <a:pt x="90011" y="248286"/>
                    <a:pt x="90011" y="254840"/>
                  </a:cubicBezTo>
                  <a:cubicBezTo>
                    <a:pt x="90011" y="282765"/>
                    <a:pt x="90773" y="309075"/>
                    <a:pt x="92012" y="333771"/>
                  </a:cubicBezTo>
                  <a:cubicBezTo>
                    <a:pt x="93345" y="358467"/>
                    <a:pt x="95250" y="381548"/>
                    <a:pt x="97536" y="403109"/>
                  </a:cubicBezTo>
                  <a:cubicBezTo>
                    <a:pt x="103823" y="460574"/>
                    <a:pt x="113252" y="507210"/>
                    <a:pt x="123349" y="544254"/>
                  </a:cubicBezTo>
                  <a:cubicBezTo>
                    <a:pt x="125825" y="553467"/>
                    <a:pt x="128397" y="562111"/>
                    <a:pt x="130969" y="570184"/>
                  </a:cubicBezTo>
                  <a:cubicBezTo>
                    <a:pt x="134017" y="579872"/>
                    <a:pt x="137065" y="588611"/>
                    <a:pt x="140113" y="596684"/>
                  </a:cubicBezTo>
                  <a:cubicBezTo>
                    <a:pt x="142494" y="602953"/>
                    <a:pt x="144780" y="608652"/>
                    <a:pt x="146971" y="613971"/>
                  </a:cubicBezTo>
                  <a:cubicBezTo>
                    <a:pt x="151067" y="623660"/>
                    <a:pt x="154877" y="631923"/>
                    <a:pt x="158210" y="638572"/>
                  </a:cubicBezTo>
                  <a:cubicBezTo>
                    <a:pt x="163449" y="648830"/>
                    <a:pt x="167545" y="655574"/>
                    <a:pt x="169831" y="659088"/>
                  </a:cubicBezTo>
                  <a:cubicBezTo>
                    <a:pt x="169831" y="659088"/>
                    <a:pt x="169831" y="659088"/>
                    <a:pt x="169831" y="659088"/>
                  </a:cubicBezTo>
                  <a:cubicBezTo>
                    <a:pt x="171164" y="661083"/>
                    <a:pt x="171831" y="662033"/>
                    <a:pt x="171831" y="662033"/>
                  </a:cubicBezTo>
                  <a:lnTo>
                    <a:pt x="171831" y="662033"/>
                  </a:lnTo>
                  <a:lnTo>
                    <a:pt x="171831" y="662033"/>
                  </a:lnTo>
                  <a:cubicBezTo>
                    <a:pt x="171831" y="662033"/>
                    <a:pt x="171831" y="662033"/>
                    <a:pt x="171831" y="662033"/>
                  </a:cubicBezTo>
                  <a:lnTo>
                    <a:pt x="171831" y="662033"/>
                  </a:lnTo>
                  <a:cubicBezTo>
                    <a:pt x="171831" y="662033"/>
                    <a:pt x="243078" y="751602"/>
                    <a:pt x="243078" y="751602"/>
                  </a:cubicBezTo>
                  <a:cubicBezTo>
                    <a:pt x="243078" y="751602"/>
                    <a:pt x="201644" y="695847"/>
                    <a:pt x="177641" y="556412"/>
                  </a:cubicBezTo>
                  <a:cubicBezTo>
                    <a:pt x="167926" y="499992"/>
                    <a:pt x="161068" y="430274"/>
                    <a:pt x="161068" y="344409"/>
                  </a:cubicBezTo>
                  <a:cubicBezTo>
                    <a:pt x="161068" y="258544"/>
                    <a:pt x="132302" y="173724"/>
                    <a:pt x="84011" y="106761"/>
                  </a:cubicBezTo>
                  <a:lnTo>
                    <a:pt x="191" y="0"/>
                  </a:lnTo>
                  <a:cubicBezTo>
                    <a:pt x="191" y="0"/>
                    <a:pt x="95" y="0"/>
                    <a:pt x="0" y="0"/>
                  </a:cubicBezTo>
                  <a:lnTo>
                    <a:pt x="0" y="0"/>
                  </a:lnTo>
                  <a:cubicBezTo>
                    <a:pt x="13716" y="17192"/>
                    <a:pt x="26099" y="35429"/>
                    <a:pt x="37052" y="54615"/>
                  </a:cubicBezTo>
                  <a:cubicBezTo>
                    <a:pt x="37338" y="55090"/>
                    <a:pt x="37624" y="55565"/>
                    <a:pt x="37909" y="56135"/>
                  </a:cubicBezTo>
                  <a:close/>
                </a:path>
              </a:pathLst>
            </a:custGeom>
            <a:solidFill>
              <a:srgbClr val="FFB351"/>
            </a:solidFill>
            <a:ln w="0"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4ADA6B0-9413-1760-979E-E9618CC3E485}"/>
                </a:ext>
              </a:extLst>
            </p:cNvPr>
            <p:cNvSpPr/>
            <p:nvPr/>
          </p:nvSpPr>
          <p:spPr>
            <a:xfrm>
              <a:off x="3581763" y="2253406"/>
              <a:ext cx="1985009" cy="816095"/>
            </a:xfrm>
            <a:custGeom>
              <a:avLst/>
              <a:gdLst>
                <a:gd name="connsiteX0" fmla="*/ 1985010 w 1985009"/>
                <a:gd name="connsiteY0" fmla="*/ 815241 h 816095"/>
                <a:gd name="connsiteX1" fmla="*/ 1900714 w 1985009"/>
                <a:gd name="connsiteY1" fmla="*/ 804698 h 816095"/>
                <a:gd name="connsiteX2" fmla="*/ 1881854 w 1985009"/>
                <a:gd name="connsiteY2" fmla="*/ 799379 h 816095"/>
                <a:gd name="connsiteX3" fmla="*/ 1846993 w 1985009"/>
                <a:gd name="connsiteY3" fmla="*/ 786081 h 816095"/>
                <a:gd name="connsiteX4" fmla="*/ 1830991 w 1985009"/>
                <a:gd name="connsiteY4" fmla="*/ 778482 h 816095"/>
                <a:gd name="connsiteX5" fmla="*/ 1830038 w 1985009"/>
                <a:gd name="connsiteY5" fmla="*/ 777912 h 816095"/>
                <a:gd name="connsiteX6" fmla="*/ 1817275 w 1985009"/>
                <a:gd name="connsiteY6" fmla="*/ 771074 h 816095"/>
                <a:gd name="connsiteX7" fmla="*/ 1783080 w 1985009"/>
                <a:gd name="connsiteY7" fmla="*/ 749227 h 816095"/>
                <a:gd name="connsiteX8" fmla="*/ 1765649 w 1985009"/>
                <a:gd name="connsiteY8" fmla="*/ 735930 h 816095"/>
                <a:gd name="connsiteX9" fmla="*/ 1752029 w 1985009"/>
                <a:gd name="connsiteY9" fmla="*/ 724437 h 816095"/>
                <a:gd name="connsiteX10" fmla="*/ 1680591 w 1985009"/>
                <a:gd name="connsiteY10" fmla="*/ 771074 h 816095"/>
                <a:gd name="connsiteX11" fmla="*/ 1649349 w 1985009"/>
                <a:gd name="connsiteY11" fmla="*/ 785511 h 816095"/>
                <a:gd name="connsiteX12" fmla="*/ 1616678 w 1985009"/>
                <a:gd name="connsiteY12" fmla="*/ 797289 h 816095"/>
                <a:gd name="connsiteX13" fmla="*/ 1599914 w 1985009"/>
                <a:gd name="connsiteY13" fmla="*/ 802133 h 816095"/>
                <a:gd name="connsiteX14" fmla="*/ 1565529 w 1985009"/>
                <a:gd name="connsiteY14" fmla="*/ 809827 h 816095"/>
                <a:gd name="connsiteX15" fmla="*/ 1493806 w 1985009"/>
                <a:gd name="connsiteY15" fmla="*/ 816096 h 816095"/>
                <a:gd name="connsiteX16" fmla="*/ 409194 w 1985009"/>
                <a:gd name="connsiteY16" fmla="*/ 816096 h 816095"/>
                <a:gd name="connsiteX17" fmla="*/ 387382 w 1985009"/>
                <a:gd name="connsiteY17" fmla="*/ 815526 h 816095"/>
                <a:gd name="connsiteX18" fmla="*/ 380333 w 1985009"/>
                <a:gd name="connsiteY18" fmla="*/ 814956 h 816095"/>
                <a:gd name="connsiteX19" fmla="*/ 365855 w 1985009"/>
                <a:gd name="connsiteY19" fmla="*/ 813816 h 816095"/>
                <a:gd name="connsiteX20" fmla="*/ 357569 w 1985009"/>
                <a:gd name="connsiteY20" fmla="*/ 812771 h 816095"/>
                <a:gd name="connsiteX21" fmla="*/ 344615 w 1985009"/>
                <a:gd name="connsiteY21" fmla="*/ 810967 h 816095"/>
                <a:gd name="connsiteX22" fmla="*/ 336137 w 1985009"/>
                <a:gd name="connsiteY22" fmla="*/ 809447 h 816095"/>
                <a:gd name="connsiteX23" fmla="*/ 323755 w 1985009"/>
                <a:gd name="connsiteY23" fmla="*/ 807072 h 816095"/>
                <a:gd name="connsiteX24" fmla="*/ 315278 w 1985009"/>
                <a:gd name="connsiteY24" fmla="*/ 805173 h 816095"/>
                <a:gd name="connsiteX25" fmla="*/ 303276 w 1985009"/>
                <a:gd name="connsiteY25" fmla="*/ 802228 h 816095"/>
                <a:gd name="connsiteX26" fmla="*/ 294894 w 1985009"/>
                <a:gd name="connsiteY26" fmla="*/ 799853 h 816095"/>
                <a:gd name="connsiteX27" fmla="*/ 283083 w 1985009"/>
                <a:gd name="connsiteY27" fmla="*/ 796244 h 816095"/>
                <a:gd name="connsiteX28" fmla="*/ 274987 w 1985009"/>
                <a:gd name="connsiteY28" fmla="*/ 793490 h 816095"/>
                <a:gd name="connsiteX29" fmla="*/ 263366 w 1985009"/>
                <a:gd name="connsiteY29" fmla="*/ 789310 h 816095"/>
                <a:gd name="connsiteX30" fmla="*/ 255651 w 1985009"/>
                <a:gd name="connsiteY30" fmla="*/ 786271 h 816095"/>
                <a:gd name="connsiteX31" fmla="*/ 244031 w 1985009"/>
                <a:gd name="connsiteY31" fmla="*/ 781332 h 816095"/>
                <a:gd name="connsiteX32" fmla="*/ 236696 w 1985009"/>
                <a:gd name="connsiteY32" fmla="*/ 778102 h 816095"/>
                <a:gd name="connsiteX33" fmla="*/ 225076 w 1985009"/>
                <a:gd name="connsiteY33" fmla="*/ 772403 h 816095"/>
                <a:gd name="connsiteX34" fmla="*/ 218313 w 1985009"/>
                <a:gd name="connsiteY34" fmla="*/ 768984 h 816095"/>
                <a:gd name="connsiteX35" fmla="*/ 206502 w 1985009"/>
                <a:gd name="connsiteY35" fmla="*/ 762430 h 816095"/>
                <a:gd name="connsiteX36" fmla="*/ 200501 w 1985009"/>
                <a:gd name="connsiteY36" fmla="*/ 759011 h 816095"/>
                <a:gd name="connsiteX37" fmla="*/ 188405 w 1985009"/>
                <a:gd name="connsiteY37" fmla="*/ 751507 h 816095"/>
                <a:gd name="connsiteX38" fmla="*/ 183166 w 1985009"/>
                <a:gd name="connsiteY38" fmla="*/ 748183 h 816095"/>
                <a:gd name="connsiteX39" fmla="*/ 170498 w 1985009"/>
                <a:gd name="connsiteY39" fmla="*/ 739349 h 816095"/>
                <a:gd name="connsiteX40" fmla="*/ 166497 w 1985009"/>
                <a:gd name="connsiteY40" fmla="*/ 736500 h 816095"/>
                <a:gd name="connsiteX41" fmla="*/ 152305 w 1985009"/>
                <a:gd name="connsiteY41" fmla="*/ 725577 h 816095"/>
                <a:gd name="connsiteX42" fmla="*/ 150400 w 1985009"/>
                <a:gd name="connsiteY42" fmla="*/ 724057 h 816095"/>
                <a:gd name="connsiteX43" fmla="*/ 105156 w 1985009"/>
                <a:gd name="connsiteY43" fmla="*/ 681125 h 816095"/>
                <a:gd name="connsiteX44" fmla="*/ 0 w 1985009"/>
                <a:gd name="connsiteY44" fmla="*/ 408048 h 816095"/>
                <a:gd name="connsiteX45" fmla="*/ 409194 w 1985009"/>
                <a:gd name="connsiteY45" fmla="*/ 0 h 816095"/>
                <a:gd name="connsiteX46" fmla="*/ 1493806 w 1985009"/>
                <a:gd name="connsiteY46" fmla="*/ 0 h 816095"/>
                <a:gd name="connsiteX47" fmla="*/ 1813179 w 1985009"/>
                <a:gd name="connsiteY47" fmla="*/ 153113 h 816095"/>
                <a:gd name="connsiteX48" fmla="*/ 1850231 w 1985009"/>
                <a:gd name="connsiteY48" fmla="*/ 207728 h 816095"/>
                <a:gd name="connsiteX49" fmla="*/ 1851089 w 1985009"/>
                <a:gd name="connsiteY49" fmla="*/ 209153 h 816095"/>
                <a:gd name="connsiteX50" fmla="*/ 1857661 w 1985009"/>
                <a:gd name="connsiteY50" fmla="*/ 221501 h 816095"/>
                <a:gd name="connsiteX51" fmla="*/ 1859661 w 1985009"/>
                <a:gd name="connsiteY51" fmla="*/ 225300 h 816095"/>
                <a:gd name="connsiteX52" fmla="*/ 1865281 w 1985009"/>
                <a:gd name="connsiteY52" fmla="*/ 236983 h 816095"/>
                <a:gd name="connsiteX53" fmla="*/ 1867472 w 1985009"/>
                <a:gd name="connsiteY53" fmla="*/ 241922 h 816095"/>
                <a:gd name="connsiteX54" fmla="*/ 1872425 w 1985009"/>
                <a:gd name="connsiteY54" fmla="*/ 253320 h 816095"/>
                <a:gd name="connsiteX55" fmla="*/ 1874615 w 1985009"/>
                <a:gd name="connsiteY55" fmla="*/ 258734 h 816095"/>
                <a:gd name="connsiteX56" fmla="*/ 1878997 w 1985009"/>
                <a:gd name="connsiteY56" fmla="*/ 270132 h 816095"/>
                <a:gd name="connsiteX57" fmla="*/ 1880711 w 1985009"/>
                <a:gd name="connsiteY57" fmla="*/ 275356 h 816095"/>
                <a:gd name="connsiteX58" fmla="*/ 1887093 w 1985009"/>
                <a:gd name="connsiteY58" fmla="*/ 295398 h 816095"/>
                <a:gd name="connsiteX59" fmla="*/ 1889570 w 1985009"/>
                <a:gd name="connsiteY59" fmla="*/ 304136 h 816095"/>
                <a:gd name="connsiteX60" fmla="*/ 1891665 w 1985009"/>
                <a:gd name="connsiteY60" fmla="*/ 312875 h 816095"/>
                <a:gd name="connsiteX61" fmla="*/ 1893951 w 1985009"/>
                <a:gd name="connsiteY61" fmla="*/ 322753 h 816095"/>
                <a:gd name="connsiteX62" fmla="*/ 1895666 w 1985009"/>
                <a:gd name="connsiteY62" fmla="*/ 331206 h 816095"/>
                <a:gd name="connsiteX63" fmla="*/ 1897475 w 1985009"/>
                <a:gd name="connsiteY63" fmla="*/ 341750 h 816095"/>
                <a:gd name="connsiteX64" fmla="*/ 1898809 w 1985009"/>
                <a:gd name="connsiteY64" fmla="*/ 350013 h 816095"/>
                <a:gd name="connsiteX65" fmla="*/ 1900238 w 1985009"/>
                <a:gd name="connsiteY65" fmla="*/ 361316 h 816095"/>
                <a:gd name="connsiteX66" fmla="*/ 1901095 w 1985009"/>
                <a:gd name="connsiteY66" fmla="*/ 369010 h 816095"/>
                <a:gd name="connsiteX67" fmla="*/ 1902047 w 1985009"/>
                <a:gd name="connsiteY67" fmla="*/ 381927 h 816095"/>
                <a:gd name="connsiteX68" fmla="*/ 1902428 w 1985009"/>
                <a:gd name="connsiteY68" fmla="*/ 388386 h 816095"/>
                <a:gd name="connsiteX69" fmla="*/ 1903000 w 1985009"/>
                <a:gd name="connsiteY69" fmla="*/ 408048 h 816095"/>
                <a:gd name="connsiteX70" fmla="*/ 1905000 w 1985009"/>
                <a:gd name="connsiteY70" fmla="*/ 486979 h 816095"/>
                <a:gd name="connsiteX71" fmla="*/ 1910525 w 1985009"/>
                <a:gd name="connsiteY71" fmla="*/ 556317 h 816095"/>
                <a:gd name="connsiteX72" fmla="*/ 1936337 w 1985009"/>
                <a:gd name="connsiteY72" fmla="*/ 697462 h 816095"/>
                <a:gd name="connsiteX73" fmla="*/ 1943957 w 1985009"/>
                <a:gd name="connsiteY73" fmla="*/ 723392 h 816095"/>
                <a:gd name="connsiteX74" fmla="*/ 1953101 w 1985009"/>
                <a:gd name="connsiteY74" fmla="*/ 749892 h 816095"/>
                <a:gd name="connsiteX75" fmla="*/ 1959959 w 1985009"/>
                <a:gd name="connsiteY75" fmla="*/ 767179 h 816095"/>
                <a:gd name="connsiteX76" fmla="*/ 1971294 w 1985009"/>
                <a:gd name="connsiteY76" fmla="*/ 791780 h 816095"/>
                <a:gd name="connsiteX77" fmla="*/ 1982914 w 1985009"/>
                <a:gd name="connsiteY77" fmla="*/ 812296 h 816095"/>
                <a:gd name="connsiteX78" fmla="*/ 1985010 w 1985009"/>
                <a:gd name="connsiteY78" fmla="*/ 815241 h 81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985009" h="816095">
                  <a:moveTo>
                    <a:pt x="1985010" y="815241"/>
                  </a:moveTo>
                  <a:cubicBezTo>
                    <a:pt x="1954435" y="815241"/>
                    <a:pt x="1926336" y="811252"/>
                    <a:pt x="1900714" y="804698"/>
                  </a:cubicBezTo>
                  <a:cubicBezTo>
                    <a:pt x="1894237" y="803083"/>
                    <a:pt x="1888046" y="801278"/>
                    <a:pt x="1881854" y="799379"/>
                  </a:cubicBezTo>
                  <a:cubicBezTo>
                    <a:pt x="1869662" y="795484"/>
                    <a:pt x="1858042" y="790925"/>
                    <a:pt x="1846993" y="786081"/>
                  </a:cubicBezTo>
                  <a:cubicBezTo>
                    <a:pt x="1841564" y="783611"/>
                    <a:pt x="1836134" y="781047"/>
                    <a:pt x="1830991" y="778482"/>
                  </a:cubicBezTo>
                  <a:cubicBezTo>
                    <a:pt x="1830610" y="778292"/>
                    <a:pt x="1830324" y="778102"/>
                    <a:pt x="1830038" y="777912"/>
                  </a:cubicBezTo>
                  <a:cubicBezTo>
                    <a:pt x="1825657" y="775728"/>
                    <a:pt x="1821466" y="773448"/>
                    <a:pt x="1817275" y="771074"/>
                  </a:cubicBezTo>
                  <a:cubicBezTo>
                    <a:pt x="1804892" y="764140"/>
                    <a:pt x="1793462" y="756731"/>
                    <a:pt x="1783080" y="749227"/>
                  </a:cubicBezTo>
                  <a:cubicBezTo>
                    <a:pt x="1776889" y="744858"/>
                    <a:pt x="1771174" y="740394"/>
                    <a:pt x="1765649" y="735930"/>
                  </a:cubicBezTo>
                  <a:cubicBezTo>
                    <a:pt x="1760887" y="732035"/>
                    <a:pt x="1756220" y="728236"/>
                    <a:pt x="1752029" y="724437"/>
                  </a:cubicBezTo>
                  <a:cubicBezTo>
                    <a:pt x="1730026" y="742294"/>
                    <a:pt x="1706118" y="757966"/>
                    <a:pt x="1680591" y="771074"/>
                  </a:cubicBezTo>
                  <a:cubicBezTo>
                    <a:pt x="1670399" y="776298"/>
                    <a:pt x="1660017" y="781047"/>
                    <a:pt x="1649349" y="785511"/>
                  </a:cubicBezTo>
                  <a:cubicBezTo>
                    <a:pt x="1638681" y="789880"/>
                    <a:pt x="1627823" y="793775"/>
                    <a:pt x="1616678" y="797289"/>
                  </a:cubicBezTo>
                  <a:cubicBezTo>
                    <a:pt x="1611154" y="798999"/>
                    <a:pt x="1605629" y="800613"/>
                    <a:pt x="1599914" y="802133"/>
                  </a:cubicBezTo>
                  <a:cubicBezTo>
                    <a:pt x="1588675" y="805173"/>
                    <a:pt x="1577150" y="807737"/>
                    <a:pt x="1565529" y="809827"/>
                  </a:cubicBezTo>
                  <a:cubicBezTo>
                    <a:pt x="1542193" y="813911"/>
                    <a:pt x="1518285" y="816096"/>
                    <a:pt x="1493806" y="816096"/>
                  </a:cubicBezTo>
                  <a:lnTo>
                    <a:pt x="409194" y="816096"/>
                  </a:lnTo>
                  <a:cubicBezTo>
                    <a:pt x="401860" y="816096"/>
                    <a:pt x="394621" y="815906"/>
                    <a:pt x="387382" y="815526"/>
                  </a:cubicBezTo>
                  <a:cubicBezTo>
                    <a:pt x="385000" y="815336"/>
                    <a:pt x="382715" y="815146"/>
                    <a:pt x="380333" y="814956"/>
                  </a:cubicBezTo>
                  <a:cubicBezTo>
                    <a:pt x="375475" y="814576"/>
                    <a:pt x="370618" y="814291"/>
                    <a:pt x="365855" y="813816"/>
                  </a:cubicBezTo>
                  <a:cubicBezTo>
                    <a:pt x="363093" y="813531"/>
                    <a:pt x="360331" y="813056"/>
                    <a:pt x="357569" y="812771"/>
                  </a:cubicBezTo>
                  <a:cubicBezTo>
                    <a:pt x="353282" y="812201"/>
                    <a:pt x="348901" y="811631"/>
                    <a:pt x="344615" y="810967"/>
                  </a:cubicBezTo>
                  <a:cubicBezTo>
                    <a:pt x="341757" y="810492"/>
                    <a:pt x="338995" y="809922"/>
                    <a:pt x="336137" y="809447"/>
                  </a:cubicBezTo>
                  <a:cubicBezTo>
                    <a:pt x="331946" y="808687"/>
                    <a:pt x="327850" y="807927"/>
                    <a:pt x="323755" y="807072"/>
                  </a:cubicBezTo>
                  <a:cubicBezTo>
                    <a:pt x="320897" y="806502"/>
                    <a:pt x="318040" y="805837"/>
                    <a:pt x="315278" y="805173"/>
                  </a:cubicBezTo>
                  <a:cubicBezTo>
                    <a:pt x="311182" y="804223"/>
                    <a:pt x="307181" y="803273"/>
                    <a:pt x="303276" y="802228"/>
                  </a:cubicBezTo>
                  <a:cubicBezTo>
                    <a:pt x="300419" y="801468"/>
                    <a:pt x="297656" y="800613"/>
                    <a:pt x="294894" y="799853"/>
                  </a:cubicBezTo>
                  <a:cubicBezTo>
                    <a:pt x="290894" y="798714"/>
                    <a:pt x="286988" y="797479"/>
                    <a:pt x="283083" y="796244"/>
                  </a:cubicBezTo>
                  <a:cubicBezTo>
                    <a:pt x="280416" y="795389"/>
                    <a:pt x="277654" y="794439"/>
                    <a:pt x="274987" y="793490"/>
                  </a:cubicBezTo>
                  <a:cubicBezTo>
                    <a:pt x="271082" y="792160"/>
                    <a:pt x="267176" y="790735"/>
                    <a:pt x="263366" y="789310"/>
                  </a:cubicBezTo>
                  <a:cubicBezTo>
                    <a:pt x="260699" y="788266"/>
                    <a:pt x="258128" y="787316"/>
                    <a:pt x="255651" y="786271"/>
                  </a:cubicBezTo>
                  <a:cubicBezTo>
                    <a:pt x="251746" y="784656"/>
                    <a:pt x="247841" y="783041"/>
                    <a:pt x="244031" y="781332"/>
                  </a:cubicBezTo>
                  <a:cubicBezTo>
                    <a:pt x="241554" y="780287"/>
                    <a:pt x="239078" y="779147"/>
                    <a:pt x="236696" y="778102"/>
                  </a:cubicBezTo>
                  <a:cubicBezTo>
                    <a:pt x="232791" y="776203"/>
                    <a:pt x="228886" y="774303"/>
                    <a:pt x="225076" y="772403"/>
                  </a:cubicBezTo>
                  <a:cubicBezTo>
                    <a:pt x="222790" y="771264"/>
                    <a:pt x="220599" y="770124"/>
                    <a:pt x="218313" y="768984"/>
                  </a:cubicBezTo>
                  <a:cubicBezTo>
                    <a:pt x="214313" y="766894"/>
                    <a:pt x="210407" y="764710"/>
                    <a:pt x="206502" y="762430"/>
                  </a:cubicBezTo>
                  <a:cubicBezTo>
                    <a:pt x="204502" y="761290"/>
                    <a:pt x="202502" y="760151"/>
                    <a:pt x="200501" y="759011"/>
                  </a:cubicBezTo>
                  <a:cubicBezTo>
                    <a:pt x="196406" y="756541"/>
                    <a:pt x="192405" y="754072"/>
                    <a:pt x="188405" y="751507"/>
                  </a:cubicBezTo>
                  <a:cubicBezTo>
                    <a:pt x="186690" y="750367"/>
                    <a:pt x="184880" y="749322"/>
                    <a:pt x="183166" y="748183"/>
                  </a:cubicBezTo>
                  <a:cubicBezTo>
                    <a:pt x="178880" y="745333"/>
                    <a:pt x="174689" y="742389"/>
                    <a:pt x="170498" y="739349"/>
                  </a:cubicBezTo>
                  <a:cubicBezTo>
                    <a:pt x="169164" y="738399"/>
                    <a:pt x="167831" y="737450"/>
                    <a:pt x="166497" y="736500"/>
                  </a:cubicBezTo>
                  <a:cubicBezTo>
                    <a:pt x="161639" y="732985"/>
                    <a:pt x="156972" y="729281"/>
                    <a:pt x="152305" y="725577"/>
                  </a:cubicBezTo>
                  <a:cubicBezTo>
                    <a:pt x="151638" y="725102"/>
                    <a:pt x="151067" y="724627"/>
                    <a:pt x="150400" y="724057"/>
                  </a:cubicBezTo>
                  <a:cubicBezTo>
                    <a:pt x="134303" y="710949"/>
                    <a:pt x="119158" y="696512"/>
                    <a:pt x="105156" y="681125"/>
                  </a:cubicBezTo>
                  <a:cubicBezTo>
                    <a:pt x="39815" y="608747"/>
                    <a:pt x="0" y="513004"/>
                    <a:pt x="0" y="408048"/>
                  </a:cubicBezTo>
                  <a:cubicBezTo>
                    <a:pt x="0" y="182653"/>
                    <a:pt x="183166" y="0"/>
                    <a:pt x="409194" y="0"/>
                  </a:cubicBezTo>
                  <a:lnTo>
                    <a:pt x="1493806" y="0"/>
                  </a:lnTo>
                  <a:cubicBezTo>
                    <a:pt x="1623060" y="0"/>
                    <a:pt x="1738217" y="59839"/>
                    <a:pt x="1813179" y="153113"/>
                  </a:cubicBezTo>
                  <a:cubicBezTo>
                    <a:pt x="1826990" y="170210"/>
                    <a:pt x="1839373" y="188542"/>
                    <a:pt x="1850231" y="207728"/>
                  </a:cubicBezTo>
                  <a:cubicBezTo>
                    <a:pt x="1850517" y="208203"/>
                    <a:pt x="1850803" y="208678"/>
                    <a:pt x="1851089" y="209153"/>
                  </a:cubicBezTo>
                  <a:cubicBezTo>
                    <a:pt x="1853375" y="213237"/>
                    <a:pt x="1855565" y="217417"/>
                    <a:pt x="1857661" y="221501"/>
                  </a:cubicBezTo>
                  <a:cubicBezTo>
                    <a:pt x="1858328" y="222831"/>
                    <a:pt x="1858994" y="224065"/>
                    <a:pt x="1859661" y="225300"/>
                  </a:cubicBezTo>
                  <a:cubicBezTo>
                    <a:pt x="1861566" y="229194"/>
                    <a:pt x="1863471" y="233089"/>
                    <a:pt x="1865281" y="236983"/>
                  </a:cubicBezTo>
                  <a:cubicBezTo>
                    <a:pt x="1866043" y="238598"/>
                    <a:pt x="1866805" y="240213"/>
                    <a:pt x="1867472" y="241922"/>
                  </a:cubicBezTo>
                  <a:cubicBezTo>
                    <a:pt x="1869186" y="245627"/>
                    <a:pt x="1870805" y="249426"/>
                    <a:pt x="1872425" y="253320"/>
                  </a:cubicBezTo>
                  <a:cubicBezTo>
                    <a:pt x="1873187" y="255125"/>
                    <a:pt x="1873853" y="256930"/>
                    <a:pt x="1874615" y="258734"/>
                  </a:cubicBezTo>
                  <a:cubicBezTo>
                    <a:pt x="1876044" y="262534"/>
                    <a:pt x="1877568" y="266333"/>
                    <a:pt x="1878997" y="270132"/>
                  </a:cubicBezTo>
                  <a:cubicBezTo>
                    <a:pt x="1879568" y="271842"/>
                    <a:pt x="1880140" y="273647"/>
                    <a:pt x="1880711" y="275356"/>
                  </a:cubicBezTo>
                  <a:cubicBezTo>
                    <a:pt x="1882997" y="282005"/>
                    <a:pt x="1885093" y="288654"/>
                    <a:pt x="1887093" y="295398"/>
                  </a:cubicBezTo>
                  <a:cubicBezTo>
                    <a:pt x="1887855" y="298342"/>
                    <a:pt x="1888808" y="301192"/>
                    <a:pt x="1889570" y="304136"/>
                  </a:cubicBezTo>
                  <a:cubicBezTo>
                    <a:pt x="1890332" y="307081"/>
                    <a:pt x="1890998" y="309930"/>
                    <a:pt x="1891665" y="312875"/>
                  </a:cubicBezTo>
                  <a:cubicBezTo>
                    <a:pt x="1892427" y="316199"/>
                    <a:pt x="1893284" y="319429"/>
                    <a:pt x="1893951" y="322753"/>
                  </a:cubicBezTo>
                  <a:cubicBezTo>
                    <a:pt x="1894523" y="325507"/>
                    <a:pt x="1895094" y="328357"/>
                    <a:pt x="1895666" y="331206"/>
                  </a:cubicBezTo>
                  <a:cubicBezTo>
                    <a:pt x="1896332" y="334721"/>
                    <a:pt x="1896904" y="338235"/>
                    <a:pt x="1897475" y="341750"/>
                  </a:cubicBezTo>
                  <a:cubicBezTo>
                    <a:pt x="1897952" y="344504"/>
                    <a:pt x="1898333" y="347259"/>
                    <a:pt x="1898809" y="350013"/>
                  </a:cubicBezTo>
                  <a:cubicBezTo>
                    <a:pt x="1899285" y="353717"/>
                    <a:pt x="1899761" y="357517"/>
                    <a:pt x="1900238" y="361316"/>
                  </a:cubicBezTo>
                  <a:cubicBezTo>
                    <a:pt x="1900523" y="363881"/>
                    <a:pt x="1900809" y="366445"/>
                    <a:pt x="1901095" y="369010"/>
                  </a:cubicBezTo>
                  <a:cubicBezTo>
                    <a:pt x="1901476" y="373284"/>
                    <a:pt x="1901762" y="377558"/>
                    <a:pt x="1902047" y="381927"/>
                  </a:cubicBezTo>
                  <a:cubicBezTo>
                    <a:pt x="1902143" y="384017"/>
                    <a:pt x="1902333" y="386202"/>
                    <a:pt x="1902428" y="388386"/>
                  </a:cubicBezTo>
                  <a:cubicBezTo>
                    <a:pt x="1902809" y="394940"/>
                    <a:pt x="1903000" y="401399"/>
                    <a:pt x="1903000" y="408048"/>
                  </a:cubicBezTo>
                  <a:cubicBezTo>
                    <a:pt x="1903000" y="435973"/>
                    <a:pt x="1903667" y="462283"/>
                    <a:pt x="1905000" y="486979"/>
                  </a:cubicBezTo>
                  <a:cubicBezTo>
                    <a:pt x="1906334" y="511674"/>
                    <a:pt x="1908143" y="534755"/>
                    <a:pt x="1910525" y="556317"/>
                  </a:cubicBezTo>
                  <a:cubicBezTo>
                    <a:pt x="1916811" y="613781"/>
                    <a:pt x="1926241" y="660418"/>
                    <a:pt x="1936337" y="697462"/>
                  </a:cubicBezTo>
                  <a:cubicBezTo>
                    <a:pt x="1938814" y="706675"/>
                    <a:pt x="1941386" y="715318"/>
                    <a:pt x="1943957" y="723392"/>
                  </a:cubicBezTo>
                  <a:cubicBezTo>
                    <a:pt x="1947005" y="733080"/>
                    <a:pt x="1950149" y="741819"/>
                    <a:pt x="1953101" y="749892"/>
                  </a:cubicBezTo>
                  <a:cubicBezTo>
                    <a:pt x="1955483" y="756161"/>
                    <a:pt x="1957768" y="761765"/>
                    <a:pt x="1959959" y="767179"/>
                  </a:cubicBezTo>
                  <a:cubicBezTo>
                    <a:pt x="1964055" y="776868"/>
                    <a:pt x="1967865" y="785131"/>
                    <a:pt x="1971294" y="791780"/>
                  </a:cubicBezTo>
                  <a:cubicBezTo>
                    <a:pt x="1976533" y="802038"/>
                    <a:pt x="1980629" y="808782"/>
                    <a:pt x="1982914" y="812296"/>
                  </a:cubicBezTo>
                  <a:cubicBezTo>
                    <a:pt x="1984248" y="814196"/>
                    <a:pt x="1985010" y="815241"/>
                    <a:pt x="1985010" y="815241"/>
                  </a:cubicBezTo>
                  <a:close/>
                </a:path>
              </a:pathLst>
            </a:custGeom>
            <a:solidFill>
              <a:schemeClr val="bg1"/>
            </a:solidFill>
            <a:ln w="0" cap="flat">
              <a:noFill/>
              <a:prstDash val="solid"/>
              <a:miter/>
            </a:ln>
          </p:spPr>
          <p:txBody>
            <a:bodyPr rtlCol="0" anchor="ctr"/>
            <a:lstStyle/>
            <a:p>
              <a:endParaRPr lang="en-US"/>
            </a:p>
          </p:txBody>
        </p:sp>
        <p:grpSp>
          <p:nvGrpSpPr>
            <p:cNvPr id="68" name="Group 67">
              <a:extLst>
                <a:ext uri="{FF2B5EF4-FFF2-40B4-BE49-F238E27FC236}">
                  <a16:creationId xmlns:a16="http://schemas.microsoft.com/office/drawing/2014/main" id="{91BA703D-F98C-2207-779F-00383E663AF6}"/>
                </a:ext>
              </a:extLst>
            </p:cNvPr>
            <p:cNvGrpSpPr/>
            <p:nvPr/>
          </p:nvGrpSpPr>
          <p:grpSpPr>
            <a:xfrm>
              <a:off x="4013531" y="2451161"/>
              <a:ext cx="1019556" cy="419065"/>
              <a:chOff x="4013531" y="2451161"/>
              <a:chExt cx="1019556" cy="419065"/>
            </a:xfrm>
            <a:solidFill>
              <a:schemeClr val="accent1"/>
            </a:solidFill>
          </p:grpSpPr>
          <p:sp>
            <p:nvSpPr>
              <p:cNvPr id="92" name="Freeform 91">
                <a:extLst>
                  <a:ext uri="{FF2B5EF4-FFF2-40B4-BE49-F238E27FC236}">
                    <a16:creationId xmlns:a16="http://schemas.microsoft.com/office/drawing/2014/main" id="{4881E2C8-AAB3-488B-E0C7-54311BB774A7}"/>
                  </a:ext>
                </a:extLst>
              </p:cNvPr>
              <p:cNvSpPr/>
              <p:nvPr/>
            </p:nvSpPr>
            <p:spPr>
              <a:xfrm>
                <a:off x="4013531" y="2451161"/>
                <a:ext cx="297560" cy="419065"/>
              </a:xfrm>
              <a:custGeom>
                <a:avLst/>
                <a:gdLst>
                  <a:gd name="connsiteX0" fmla="*/ 110014 w 297560"/>
                  <a:gd name="connsiteY0" fmla="*/ 92419 h 419065"/>
                  <a:gd name="connsiteX1" fmla="*/ 145542 w 297560"/>
                  <a:gd name="connsiteY1" fmla="*/ 73802 h 419065"/>
                  <a:gd name="connsiteX2" fmla="*/ 179356 w 297560"/>
                  <a:gd name="connsiteY2" fmla="*/ 87764 h 419065"/>
                  <a:gd name="connsiteX3" fmla="*/ 190976 w 297560"/>
                  <a:gd name="connsiteY3" fmla="*/ 128322 h 419065"/>
                  <a:gd name="connsiteX4" fmla="*/ 141732 w 297560"/>
                  <a:gd name="connsiteY4" fmla="*/ 217132 h 419065"/>
                  <a:gd name="connsiteX5" fmla="*/ 8572 w 297560"/>
                  <a:gd name="connsiteY5" fmla="*/ 356662 h 419065"/>
                  <a:gd name="connsiteX6" fmla="*/ 8572 w 297560"/>
                  <a:gd name="connsiteY6" fmla="*/ 419066 h 419065"/>
                  <a:gd name="connsiteX7" fmla="*/ 297561 w 297560"/>
                  <a:gd name="connsiteY7" fmla="*/ 419066 h 419065"/>
                  <a:gd name="connsiteX8" fmla="*/ 297561 w 297560"/>
                  <a:gd name="connsiteY8" fmla="*/ 345264 h 419065"/>
                  <a:gd name="connsiteX9" fmla="*/ 134588 w 297560"/>
                  <a:gd name="connsiteY9" fmla="*/ 345264 h 419065"/>
                  <a:gd name="connsiteX10" fmla="*/ 188023 w 297560"/>
                  <a:gd name="connsiteY10" fmla="*/ 283715 h 419065"/>
                  <a:gd name="connsiteX11" fmla="*/ 249936 w 297560"/>
                  <a:gd name="connsiteY11" fmla="*/ 215802 h 419065"/>
                  <a:gd name="connsiteX12" fmla="*/ 278225 w 297560"/>
                  <a:gd name="connsiteY12" fmla="*/ 167265 h 419065"/>
                  <a:gd name="connsiteX13" fmla="*/ 287274 w 297560"/>
                  <a:gd name="connsiteY13" fmla="*/ 119774 h 419065"/>
                  <a:gd name="connsiteX14" fmla="*/ 250984 w 297560"/>
                  <a:gd name="connsiteY14" fmla="*/ 30965 h 419065"/>
                  <a:gd name="connsiteX15" fmla="*/ 147542 w 297560"/>
                  <a:gd name="connsiteY15" fmla="*/ 0 h 419065"/>
                  <a:gd name="connsiteX16" fmla="*/ 71914 w 297560"/>
                  <a:gd name="connsiteY16" fmla="*/ 18142 h 419065"/>
                  <a:gd name="connsiteX17" fmla="*/ 19050 w 297560"/>
                  <a:gd name="connsiteY17" fmla="*/ 68483 h 419065"/>
                  <a:gd name="connsiteX18" fmla="*/ 0 w 297560"/>
                  <a:gd name="connsiteY18" fmla="*/ 138675 h 419065"/>
                  <a:gd name="connsiteX19" fmla="*/ 96107 w 297560"/>
                  <a:gd name="connsiteY19" fmla="*/ 138675 h 419065"/>
                  <a:gd name="connsiteX20" fmla="*/ 109728 w 297560"/>
                  <a:gd name="connsiteY20" fmla="*/ 92324 h 41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560" h="419065">
                    <a:moveTo>
                      <a:pt x="110014" y="92419"/>
                    </a:moveTo>
                    <a:cubicBezTo>
                      <a:pt x="119063" y="80071"/>
                      <a:pt x="130969" y="73802"/>
                      <a:pt x="145542" y="73802"/>
                    </a:cubicBezTo>
                    <a:cubicBezTo>
                      <a:pt x="160115" y="73802"/>
                      <a:pt x="171640" y="78456"/>
                      <a:pt x="179356" y="87764"/>
                    </a:cubicBezTo>
                    <a:cubicBezTo>
                      <a:pt x="187166" y="96978"/>
                      <a:pt x="190976" y="110560"/>
                      <a:pt x="190976" y="128322"/>
                    </a:cubicBezTo>
                    <a:cubicBezTo>
                      <a:pt x="190976" y="150263"/>
                      <a:pt x="174593" y="179898"/>
                      <a:pt x="141732" y="217132"/>
                    </a:cubicBezTo>
                    <a:lnTo>
                      <a:pt x="8572" y="356662"/>
                    </a:lnTo>
                    <a:lnTo>
                      <a:pt x="8572" y="419066"/>
                    </a:lnTo>
                    <a:lnTo>
                      <a:pt x="297561" y="419066"/>
                    </a:lnTo>
                    <a:lnTo>
                      <a:pt x="297561" y="345264"/>
                    </a:lnTo>
                    <a:lnTo>
                      <a:pt x="134588" y="345264"/>
                    </a:lnTo>
                    <a:lnTo>
                      <a:pt x="188023" y="283715"/>
                    </a:lnTo>
                    <a:cubicBezTo>
                      <a:pt x="216503" y="255315"/>
                      <a:pt x="237077" y="232709"/>
                      <a:pt x="249936" y="215802"/>
                    </a:cubicBezTo>
                    <a:cubicBezTo>
                      <a:pt x="262700" y="198895"/>
                      <a:pt x="272129" y="182748"/>
                      <a:pt x="278225" y="167265"/>
                    </a:cubicBezTo>
                    <a:cubicBezTo>
                      <a:pt x="284321" y="151878"/>
                      <a:pt x="287274" y="136016"/>
                      <a:pt x="287274" y="119774"/>
                    </a:cubicBezTo>
                    <a:cubicBezTo>
                      <a:pt x="287274" y="81211"/>
                      <a:pt x="275177" y="51576"/>
                      <a:pt x="250984" y="30965"/>
                    </a:cubicBezTo>
                    <a:cubicBezTo>
                      <a:pt x="226790" y="10353"/>
                      <a:pt x="192310" y="0"/>
                      <a:pt x="147542" y="0"/>
                    </a:cubicBezTo>
                    <a:cubicBezTo>
                      <a:pt x="119634" y="0"/>
                      <a:pt x="94488" y="6079"/>
                      <a:pt x="71914" y="18142"/>
                    </a:cubicBezTo>
                    <a:cubicBezTo>
                      <a:pt x="49339" y="30205"/>
                      <a:pt x="31718" y="47017"/>
                      <a:pt x="19050" y="68483"/>
                    </a:cubicBezTo>
                    <a:cubicBezTo>
                      <a:pt x="6382" y="89949"/>
                      <a:pt x="0" y="113315"/>
                      <a:pt x="0" y="138675"/>
                    </a:cubicBezTo>
                    <a:lnTo>
                      <a:pt x="96107" y="138675"/>
                    </a:lnTo>
                    <a:cubicBezTo>
                      <a:pt x="96107" y="120154"/>
                      <a:pt x="100679" y="104671"/>
                      <a:pt x="109728" y="92324"/>
                    </a:cubicBezTo>
                    <a:close/>
                  </a:path>
                </a:pathLst>
              </a:custGeom>
              <a:grpFill/>
              <a:ln w="0"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6A8B83A-FDBF-391E-258B-D87B2E082A8C}"/>
                  </a:ext>
                </a:extLst>
              </p:cNvPr>
              <p:cNvSpPr/>
              <p:nvPr/>
            </p:nvSpPr>
            <p:spPr>
              <a:xfrm>
                <a:off x="4455967" y="2457144"/>
                <a:ext cx="190595" cy="412986"/>
              </a:xfrm>
              <a:custGeom>
                <a:avLst/>
                <a:gdLst>
                  <a:gd name="connsiteX0" fmla="*/ 94488 w 190595"/>
                  <a:gd name="connsiteY0" fmla="*/ 412987 h 412986"/>
                  <a:gd name="connsiteX1" fmla="*/ 190595 w 190595"/>
                  <a:gd name="connsiteY1" fmla="*/ 412987 h 412986"/>
                  <a:gd name="connsiteX2" fmla="*/ 190595 w 190595"/>
                  <a:gd name="connsiteY2" fmla="*/ 0 h 412986"/>
                  <a:gd name="connsiteX3" fmla="*/ 181832 w 190595"/>
                  <a:gd name="connsiteY3" fmla="*/ 0 h 412986"/>
                  <a:gd name="connsiteX4" fmla="*/ 0 w 190595"/>
                  <a:gd name="connsiteY4" fmla="*/ 62689 h 412986"/>
                  <a:gd name="connsiteX5" fmla="*/ 0 w 190595"/>
                  <a:gd name="connsiteY5" fmla="*/ 135351 h 412986"/>
                  <a:gd name="connsiteX6" fmla="*/ 94488 w 190595"/>
                  <a:gd name="connsiteY6" fmla="*/ 107806 h 412986"/>
                  <a:gd name="connsiteX7" fmla="*/ 94488 w 190595"/>
                  <a:gd name="connsiteY7" fmla="*/ 412987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95" h="412986">
                    <a:moveTo>
                      <a:pt x="94488" y="412987"/>
                    </a:moveTo>
                    <a:lnTo>
                      <a:pt x="190595" y="412987"/>
                    </a:lnTo>
                    <a:lnTo>
                      <a:pt x="190595" y="0"/>
                    </a:lnTo>
                    <a:lnTo>
                      <a:pt x="181832" y="0"/>
                    </a:lnTo>
                    <a:lnTo>
                      <a:pt x="0" y="62689"/>
                    </a:lnTo>
                    <a:lnTo>
                      <a:pt x="0" y="135351"/>
                    </a:lnTo>
                    <a:lnTo>
                      <a:pt x="94488" y="107806"/>
                    </a:lnTo>
                    <a:lnTo>
                      <a:pt x="94488" y="412987"/>
                    </a:lnTo>
                    <a:close/>
                  </a:path>
                </a:pathLst>
              </a:custGeom>
              <a:grpFill/>
              <a:ln w="0"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F6E10B3A-5950-9CEF-CEAD-E72156E0A2B2}"/>
                  </a:ext>
                </a:extLst>
              </p:cNvPr>
              <p:cNvSpPr/>
              <p:nvPr/>
            </p:nvSpPr>
            <p:spPr>
              <a:xfrm>
                <a:off x="4842492" y="2457144"/>
                <a:ext cx="190595" cy="412986"/>
              </a:xfrm>
              <a:custGeom>
                <a:avLst/>
                <a:gdLst>
                  <a:gd name="connsiteX0" fmla="*/ 94488 w 190595"/>
                  <a:gd name="connsiteY0" fmla="*/ 412987 h 412986"/>
                  <a:gd name="connsiteX1" fmla="*/ 190595 w 190595"/>
                  <a:gd name="connsiteY1" fmla="*/ 412987 h 412986"/>
                  <a:gd name="connsiteX2" fmla="*/ 190595 w 190595"/>
                  <a:gd name="connsiteY2" fmla="*/ 0 h 412986"/>
                  <a:gd name="connsiteX3" fmla="*/ 181832 w 190595"/>
                  <a:gd name="connsiteY3" fmla="*/ 0 h 412986"/>
                  <a:gd name="connsiteX4" fmla="*/ 0 w 190595"/>
                  <a:gd name="connsiteY4" fmla="*/ 62689 h 412986"/>
                  <a:gd name="connsiteX5" fmla="*/ 0 w 190595"/>
                  <a:gd name="connsiteY5" fmla="*/ 135351 h 412986"/>
                  <a:gd name="connsiteX6" fmla="*/ 94488 w 190595"/>
                  <a:gd name="connsiteY6" fmla="*/ 107806 h 412986"/>
                  <a:gd name="connsiteX7" fmla="*/ 94488 w 190595"/>
                  <a:gd name="connsiteY7" fmla="*/ 412987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95" h="412986">
                    <a:moveTo>
                      <a:pt x="94488" y="412987"/>
                    </a:moveTo>
                    <a:lnTo>
                      <a:pt x="190595" y="412987"/>
                    </a:lnTo>
                    <a:lnTo>
                      <a:pt x="190595" y="0"/>
                    </a:lnTo>
                    <a:lnTo>
                      <a:pt x="181832" y="0"/>
                    </a:lnTo>
                    <a:lnTo>
                      <a:pt x="0" y="62689"/>
                    </a:lnTo>
                    <a:lnTo>
                      <a:pt x="0" y="135351"/>
                    </a:lnTo>
                    <a:lnTo>
                      <a:pt x="94488" y="107806"/>
                    </a:lnTo>
                    <a:lnTo>
                      <a:pt x="94488" y="412987"/>
                    </a:lnTo>
                    <a:close/>
                  </a:path>
                </a:pathLst>
              </a:custGeom>
              <a:grpFill/>
              <a:ln w="0"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2FD5EED-63C1-384E-E923-5243124F8CA7}"/>
                  </a:ext>
                </a:extLst>
              </p:cNvPr>
              <p:cNvSpPr/>
              <p:nvPr/>
            </p:nvSpPr>
            <p:spPr>
              <a:xfrm>
                <a:off x="4374433" y="2671237"/>
                <a:ext cx="75056" cy="74846"/>
              </a:xfrm>
              <a:custGeom>
                <a:avLst/>
                <a:gdLst>
                  <a:gd name="connsiteX0" fmla="*/ 37529 w 75056"/>
                  <a:gd name="connsiteY0" fmla="*/ 74847 h 74846"/>
                  <a:gd name="connsiteX1" fmla="*/ 75057 w 75056"/>
                  <a:gd name="connsiteY1" fmla="*/ 37423 h 74846"/>
                  <a:gd name="connsiteX2" fmla="*/ 75057 w 75056"/>
                  <a:gd name="connsiteY2" fmla="*/ 37423 h 74846"/>
                  <a:gd name="connsiteX3" fmla="*/ 37529 w 75056"/>
                  <a:gd name="connsiteY3" fmla="*/ 0 h 74846"/>
                  <a:gd name="connsiteX4" fmla="*/ 0 w 75056"/>
                  <a:gd name="connsiteY4" fmla="*/ 37423 h 74846"/>
                  <a:gd name="connsiteX5" fmla="*/ 0 w 75056"/>
                  <a:gd name="connsiteY5" fmla="*/ 37423 h 74846"/>
                  <a:gd name="connsiteX6" fmla="*/ 37529 w 75056"/>
                  <a:gd name="connsiteY6" fmla="*/ 74847 h 7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56" h="74846">
                    <a:moveTo>
                      <a:pt x="37529" y="74847"/>
                    </a:moveTo>
                    <a:cubicBezTo>
                      <a:pt x="58293" y="74847"/>
                      <a:pt x="75057" y="58130"/>
                      <a:pt x="75057" y="37423"/>
                    </a:cubicBezTo>
                    <a:lnTo>
                      <a:pt x="75057" y="37423"/>
                    </a:lnTo>
                    <a:cubicBezTo>
                      <a:pt x="75057" y="16717"/>
                      <a:pt x="58293" y="0"/>
                      <a:pt x="37529" y="0"/>
                    </a:cubicBezTo>
                    <a:cubicBezTo>
                      <a:pt x="16764" y="0"/>
                      <a:pt x="0" y="16717"/>
                      <a:pt x="0" y="37423"/>
                    </a:cubicBezTo>
                    <a:lnTo>
                      <a:pt x="0" y="37423"/>
                    </a:lnTo>
                    <a:cubicBezTo>
                      <a:pt x="0" y="58130"/>
                      <a:pt x="16764" y="74847"/>
                      <a:pt x="37529" y="74847"/>
                    </a:cubicBezTo>
                    <a:close/>
                  </a:path>
                </a:pathLst>
              </a:custGeom>
              <a:grpFill/>
              <a:ln w="0"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F8273F81-2324-2BF2-7FCC-101DC13DDF87}"/>
                  </a:ext>
                </a:extLst>
              </p:cNvPr>
              <p:cNvSpPr/>
              <p:nvPr/>
            </p:nvSpPr>
            <p:spPr>
              <a:xfrm>
                <a:off x="4741241" y="2671237"/>
                <a:ext cx="75056" cy="74846"/>
              </a:xfrm>
              <a:custGeom>
                <a:avLst/>
                <a:gdLst>
                  <a:gd name="connsiteX0" fmla="*/ 37528 w 75056"/>
                  <a:gd name="connsiteY0" fmla="*/ 74847 h 74846"/>
                  <a:gd name="connsiteX1" fmla="*/ 75057 w 75056"/>
                  <a:gd name="connsiteY1" fmla="*/ 37423 h 74846"/>
                  <a:gd name="connsiteX2" fmla="*/ 75057 w 75056"/>
                  <a:gd name="connsiteY2" fmla="*/ 37423 h 74846"/>
                  <a:gd name="connsiteX3" fmla="*/ 37528 w 75056"/>
                  <a:gd name="connsiteY3" fmla="*/ 0 h 74846"/>
                  <a:gd name="connsiteX4" fmla="*/ 0 w 75056"/>
                  <a:gd name="connsiteY4" fmla="*/ 37423 h 74846"/>
                  <a:gd name="connsiteX5" fmla="*/ 0 w 75056"/>
                  <a:gd name="connsiteY5" fmla="*/ 37423 h 74846"/>
                  <a:gd name="connsiteX6" fmla="*/ 37528 w 75056"/>
                  <a:gd name="connsiteY6" fmla="*/ 74847 h 7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56" h="74846">
                    <a:moveTo>
                      <a:pt x="37528" y="74847"/>
                    </a:moveTo>
                    <a:cubicBezTo>
                      <a:pt x="58293" y="74847"/>
                      <a:pt x="75057" y="58130"/>
                      <a:pt x="75057" y="37423"/>
                    </a:cubicBezTo>
                    <a:lnTo>
                      <a:pt x="75057" y="37423"/>
                    </a:lnTo>
                    <a:cubicBezTo>
                      <a:pt x="75057" y="16717"/>
                      <a:pt x="58293" y="0"/>
                      <a:pt x="37528" y="0"/>
                    </a:cubicBezTo>
                    <a:cubicBezTo>
                      <a:pt x="16764" y="0"/>
                      <a:pt x="0" y="16717"/>
                      <a:pt x="0" y="37423"/>
                    </a:cubicBezTo>
                    <a:lnTo>
                      <a:pt x="0" y="37423"/>
                    </a:lnTo>
                    <a:cubicBezTo>
                      <a:pt x="0" y="58130"/>
                      <a:pt x="16764" y="74847"/>
                      <a:pt x="37528" y="74847"/>
                    </a:cubicBezTo>
                    <a:close/>
                  </a:path>
                </a:pathLst>
              </a:custGeom>
              <a:grpFill/>
              <a:ln w="0" cap="flat">
                <a:noFill/>
                <a:prstDash val="solid"/>
                <a:miter/>
              </a:ln>
            </p:spPr>
            <p:txBody>
              <a:bodyPr rtlCol="0" anchor="ctr"/>
              <a:lstStyle/>
              <a:p>
                <a:endParaRPr lang="en-US"/>
              </a:p>
            </p:txBody>
          </p:sp>
        </p:grpSp>
        <p:grpSp>
          <p:nvGrpSpPr>
            <p:cNvPr id="69" name="Group 68">
              <a:extLst>
                <a:ext uri="{FF2B5EF4-FFF2-40B4-BE49-F238E27FC236}">
                  <a16:creationId xmlns:a16="http://schemas.microsoft.com/office/drawing/2014/main" id="{654F0617-BA31-4014-55E3-ED5F3C6606C3}"/>
                </a:ext>
              </a:extLst>
            </p:cNvPr>
            <p:cNvGrpSpPr/>
            <p:nvPr/>
          </p:nvGrpSpPr>
          <p:grpSpPr>
            <a:xfrm>
              <a:off x="3727685" y="3244270"/>
              <a:ext cx="1702117" cy="137346"/>
              <a:chOff x="3727685" y="3244270"/>
              <a:chExt cx="1702117" cy="137346"/>
            </a:xfrm>
            <a:solidFill>
              <a:schemeClr val="bg1"/>
            </a:solidFill>
          </p:grpSpPr>
          <p:sp>
            <p:nvSpPr>
              <p:cNvPr id="70" name="Freeform 69">
                <a:extLst>
                  <a:ext uri="{FF2B5EF4-FFF2-40B4-BE49-F238E27FC236}">
                    <a16:creationId xmlns:a16="http://schemas.microsoft.com/office/drawing/2014/main" id="{EC539EB3-DF22-02E1-BF7F-F6326180768A}"/>
                  </a:ext>
                </a:extLst>
              </p:cNvPr>
              <p:cNvSpPr/>
              <p:nvPr/>
            </p:nvSpPr>
            <p:spPr>
              <a:xfrm>
                <a:off x="3727685" y="3249969"/>
                <a:ext cx="77723" cy="101252"/>
              </a:xfrm>
              <a:custGeom>
                <a:avLst/>
                <a:gdLst>
                  <a:gd name="connsiteX0" fmla="*/ 20955 w 77723"/>
                  <a:gd name="connsiteY0" fmla="*/ 65538 h 101252"/>
                  <a:gd name="connsiteX1" fmla="*/ 20955 w 77723"/>
                  <a:gd name="connsiteY1" fmla="*/ 101252 h 101252"/>
                  <a:gd name="connsiteX2" fmla="*/ 0 w 77723"/>
                  <a:gd name="connsiteY2" fmla="*/ 101252 h 101252"/>
                  <a:gd name="connsiteX3" fmla="*/ 0 w 77723"/>
                  <a:gd name="connsiteY3" fmla="*/ 0 h 101252"/>
                  <a:gd name="connsiteX4" fmla="*/ 39624 w 77723"/>
                  <a:gd name="connsiteY4" fmla="*/ 0 h 101252"/>
                  <a:gd name="connsiteX5" fmla="*/ 59722 w 77723"/>
                  <a:gd name="connsiteY5" fmla="*/ 4179 h 101252"/>
                  <a:gd name="connsiteX6" fmla="*/ 73057 w 77723"/>
                  <a:gd name="connsiteY6" fmla="*/ 16052 h 101252"/>
                  <a:gd name="connsiteX7" fmla="*/ 77724 w 77723"/>
                  <a:gd name="connsiteY7" fmla="*/ 33529 h 101252"/>
                  <a:gd name="connsiteX8" fmla="*/ 67532 w 77723"/>
                  <a:gd name="connsiteY8" fmla="*/ 56990 h 101252"/>
                  <a:gd name="connsiteX9" fmla="*/ 39243 w 77723"/>
                  <a:gd name="connsiteY9" fmla="*/ 65538 h 101252"/>
                  <a:gd name="connsiteX10" fmla="*/ 20860 w 77723"/>
                  <a:gd name="connsiteY10" fmla="*/ 65538 h 101252"/>
                  <a:gd name="connsiteX11" fmla="*/ 20955 w 77723"/>
                  <a:gd name="connsiteY11" fmla="*/ 48631 h 101252"/>
                  <a:gd name="connsiteX12" fmla="*/ 39624 w 77723"/>
                  <a:gd name="connsiteY12" fmla="*/ 48631 h 101252"/>
                  <a:gd name="connsiteX13" fmla="*/ 52292 w 77723"/>
                  <a:gd name="connsiteY13" fmla="*/ 44737 h 101252"/>
                  <a:gd name="connsiteX14" fmla="*/ 56674 w 77723"/>
                  <a:gd name="connsiteY14" fmla="*/ 33624 h 101252"/>
                  <a:gd name="connsiteX15" fmla="*/ 52292 w 77723"/>
                  <a:gd name="connsiteY15" fmla="*/ 21561 h 101252"/>
                  <a:gd name="connsiteX16" fmla="*/ 40196 w 77723"/>
                  <a:gd name="connsiteY16" fmla="*/ 16812 h 101252"/>
                  <a:gd name="connsiteX17" fmla="*/ 21050 w 77723"/>
                  <a:gd name="connsiteY17" fmla="*/ 16812 h 101252"/>
                  <a:gd name="connsiteX18" fmla="*/ 21050 w 77723"/>
                  <a:gd name="connsiteY18" fmla="*/ 48631 h 10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23" h="101252">
                    <a:moveTo>
                      <a:pt x="20955" y="65538"/>
                    </a:moveTo>
                    <a:lnTo>
                      <a:pt x="20955" y="101252"/>
                    </a:lnTo>
                    <a:lnTo>
                      <a:pt x="0" y="101252"/>
                    </a:lnTo>
                    <a:lnTo>
                      <a:pt x="0" y="0"/>
                    </a:lnTo>
                    <a:lnTo>
                      <a:pt x="39624" y="0"/>
                    </a:lnTo>
                    <a:cubicBezTo>
                      <a:pt x="47244" y="0"/>
                      <a:pt x="53912" y="1425"/>
                      <a:pt x="59722" y="4179"/>
                    </a:cubicBezTo>
                    <a:cubicBezTo>
                      <a:pt x="65532" y="6934"/>
                      <a:pt x="70009" y="10923"/>
                      <a:pt x="73057" y="16052"/>
                    </a:cubicBezTo>
                    <a:cubicBezTo>
                      <a:pt x="76105" y="21181"/>
                      <a:pt x="77724" y="26975"/>
                      <a:pt x="77724" y="33529"/>
                    </a:cubicBezTo>
                    <a:cubicBezTo>
                      <a:pt x="77724" y="43407"/>
                      <a:pt x="74295" y="51291"/>
                      <a:pt x="67532" y="56990"/>
                    </a:cubicBezTo>
                    <a:cubicBezTo>
                      <a:pt x="60674" y="62689"/>
                      <a:pt x="51245" y="65538"/>
                      <a:pt x="39243" y="65538"/>
                    </a:cubicBezTo>
                    <a:lnTo>
                      <a:pt x="20860" y="65538"/>
                    </a:lnTo>
                    <a:close/>
                    <a:moveTo>
                      <a:pt x="20955" y="48631"/>
                    </a:moveTo>
                    <a:lnTo>
                      <a:pt x="39624" y="48631"/>
                    </a:lnTo>
                    <a:cubicBezTo>
                      <a:pt x="45148" y="48631"/>
                      <a:pt x="49340" y="47302"/>
                      <a:pt x="52292" y="44737"/>
                    </a:cubicBezTo>
                    <a:cubicBezTo>
                      <a:pt x="55245" y="42173"/>
                      <a:pt x="56674" y="38468"/>
                      <a:pt x="56674" y="33624"/>
                    </a:cubicBezTo>
                    <a:cubicBezTo>
                      <a:pt x="56674" y="28780"/>
                      <a:pt x="55245" y="24696"/>
                      <a:pt x="52292" y="21561"/>
                    </a:cubicBezTo>
                    <a:cubicBezTo>
                      <a:pt x="49340" y="18427"/>
                      <a:pt x="45339" y="16907"/>
                      <a:pt x="40196" y="16812"/>
                    </a:cubicBezTo>
                    <a:lnTo>
                      <a:pt x="21050" y="16812"/>
                    </a:lnTo>
                    <a:lnTo>
                      <a:pt x="21050" y="48631"/>
                    </a:lnTo>
                    <a:close/>
                  </a:path>
                </a:pathLst>
              </a:custGeom>
              <a:grp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9322250-7E63-BF4F-EEDD-ECC605AD9F9E}"/>
                  </a:ext>
                </a:extLst>
              </p:cNvPr>
              <p:cNvSpPr/>
              <p:nvPr/>
            </p:nvSpPr>
            <p:spPr>
              <a:xfrm>
                <a:off x="3815792" y="3274380"/>
                <a:ext cx="68484" cy="78171"/>
              </a:xfrm>
              <a:custGeom>
                <a:avLst/>
                <a:gdLst>
                  <a:gd name="connsiteX0" fmla="*/ 37433 w 68484"/>
                  <a:gd name="connsiteY0" fmla="*/ 78171 h 78171"/>
                  <a:gd name="connsiteX1" fmla="*/ 10382 w 68484"/>
                  <a:gd name="connsiteY1" fmla="*/ 68008 h 78171"/>
                  <a:gd name="connsiteX2" fmla="*/ 0 w 68484"/>
                  <a:gd name="connsiteY2" fmla="*/ 40938 h 78171"/>
                  <a:gd name="connsiteX3" fmla="*/ 0 w 68484"/>
                  <a:gd name="connsiteY3" fmla="*/ 38943 h 78171"/>
                  <a:gd name="connsiteX4" fmla="*/ 4382 w 68484"/>
                  <a:gd name="connsiteY4" fmla="*/ 18617 h 78171"/>
                  <a:gd name="connsiteX5" fmla="*/ 16859 w 68484"/>
                  <a:gd name="connsiteY5" fmla="*/ 4844 h 78171"/>
                  <a:gd name="connsiteX6" fmla="*/ 35243 w 68484"/>
                  <a:gd name="connsiteY6" fmla="*/ 0 h 78171"/>
                  <a:gd name="connsiteX7" fmla="*/ 59627 w 68484"/>
                  <a:gd name="connsiteY7" fmla="*/ 9783 h 78171"/>
                  <a:gd name="connsiteX8" fmla="*/ 68485 w 68484"/>
                  <a:gd name="connsiteY8" fmla="*/ 37423 h 78171"/>
                  <a:gd name="connsiteX9" fmla="*/ 68485 w 68484"/>
                  <a:gd name="connsiteY9" fmla="*/ 45592 h 78171"/>
                  <a:gd name="connsiteX10" fmla="*/ 20383 w 68484"/>
                  <a:gd name="connsiteY10" fmla="*/ 45592 h 78171"/>
                  <a:gd name="connsiteX11" fmla="*/ 26289 w 68484"/>
                  <a:gd name="connsiteY11" fmla="*/ 57465 h 78171"/>
                  <a:gd name="connsiteX12" fmla="*/ 38767 w 68484"/>
                  <a:gd name="connsiteY12" fmla="*/ 61929 h 78171"/>
                  <a:gd name="connsiteX13" fmla="*/ 56959 w 68484"/>
                  <a:gd name="connsiteY13" fmla="*/ 53476 h 78171"/>
                  <a:gd name="connsiteX14" fmla="*/ 66866 w 68484"/>
                  <a:gd name="connsiteY14" fmla="*/ 64494 h 78171"/>
                  <a:gd name="connsiteX15" fmla="*/ 54578 w 68484"/>
                  <a:gd name="connsiteY15" fmla="*/ 74467 h 78171"/>
                  <a:gd name="connsiteX16" fmla="*/ 37433 w 68484"/>
                  <a:gd name="connsiteY16" fmla="*/ 78076 h 78171"/>
                  <a:gd name="connsiteX17" fmla="*/ 35147 w 68484"/>
                  <a:gd name="connsiteY17" fmla="*/ 16337 h 78171"/>
                  <a:gd name="connsiteX18" fmla="*/ 25432 w 68484"/>
                  <a:gd name="connsiteY18" fmla="*/ 20421 h 78171"/>
                  <a:gd name="connsiteX19" fmla="*/ 20669 w 68484"/>
                  <a:gd name="connsiteY19" fmla="*/ 32009 h 78171"/>
                  <a:gd name="connsiteX20" fmla="*/ 48673 w 68484"/>
                  <a:gd name="connsiteY20" fmla="*/ 32009 h 78171"/>
                  <a:gd name="connsiteX21" fmla="*/ 48673 w 68484"/>
                  <a:gd name="connsiteY21" fmla="*/ 30395 h 78171"/>
                  <a:gd name="connsiteX22" fmla="*/ 45053 w 68484"/>
                  <a:gd name="connsiteY22" fmla="*/ 20041 h 78171"/>
                  <a:gd name="connsiteX23" fmla="*/ 35147 w 68484"/>
                  <a:gd name="connsiteY23" fmla="*/ 16337 h 7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84" h="78171">
                    <a:moveTo>
                      <a:pt x="37433" y="78171"/>
                    </a:moveTo>
                    <a:cubicBezTo>
                      <a:pt x="26384" y="78171"/>
                      <a:pt x="17335" y="74752"/>
                      <a:pt x="10382" y="68008"/>
                    </a:cubicBezTo>
                    <a:cubicBezTo>
                      <a:pt x="3429" y="61264"/>
                      <a:pt x="0" y="52241"/>
                      <a:pt x="0" y="40938"/>
                    </a:cubicBezTo>
                    <a:lnTo>
                      <a:pt x="0" y="38943"/>
                    </a:lnTo>
                    <a:cubicBezTo>
                      <a:pt x="0" y="31344"/>
                      <a:pt x="1429" y="24601"/>
                      <a:pt x="4382" y="18617"/>
                    </a:cubicBezTo>
                    <a:cubicBezTo>
                      <a:pt x="7334" y="12633"/>
                      <a:pt x="11430" y="8074"/>
                      <a:pt x="16859" y="4844"/>
                    </a:cubicBezTo>
                    <a:cubicBezTo>
                      <a:pt x="22193" y="1615"/>
                      <a:pt x="28384" y="0"/>
                      <a:pt x="35243" y="0"/>
                    </a:cubicBezTo>
                    <a:cubicBezTo>
                      <a:pt x="45530" y="0"/>
                      <a:pt x="53721" y="3229"/>
                      <a:pt x="59627" y="9783"/>
                    </a:cubicBezTo>
                    <a:cubicBezTo>
                      <a:pt x="65532" y="16242"/>
                      <a:pt x="68485" y="25455"/>
                      <a:pt x="68485" y="37423"/>
                    </a:cubicBezTo>
                    <a:lnTo>
                      <a:pt x="68485" y="45592"/>
                    </a:lnTo>
                    <a:lnTo>
                      <a:pt x="20383" y="45592"/>
                    </a:lnTo>
                    <a:cubicBezTo>
                      <a:pt x="21050" y="50531"/>
                      <a:pt x="22955" y="54425"/>
                      <a:pt x="26289" y="57465"/>
                    </a:cubicBezTo>
                    <a:cubicBezTo>
                      <a:pt x="29528" y="60409"/>
                      <a:pt x="33719" y="61929"/>
                      <a:pt x="38767" y="61929"/>
                    </a:cubicBezTo>
                    <a:cubicBezTo>
                      <a:pt x="46577" y="61929"/>
                      <a:pt x="52578" y="59080"/>
                      <a:pt x="56959" y="53476"/>
                    </a:cubicBezTo>
                    <a:lnTo>
                      <a:pt x="66866" y="64494"/>
                    </a:lnTo>
                    <a:cubicBezTo>
                      <a:pt x="63818" y="68768"/>
                      <a:pt x="59722" y="72092"/>
                      <a:pt x="54578" y="74467"/>
                    </a:cubicBezTo>
                    <a:cubicBezTo>
                      <a:pt x="49435" y="76841"/>
                      <a:pt x="43720" y="78076"/>
                      <a:pt x="37433" y="78076"/>
                    </a:cubicBezTo>
                    <a:close/>
                    <a:moveTo>
                      <a:pt x="35147" y="16337"/>
                    </a:moveTo>
                    <a:cubicBezTo>
                      <a:pt x="31147" y="16337"/>
                      <a:pt x="27908" y="17667"/>
                      <a:pt x="25432" y="20421"/>
                    </a:cubicBezTo>
                    <a:cubicBezTo>
                      <a:pt x="22955" y="23081"/>
                      <a:pt x="21336" y="26975"/>
                      <a:pt x="20669" y="32009"/>
                    </a:cubicBezTo>
                    <a:lnTo>
                      <a:pt x="48673" y="32009"/>
                    </a:lnTo>
                    <a:lnTo>
                      <a:pt x="48673" y="30395"/>
                    </a:lnTo>
                    <a:cubicBezTo>
                      <a:pt x="48673" y="25930"/>
                      <a:pt x="47339" y="22511"/>
                      <a:pt x="45053" y="20041"/>
                    </a:cubicBezTo>
                    <a:cubicBezTo>
                      <a:pt x="42767" y="17572"/>
                      <a:pt x="39433" y="16337"/>
                      <a:pt x="35147" y="16337"/>
                    </a:cubicBezTo>
                    <a:close/>
                  </a:path>
                </a:pathLst>
              </a:custGeom>
              <a:grpFill/>
              <a:ln w="0"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511B23D-63A9-D52A-0C11-C5458F51D2E2}"/>
                  </a:ext>
                </a:extLst>
              </p:cNvPr>
              <p:cNvSpPr/>
              <p:nvPr/>
            </p:nvSpPr>
            <p:spPr>
              <a:xfrm>
                <a:off x="3895421" y="3274570"/>
                <a:ext cx="65151" cy="76651"/>
              </a:xfrm>
              <a:custGeom>
                <a:avLst/>
                <a:gdLst>
                  <a:gd name="connsiteX0" fmla="*/ 18859 w 65151"/>
                  <a:gd name="connsiteY0" fmla="*/ 1330 h 76651"/>
                  <a:gd name="connsiteX1" fmla="*/ 19526 w 65151"/>
                  <a:gd name="connsiteY1" fmla="*/ 10068 h 76651"/>
                  <a:gd name="connsiteX2" fmla="*/ 41243 w 65151"/>
                  <a:gd name="connsiteY2" fmla="*/ 0 h 76651"/>
                  <a:gd name="connsiteX3" fmla="*/ 59150 w 65151"/>
                  <a:gd name="connsiteY3" fmla="*/ 7029 h 76651"/>
                  <a:gd name="connsiteX4" fmla="*/ 65151 w 65151"/>
                  <a:gd name="connsiteY4" fmla="*/ 28020 h 76651"/>
                  <a:gd name="connsiteX5" fmla="*/ 65151 w 65151"/>
                  <a:gd name="connsiteY5" fmla="*/ 76651 h 76651"/>
                  <a:gd name="connsiteX6" fmla="*/ 44958 w 65151"/>
                  <a:gd name="connsiteY6" fmla="*/ 76651 h 76651"/>
                  <a:gd name="connsiteX7" fmla="*/ 44958 w 65151"/>
                  <a:gd name="connsiteY7" fmla="*/ 28495 h 76651"/>
                  <a:gd name="connsiteX8" fmla="*/ 42196 w 65151"/>
                  <a:gd name="connsiteY8" fmla="*/ 19187 h 76651"/>
                  <a:gd name="connsiteX9" fmla="*/ 32956 w 65151"/>
                  <a:gd name="connsiteY9" fmla="*/ 16337 h 76651"/>
                  <a:gd name="connsiteX10" fmla="*/ 20193 w 65151"/>
                  <a:gd name="connsiteY10" fmla="*/ 23556 h 76651"/>
                  <a:gd name="connsiteX11" fmla="*/ 20193 w 65151"/>
                  <a:gd name="connsiteY11" fmla="*/ 76651 h 76651"/>
                  <a:gd name="connsiteX12" fmla="*/ 0 w 65151"/>
                  <a:gd name="connsiteY12" fmla="*/ 76651 h 76651"/>
                  <a:gd name="connsiteX13" fmla="*/ 0 w 65151"/>
                  <a:gd name="connsiteY13" fmla="*/ 1425 h 76651"/>
                  <a:gd name="connsiteX14" fmla="*/ 18955 w 65151"/>
                  <a:gd name="connsiteY14" fmla="*/ 1425 h 7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151" h="76651">
                    <a:moveTo>
                      <a:pt x="18859" y="1330"/>
                    </a:moveTo>
                    <a:lnTo>
                      <a:pt x="19526" y="10068"/>
                    </a:lnTo>
                    <a:cubicBezTo>
                      <a:pt x="24955" y="3324"/>
                      <a:pt x="32195" y="0"/>
                      <a:pt x="41243" y="0"/>
                    </a:cubicBezTo>
                    <a:cubicBezTo>
                      <a:pt x="49244" y="0"/>
                      <a:pt x="55150" y="2375"/>
                      <a:pt x="59150" y="7029"/>
                    </a:cubicBezTo>
                    <a:cubicBezTo>
                      <a:pt x="63151" y="11683"/>
                      <a:pt x="65056" y="18712"/>
                      <a:pt x="65151" y="28020"/>
                    </a:cubicBezTo>
                    <a:lnTo>
                      <a:pt x="65151" y="76651"/>
                    </a:lnTo>
                    <a:lnTo>
                      <a:pt x="44958" y="76651"/>
                    </a:lnTo>
                    <a:lnTo>
                      <a:pt x="44958" y="28495"/>
                    </a:lnTo>
                    <a:cubicBezTo>
                      <a:pt x="44958" y="24221"/>
                      <a:pt x="44005" y="21181"/>
                      <a:pt x="42196" y="19187"/>
                    </a:cubicBezTo>
                    <a:cubicBezTo>
                      <a:pt x="40386" y="17192"/>
                      <a:pt x="37243" y="16337"/>
                      <a:pt x="32956" y="16337"/>
                    </a:cubicBezTo>
                    <a:cubicBezTo>
                      <a:pt x="27242" y="16337"/>
                      <a:pt x="23050" y="18712"/>
                      <a:pt x="20193" y="23556"/>
                    </a:cubicBezTo>
                    <a:lnTo>
                      <a:pt x="20193" y="76651"/>
                    </a:lnTo>
                    <a:lnTo>
                      <a:pt x="0" y="76651"/>
                    </a:lnTo>
                    <a:lnTo>
                      <a:pt x="0" y="1425"/>
                    </a:lnTo>
                    <a:lnTo>
                      <a:pt x="18955" y="1425"/>
                    </a:lnTo>
                    <a:close/>
                  </a:path>
                </a:pathLst>
              </a:custGeom>
              <a:grp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2B3E023-98DC-80F8-CEF1-9DBB6BC8C421}"/>
                  </a:ext>
                </a:extLst>
              </p:cNvPr>
              <p:cNvSpPr/>
              <p:nvPr/>
            </p:nvSpPr>
            <p:spPr>
              <a:xfrm>
                <a:off x="3975431" y="3274570"/>
                <a:ext cx="65150" cy="76651"/>
              </a:xfrm>
              <a:custGeom>
                <a:avLst/>
                <a:gdLst>
                  <a:gd name="connsiteX0" fmla="*/ 18859 w 65150"/>
                  <a:gd name="connsiteY0" fmla="*/ 1330 h 76651"/>
                  <a:gd name="connsiteX1" fmla="*/ 19526 w 65150"/>
                  <a:gd name="connsiteY1" fmla="*/ 10068 h 76651"/>
                  <a:gd name="connsiteX2" fmla="*/ 41243 w 65150"/>
                  <a:gd name="connsiteY2" fmla="*/ 0 h 76651"/>
                  <a:gd name="connsiteX3" fmla="*/ 59150 w 65150"/>
                  <a:gd name="connsiteY3" fmla="*/ 7029 h 76651"/>
                  <a:gd name="connsiteX4" fmla="*/ 65151 w 65150"/>
                  <a:gd name="connsiteY4" fmla="*/ 28020 h 76651"/>
                  <a:gd name="connsiteX5" fmla="*/ 65151 w 65150"/>
                  <a:gd name="connsiteY5" fmla="*/ 76651 h 76651"/>
                  <a:gd name="connsiteX6" fmla="*/ 44958 w 65150"/>
                  <a:gd name="connsiteY6" fmla="*/ 76651 h 76651"/>
                  <a:gd name="connsiteX7" fmla="*/ 44958 w 65150"/>
                  <a:gd name="connsiteY7" fmla="*/ 28495 h 76651"/>
                  <a:gd name="connsiteX8" fmla="*/ 42196 w 65150"/>
                  <a:gd name="connsiteY8" fmla="*/ 19187 h 76651"/>
                  <a:gd name="connsiteX9" fmla="*/ 32956 w 65150"/>
                  <a:gd name="connsiteY9" fmla="*/ 16337 h 76651"/>
                  <a:gd name="connsiteX10" fmla="*/ 20193 w 65150"/>
                  <a:gd name="connsiteY10" fmla="*/ 23556 h 76651"/>
                  <a:gd name="connsiteX11" fmla="*/ 20193 w 65150"/>
                  <a:gd name="connsiteY11" fmla="*/ 76651 h 76651"/>
                  <a:gd name="connsiteX12" fmla="*/ 0 w 65150"/>
                  <a:gd name="connsiteY12" fmla="*/ 76651 h 76651"/>
                  <a:gd name="connsiteX13" fmla="*/ 0 w 65150"/>
                  <a:gd name="connsiteY13" fmla="*/ 1425 h 76651"/>
                  <a:gd name="connsiteX14" fmla="*/ 18955 w 65150"/>
                  <a:gd name="connsiteY14" fmla="*/ 1425 h 7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150" h="76651">
                    <a:moveTo>
                      <a:pt x="18859" y="1330"/>
                    </a:moveTo>
                    <a:lnTo>
                      <a:pt x="19526" y="10068"/>
                    </a:lnTo>
                    <a:cubicBezTo>
                      <a:pt x="24955" y="3324"/>
                      <a:pt x="32194" y="0"/>
                      <a:pt x="41243" y="0"/>
                    </a:cubicBezTo>
                    <a:cubicBezTo>
                      <a:pt x="49244" y="0"/>
                      <a:pt x="55150" y="2375"/>
                      <a:pt x="59150" y="7029"/>
                    </a:cubicBezTo>
                    <a:cubicBezTo>
                      <a:pt x="63151" y="11683"/>
                      <a:pt x="65056" y="18712"/>
                      <a:pt x="65151" y="28020"/>
                    </a:cubicBezTo>
                    <a:lnTo>
                      <a:pt x="65151" y="76651"/>
                    </a:lnTo>
                    <a:lnTo>
                      <a:pt x="44958" y="76651"/>
                    </a:lnTo>
                    <a:lnTo>
                      <a:pt x="44958" y="28495"/>
                    </a:lnTo>
                    <a:cubicBezTo>
                      <a:pt x="44958" y="24221"/>
                      <a:pt x="44005" y="21181"/>
                      <a:pt x="42196" y="19187"/>
                    </a:cubicBezTo>
                    <a:cubicBezTo>
                      <a:pt x="40386" y="17192"/>
                      <a:pt x="37243" y="16337"/>
                      <a:pt x="32956" y="16337"/>
                    </a:cubicBezTo>
                    <a:cubicBezTo>
                      <a:pt x="27241" y="16337"/>
                      <a:pt x="23050" y="18712"/>
                      <a:pt x="20193" y="23556"/>
                    </a:cubicBezTo>
                    <a:lnTo>
                      <a:pt x="20193" y="76651"/>
                    </a:lnTo>
                    <a:lnTo>
                      <a:pt x="0" y="76651"/>
                    </a:lnTo>
                    <a:lnTo>
                      <a:pt x="0" y="1425"/>
                    </a:lnTo>
                    <a:lnTo>
                      <a:pt x="18955" y="1425"/>
                    </a:lnTo>
                    <a:close/>
                  </a:path>
                </a:pathLst>
              </a:custGeom>
              <a:grp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7F06B70-A740-BE94-7F2E-C62265A820F9}"/>
                  </a:ext>
                </a:extLst>
              </p:cNvPr>
              <p:cNvSpPr/>
              <p:nvPr/>
            </p:nvSpPr>
            <p:spPr>
              <a:xfrm>
                <a:off x="4051917" y="3274570"/>
                <a:ext cx="64293" cy="78076"/>
              </a:xfrm>
              <a:custGeom>
                <a:avLst/>
                <a:gdLst>
                  <a:gd name="connsiteX0" fmla="*/ 44768 w 64293"/>
                  <a:gd name="connsiteY0" fmla="*/ 55850 h 78076"/>
                  <a:gd name="connsiteX1" fmla="*/ 41148 w 64293"/>
                  <a:gd name="connsiteY1" fmla="*/ 50056 h 78076"/>
                  <a:gd name="connsiteX2" fmla="*/ 29432 w 64293"/>
                  <a:gd name="connsiteY2" fmla="*/ 46257 h 78076"/>
                  <a:gd name="connsiteX3" fmla="*/ 2476 w 64293"/>
                  <a:gd name="connsiteY3" fmla="*/ 23461 h 78076"/>
                  <a:gd name="connsiteX4" fmla="*/ 10858 w 64293"/>
                  <a:gd name="connsiteY4" fmla="*/ 6744 h 78076"/>
                  <a:gd name="connsiteX5" fmla="*/ 32671 w 64293"/>
                  <a:gd name="connsiteY5" fmla="*/ 0 h 78076"/>
                  <a:gd name="connsiteX6" fmla="*/ 55626 w 64293"/>
                  <a:gd name="connsiteY6" fmla="*/ 6744 h 78076"/>
                  <a:gd name="connsiteX7" fmla="*/ 64198 w 64293"/>
                  <a:gd name="connsiteY7" fmla="*/ 24316 h 78076"/>
                  <a:gd name="connsiteX8" fmla="*/ 44005 w 64293"/>
                  <a:gd name="connsiteY8" fmla="*/ 24316 h 78076"/>
                  <a:gd name="connsiteX9" fmla="*/ 41243 w 64293"/>
                  <a:gd name="connsiteY9" fmla="*/ 17192 h 78076"/>
                  <a:gd name="connsiteX10" fmla="*/ 32480 w 64293"/>
                  <a:gd name="connsiteY10" fmla="*/ 14342 h 78076"/>
                  <a:gd name="connsiteX11" fmla="*/ 24574 w 64293"/>
                  <a:gd name="connsiteY11" fmla="*/ 16622 h 78076"/>
                  <a:gd name="connsiteX12" fmla="*/ 21812 w 64293"/>
                  <a:gd name="connsiteY12" fmla="*/ 22511 h 78076"/>
                  <a:gd name="connsiteX13" fmla="*/ 24955 w 64293"/>
                  <a:gd name="connsiteY13" fmla="*/ 27925 h 78076"/>
                  <a:gd name="connsiteX14" fmla="*/ 35623 w 64293"/>
                  <a:gd name="connsiteY14" fmla="*/ 31439 h 78076"/>
                  <a:gd name="connsiteX15" fmla="*/ 48292 w 64293"/>
                  <a:gd name="connsiteY15" fmla="*/ 34859 h 78076"/>
                  <a:gd name="connsiteX16" fmla="*/ 64294 w 64293"/>
                  <a:gd name="connsiteY16" fmla="*/ 55090 h 78076"/>
                  <a:gd name="connsiteX17" fmla="*/ 55435 w 64293"/>
                  <a:gd name="connsiteY17" fmla="*/ 71712 h 78076"/>
                  <a:gd name="connsiteX18" fmla="*/ 32575 w 64293"/>
                  <a:gd name="connsiteY18" fmla="*/ 78076 h 78076"/>
                  <a:gd name="connsiteX19" fmla="*/ 15716 w 64293"/>
                  <a:gd name="connsiteY19" fmla="*/ 74657 h 78076"/>
                  <a:gd name="connsiteX20" fmla="*/ 4191 w 64293"/>
                  <a:gd name="connsiteY20" fmla="*/ 65443 h 78076"/>
                  <a:gd name="connsiteX21" fmla="*/ 0 w 64293"/>
                  <a:gd name="connsiteY21" fmla="*/ 52716 h 78076"/>
                  <a:gd name="connsiteX22" fmla="*/ 19145 w 64293"/>
                  <a:gd name="connsiteY22" fmla="*/ 52716 h 78076"/>
                  <a:gd name="connsiteX23" fmla="*/ 23146 w 64293"/>
                  <a:gd name="connsiteY23" fmla="*/ 60884 h 78076"/>
                  <a:gd name="connsiteX24" fmla="*/ 33052 w 64293"/>
                  <a:gd name="connsiteY24" fmla="*/ 63734 h 78076"/>
                  <a:gd name="connsiteX25" fmla="*/ 41815 w 64293"/>
                  <a:gd name="connsiteY25" fmla="*/ 61549 h 78076"/>
                  <a:gd name="connsiteX26" fmla="*/ 44768 w 64293"/>
                  <a:gd name="connsiteY26" fmla="*/ 55850 h 7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293" h="78076">
                    <a:moveTo>
                      <a:pt x="44768" y="55850"/>
                    </a:moveTo>
                    <a:cubicBezTo>
                      <a:pt x="44768" y="53381"/>
                      <a:pt x="43529" y="51481"/>
                      <a:pt x="41148" y="50056"/>
                    </a:cubicBezTo>
                    <a:cubicBezTo>
                      <a:pt x="38671" y="48631"/>
                      <a:pt x="34766" y="47397"/>
                      <a:pt x="29432" y="46257"/>
                    </a:cubicBezTo>
                    <a:cubicBezTo>
                      <a:pt x="11525" y="42458"/>
                      <a:pt x="2476" y="34859"/>
                      <a:pt x="2476" y="23461"/>
                    </a:cubicBezTo>
                    <a:cubicBezTo>
                      <a:pt x="2476" y="16812"/>
                      <a:pt x="5239" y="11208"/>
                      <a:pt x="10858" y="6744"/>
                    </a:cubicBezTo>
                    <a:cubicBezTo>
                      <a:pt x="16478" y="2280"/>
                      <a:pt x="23717" y="0"/>
                      <a:pt x="32671" y="0"/>
                    </a:cubicBezTo>
                    <a:cubicBezTo>
                      <a:pt x="42291" y="0"/>
                      <a:pt x="49911" y="2280"/>
                      <a:pt x="55626" y="6744"/>
                    </a:cubicBezTo>
                    <a:cubicBezTo>
                      <a:pt x="61341" y="11208"/>
                      <a:pt x="64198" y="17097"/>
                      <a:pt x="64198" y="24316"/>
                    </a:cubicBezTo>
                    <a:lnTo>
                      <a:pt x="44005" y="24316"/>
                    </a:lnTo>
                    <a:cubicBezTo>
                      <a:pt x="44005" y="21466"/>
                      <a:pt x="43053" y="19092"/>
                      <a:pt x="41243" y="17192"/>
                    </a:cubicBezTo>
                    <a:cubicBezTo>
                      <a:pt x="39338" y="15292"/>
                      <a:pt x="36481" y="14342"/>
                      <a:pt x="32480" y="14342"/>
                    </a:cubicBezTo>
                    <a:cubicBezTo>
                      <a:pt x="29051" y="14342"/>
                      <a:pt x="26479" y="15102"/>
                      <a:pt x="24574" y="16622"/>
                    </a:cubicBezTo>
                    <a:cubicBezTo>
                      <a:pt x="22670" y="18142"/>
                      <a:pt x="21812" y="20136"/>
                      <a:pt x="21812" y="22511"/>
                    </a:cubicBezTo>
                    <a:cubicBezTo>
                      <a:pt x="21812" y="24696"/>
                      <a:pt x="22860" y="26500"/>
                      <a:pt x="24955" y="27925"/>
                    </a:cubicBezTo>
                    <a:cubicBezTo>
                      <a:pt x="27051" y="29350"/>
                      <a:pt x="30671" y="30490"/>
                      <a:pt x="35623" y="31439"/>
                    </a:cubicBezTo>
                    <a:cubicBezTo>
                      <a:pt x="40672" y="32484"/>
                      <a:pt x="44863" y="33529"/>
                      <a:pt x="48292" y="34859"/>
                    </a:cubicBezTo>
                    <a:cubicBezTo>
                      <a:pt x="58960" y="38753"/>
                      <a:pt x="64294" y="45497"/>
                      <a:pt x="64294" y="55090"/>
                    </a:cubicBezTo>
                    <a:cubicBezTo>
                      <a:pt x="64294" y="61929"/>
                      <a:pt x="61341" y="67533"/>
                      <a:pt x="55435" y="71712"/>
                    </a:cubicBezTo>
                    <a:cubicBezTo>
                      <a:pt x="49530" y="75987"/>
                      <a:pt x="41910" y="78076"/>
                      <a:pt x="32575" y="78076"/>
                    </a:cubicBezTo>
                    <a:cubicBezTo>
                      <a:pt x="26289" y="78076"/>
                      <a:pt x="20669" y="76936"/>
                      <a:pt x="15716" y="74657"/>
                    </a:cubicBezTo>
                    <a:cubicBezTo>
                      <a:pt x="10763" y="72377"/>
                      <a:pt x="6953" y="69338"/>
                      <a:pt x="4191" y="65443"/>
                    </a:cubicBezTo>
                    <a:cubicBezTo>
                      <a:pt x="1429" y="61549"/>
                      <a:pt x="0" y="57275"/>
                      <a:pt x="0" y="52716"/>
                    </a:cubicBezTo>
                    <a:lnTo>
                      <a:pt x="19145" y="52716"/>
                    </a:lnTo>
                    <a:cubicBezTo>
                      <a:pt x="19336" y="56325"/>
                      <a:pt x="20669" y="58985"/>
                      <a:pt x="23146" y="60884"/>
                    </a:cubicBezTo>
                    <a:cubicBezTo>
                      <a:pt x="25622" y="62784"/>
                      <a:pt x="28956" y="63734"/>
                      <a:pt x="33052" y="63734"/>
                    </a:cubicBezTo>
                    <a:cubicBezTo>
                      <a:pt x="36957" y="63734"/>
                      <a:pt x="39815" y="62974"/>
                      <a:pt x="41815" y="61549"/>
                    </a:cubicBezTo>
                    <a:cubicBezTo>
                      <a:pt x="43815" y="60124"/>
                      <a:pt x="44768" y="58225"/>
                      <a:pt x="44768" y="55850"/>
                    </a:cubicBezTo>
                    <a:close/>
                  </a:path>
                </a:pathLst>
              </a:custGeom>
              <a:grp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5A93133-2A18-3CC5-05BA-5D9923C31CF8}"/>
                  </a:ext>
                </a:extLst>
              </p:cNvPr>
              <p:cNvSpPr/>
              <p:nvPr/>
            </p:nvSpPr>
            <p:spPr>
              <a:xfrm>
                <a:off x="4121544" y="3275900"/>
                <a:ext cx="71437" cy="105716"/>
              </a:xfrm>
              <a:custGeom>
                <a:avLst/>
                <a:gdLst>
                  <a:gd name="connsiteX0" fmla="*/ 35909 w 71437"/>
                  <a:gd name="connsiteY0" fmla="*/ 46827 h 105716"/>
                  <a:gd name="connsiteX1" fmla="*/ 49816 w 71437"/>
                  <a:gd name="connsiteY1" fmla="*/ 0 h 105716"/>
                  <a:gd name="connsiteX2" fmla="*/ 71438 w 71437"/>
                  <a:gd name="connsiteY2" fmla="*/ 0 h 105716"/>
                  <a:gd name="connsiteX3" fmla="*/ 41053 w 71437"/>
                  <a:gd name="connsiteY3" fmla="*/ 87005 h 105716"/>
                  <a:gd name="connsiteX4" fmla="*/ 39338 w 71437"/>
                  <a:gd name="connsiteY4" fmla="*/ 90994 h 105716"/>
                  <a:gd name="connsiteX5" fmla="*/ 17050 w 71437"/>
                  <a:gd name="connsiteY5" fmla="*/ 105716 h 105716"/>
                  <a:gd name="connsiteX6" fmla="*/ 8096 w 71437"/>
                  <a:gd name="connsiteY6" fmla="*/ 104387 h 105716"/>
                  <a:gd name="connsiteX7" fmla="*/ 8096 w 71437"/>
                  <a:gd name="connsiteY7" fmla="*/ 89189 h 105716"/>
                  <a:gd name="connsiteX8" fmla="*/ 11144 w 71437"/>
                  <a:gd name="connsiteY8" fmla="*/ 89189 h 105716"/>
                  <a:gd name="connsiteX9" fmla="*/ 19717 w 71437"/>
                  <a:gd name="connsiteY9" fmla="*/ 87480 h 105716"/>
                  <a:gd name="connsiteX10" fmla="*/ 24098 w 71437"/>
                  <a:gd name="connsiteY10" fmla="*/ 81686 h 105716"/>
                  <a:gd name="connsiteX11" fmla="*/ 26480 w 71437"/>
                  <a:gd name="connsiteY11" fmla="*/ 75512 h 105716"/>
                  <a:gd name="connsiteX12" fmla="*/ 0 w 71437"/>
                  <a:gd name="connsiteY12" fmla="*/ 0 h 105716"/>
                  <a:gd name="connsiteX13" fmla="*/ 21717 w 71437"/>
                  <a:gd name="connsiteY13" fmla="*/ 0 h 105716"/>
                  <a:gd name="connsiteX14" fmla="*/ 35719 w 71437"/>
                  <a:gd name="connsiteY14" fmla="*/ 46827 h 10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37" h="105716">
                    <a:moveTo>
                      <a:pt x="35909" y="46827"/>
                    </a:moveTo>
                    <a:lnTo>
                      <a:pt x="49816" y="0"/>
                    </a:lnTo>
                    <a:lnTo>
                      <a:pt x="71438" y="0"/>
                    </a:lnTo>
                    <a:lnTo>
                      <a:pt x="41053" y="87005"/>
                    </a:lnTo>
                    <a:lnTo>
                      <a:pt x="39338" y="90994"/>
                    </a:lnTo>
                    <a:cubicBezTo>
                      <a:pt x="34862" y="100872"/>
                      <a:pt x="27432" y="105716"/>
                      <a:pt x="17050" y="105716"/>
                    </a:cubicBezTo>
                    <a:cubicBezTo>
                      <a:pt x="14097" y="105716"/>
                      <a:pt x="11144" y="105241"/>
                      <a:pt x="8096" y="104387"/>
                    </a:cubicBezTo>
                    <a:lnTo>
                      <a:pt x="8096" y="89189"/>
                    </a:lnTo>
                    <a:lnTo>
                      <a:pt x="11144" y="89189"/>
                    </a:lnTo>
                    <a:cubicBezTo>
                      <a:pt x="14954" y="89189"/>
                      <a:pt x="17812" y="88714"/>
                      <a:pt x="19717" y="87480"/>
                    </a:cubicBezTo>
                    <a:cubicBezTo>
                      <a:pt x="21622" y="86340"/>
                      <a:pt x="23051" y="84440"/>
                      <a:pt x="24098" y="81686"/>
                    </a:cubicBezTo>
                    <a:lnTo>
                      <a:pt x="26480" y="75512"/>
                    </a:lnTo>
                    <a:lnTo>
                      <a:pt x="0" y="0"/>
                    </a:lnTo>
                    <a:lnTo>
                      <a:pt x="21717" y="0"/>
                    </a:lnTo>
                    <a:lnTo>
                      <a:pt x="35719" y="46827"/>
                    </a:lnTo>
                    <a:close/>
                  </a:path>
                </a:pathLst>
              </a:custGeom>
              <a:grp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CF80B3E-4B78-3E78-9068-062C045BE890}"/>
                  </a:ext>
                </a:extLst>
              </p:cNvPr>
              <p:cNvSpPr/>
              <p:nvPr/>
            </p:nvSpPr>
            <p:spPr>
              <a:xfrm>
                <a:off x="4202031" y="3244365"/>
                <a:ext cx="20192" cy="106856"/>
              </a:xfrm>
              <a:custGeom>
                <a:avLst/>
                <a:gdLst>
                  <a:gd name="connsiteX0" fmla="*/ 20193 w 20192"/>
                  <a:gd name="connsiteY0" fmla="*/ 106856 h 106856"/>
                  <a:gd name="connsiteX1" fmla="*/ 0 w 20192"/>
                  <a:gd name="connsiteY1" fmla="*/ 106856 h 106856"/>
                  <a:gd name="connsiteX2" fmla="*/ 0 w 20192"/>
                  <a:gd name="connsiteY2" fmla="*/ 0 h 106856"/>
                  <a:gd name="connsiteX3" fmla="*/ 20193 w 20192"/>
                  <a:gd name="connsiteY3" fmla="*/ 0 h 106856"/>
                  <a:gd name="connsiteX4" fmla="*/ 20193 w 20192"/>
                  <a:gd name="connsiteY4" fmla="*/ 106856 h 10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106856">
                    <a:moveTo>
                      <a:pt x="20193" y="106856"/>
                    </a:moveTo>
                    <a:lnTo>
                      <a:pt x="0" y="106856"/>
                    </a:lnTo>
                    <a:lnTo>
                      <a:pt x="0" y="0"/>
                    </a:lnTo>
                    <a:lnTo>
                      <a:pt x="20193" y="0"/>
                    </a:lnTo>
                    <a:lnTo>
                      <a:pt x="20193" y="106856"/>
                    </a:lnTo>
                    <a:close/>
                  </a:path>
                </a:pathLst>
              </a:custGeom>
              <a:grpFill/>
              <a:ln w="0"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A2C0DC8-90CA-B440-91C1-C5FFEC07BD0B}"/>
                  </a:ext>
                </a:extLst>
              </p:cNvPr>
              <p:cNvSpPr/>
              <p:nvPr/>
            </p:nvSpPr>
            <p:spPr>
              <a:xfrm>
                <a:off x="4232034" y="3275900"/>
                <a:ext cx="70104" cy="75226"/>
              </a:xfrm>
              <a:custGeom>
                <a:avLst/>
                <a:gdLst>
                  <a:gd name="connsiteX0" fmla="*/ 35052 w 70104"/>
                  <a:gd name="connsiteY0" fmla="*/ 50721 h 75226"/>
                  <a:gd name="connsiteX1" fmla="*/ 49054 w 70104"/>
                  <a:gd name="connsiteY1" fmla="*/ 0 h 75226"/>
                  <a:gd name="connsiteX2" fmla="*/ 70104 w 70104"/>
                  <a:gd name="connsiteY2" fmla="*/ 0 h 75226"/>
                  <a:gd name="connsiteX3" fmla="*/ 44672 w 70104"/>
                  <a:gd name="connsiteY3" fmla="*/ 75227 h 75226"/>
                  <a:gd name="connsiteX4" fmla="*/ 25432 w 70104"/>
                  <a:gd name="connsiteY4" fmla="*/ 75227 h 75226"/>
                  <a:gd name="connsiteX5" fmla="*/ 0 w 70104"/>
                  <a:gd name="connsiteY5" fmla="*/ 0 h 75226"/>
                  <a:gd name="connsiteX6" fmla="*/ 21050 w 70104"/>
                  <a:gd name="connsiteY6" fmla="*/ 0 h 75226"/>
                  <a:gd name="connsiteX7" fmla="*/ 35052 w 70104"/>
                  <a:gd name="connsiteY7" fmla="*/ 50721 h 7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 h="75226">
                    <a:moveTo>
                      <a:pt x="35052" y="50721"/>
                    </a:moveTo>
                    <a:lnTo>
                      <a:pt x="49054" y="0"/>
                    </a:lnTo>
                    <a:lnTo>
                      <a:pt x="70104" y="0"/>
                    </a:lnTo>
                    <a:lnTo>
                      <a:pt x="44672" y="75227"/>
                    </a:lnTo>
                    <a:lnTo>
                      <a:pt x="25432" y="75227"/>
                    </a:lnTo>
                    <a:lnTo>
                      <a:pt x="0" y="0"/>
                    </a:lnTo>
                    <a:lnTo>
                      <a:pt x="21050" y="0"/>
                    </a:lnTo>
                    <a:lnTo>
                      <a:pt x="35052" y="50721"/>
                    </a:lnTo>
                    <a:close/>
                  </a:path>
                </a:pathLst>
              </a:custGeom>
              <a:grpFill/>
              <a:ln w="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0A2E18D-40C9-A5BB-480A-48FD3653D129}"/>
                  </a:ext>
                </a:extLst>
              </p:cNvPr>
              <p:cNvSpPr/>
              <p:nvPr/>
            </p:nvSpPr>
            <p:spPr>
              <a:xfrm>
                <a:off x="4306996" y="3274760"/>
                <a:ext cx="66960" cy="77886"/>
              </a:xfrm>
              <a:custGeom>
                <a:avLst/>
                <a:gdLst>
                  <a:gd name="connsiteX0" fmla="*/ 46768 w 66960"/>
                  <a:gd name="connsiteY0" fmla="*/ 76462 h 77886"/>
                  <a:gd name="connsiteX1" fmla="*/ 44767 w 66960"/>
                  <a:gd name="connsiteY1" fmla="*/ 69718 h 77886"/>
                  <a:gd name="connsiteX2" fmla="*/ 25717 w 66960"/>
                  <a:gd name="connsiteY2" fmla="*/ 77886 h 77886"/>
                  <a:gd name="connsiteX3" fmla="*/ 7334 w 66960"/>
                  <a:gd name="connsiteY3" fmla="*/ 71522 h 77886"/>
                  <a:gd name="connsiteX4" fmla="*/ 0 w 66960"/>
                  <a:gd name="connsiteY4" fmla="*/ 55375 h 77886"/>
                  <a:gd name="connsiteX5" fmla="*/ 8858 w 66960"/>
                  <a:gd name="connsiteY5" fmla="*/ 37043 h 77886"/>
                  <a:gd name="connsiteX6" fmla="*/ 34576 w 66960"/>
                  <a:gd name="connsiteY6" fmla="*/ 30585 h 77886"/>
                  <a:gd name="connsiteX7" fmla="*/ 43815 w 66960"/>
                  <a:gd name="connsiteY7" fmla="*/ 30585 h 77886"/>
                  <a:gd name="connsiteX8" fmla="*/ 43815 w 66960"/>
                  <a:gd name="connsiteY8" fmla="*/ 26310 h 77886"/>
                  <a:gd name="connsiteX9" fmla="*/ 41148 w 66960"/>
                  <a:gd name="connsiteY9" fmla="*/ 17952 h 77886"/>
                  <a:gd name="connsiteX10" fmla="*/ 32671 w 66960"/>
                  <a:gd name="connsiteY10" fmla="*/ 14817 h 77886"/>
                  <a:gd name="connsiteX11" fmla="*/ 24670 w 66960"/>
                  <a:gd name="connsiteY11" fmla="*/ 17287 h 77886"/>
                  <a:gd name="connsiteX12" fmla="*/ 21812 w 66960"/>
                  <a:gd name="connsiteY12" fmla="*/ 23936 h 77886"/>
                  <a:gd name="connsiteX13" fmla="*/ 1619 w 66960"/>
                  <a:gd name="connsiteY13" fmla="*/ 23936 h 77886"/>
                  <a:gd name="connsiteX14" fmla="*/ 5620 w 66960"/>
                  <a:gd name="connsiteY14" fmla="*/ 11873 h 77886"/>
                  <a:gd name="connsiteX15" fmla="*/ 17050 w 66960"/>
                  <a:gd name="connsiteY15" fmla="*/ 3134 h 77886"/>
                  <a:gd name="connsiteX16" fmla="*/ 33623 w 66960"/>
                  <a:gd name="connsiteY16" fmla="*/ 0 h 77886"/>
                  <a:gd name="connsiteX17" fmla="*/ 55817 w 66960"/>
                  <a:gd name="connsiteY17" fmla="*/ 7029 h 77886"/>
                  <a:gd name="connsiteX18" fmla="*/ 64008 w 66960"/>
                  <a:gd name="connsiteY18" fmla="*/ 26690 h 77886"/>
                  <a:gd name="connsiteX19" fmla="*/ 64008 w 66960"/>
                  <a:gd name="connsiteY19" fmla="*/ 59364 h 77886"/>
                  <a:gd name="connsiteX20" fmla="*/ 66961 w 66960"/>
                  <a:gd name="connsiteY20" fmla="*/ 75607 h 77886"/>
                  <a:gd name="connsiteX21" fmla="*/ 66961 w 66960"/>
                  <a:gd name="connsiteY21" fmla="*/ 76746 h 77886"/>
                  <a:gd name="connsiteX22" fmla="*/ 46577 w 66960"/>
                  <a:gd name="connsiteY22" fmla="*/ 76746 h 77886"/>
                  <a:gd name="connsiteX23" fmla="*/ 30099 w 66960"/>
                  <a:gd name="connsiteY23" fmla="*/ 62499 h 77886"/>
                  <a:gd name="connsiteX24" fmla="*/ 38291 w 66960"/>
                  <a:gd name="connsiteY24" fmla="*/ 60504 h 77886"/>
                  <a:gd name="connsiteX25" fmla="*/ 43910 w 66960"/>
                  <a:gd name="connsiteY25" fmla="*/ 55185 h 77886"/>
                  <a:gd name="connsiteX26" fmla="*/ 43910 w 66960"/>
                  <a:gd name="connsiteY26" fmla="*/ 42268 h 77886"/>
                  <a:gd name="connsiteX27" fmla="*/ 36385 w 66960"/>
                  <a:gd name="connsiteY27" fmla="*/ 42268 h 77886"/>
                  <a:gd name="connsiteX28" fmla="*/ 20288 w 66960"/>
                  <a:gd name="connsiteY28" fmla="*/ 52716 h 77886"/>
                  <a:gd name="connsiteX29" fmla="*/ 20288 w 66960"/>
                  <a:gd name="connsiteY29" fmla="*/ 53855 h 77886"/>
                  <a:gd name="connsiteX30" fmla="*/ 22860 w 66960"/>
                  <a:gd name="connsiteY30" fmla="*/ 60029 h 77886"/>
                  <a:gd name="connsiteX31" fmla="*/ 30099 w 66960"/>
                  <a:gd name="connsiteY31" fmla="*/ 62499 h 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960" h="77886">
                    <a:moveTo>
                      <a:pt x="46768" y="76462"/>
                    </a:moveTo>
                    <a:cubicBezTo>
                      <a:pt x="45815" y="74657"/>
                      <a:pt x="45148" y="72377"/>
                      <a:pt x="44767" y="69718"/>
                    </a:cubicBezTo>
                    <a:cubicBezTo>
                      <a:pt x="39910" y="75132"/>
                      <a:pt x="33528" y="77886"/>
                      <a:pt x="25717" y="77886"/>
                    </a:cubicBezTo>
                    <a:cubicBezTo>
                      <a:pt x="18288" y="77886"/>
                      <a:pt x="12192" y="75797"/>
                      <a:pt x="7334" y="71522"/>
                    </a:cubicBezTo>
                    <a:cubicBezTo>
                      <a:pt x="2477" y="67248"/>
                      <a:pt x="0" y="61834"/>
                      <a:pt x="0" y="55375"/>
                    </a:cubicBezTo>
                    <a:cubicBezTo>
                      <a:pt x="0" y="47397"/>
                      <a:pt x="2953" y="41318"/>
                      <a:pt x="8858" y="37043"/>
                    </a:cubicBezTo>
                    <a:cubicBezTo>
                      <a:pt x="14764" y="32769"/>
                      <a:pt x="23336" y="30585"/>
                      <a:pt x="34576" y="30585"/>
                    </a:cubicBezTo>
                    <a:lnTo>
                      <a:pt x="43815" y="30585"/>
                    </a:lnTo>
                    <a:lnTo>
                      <a:pt x="43815" y="26310"/>
                    </a:lnTo>
                    <a:cubicBezTo>
                      <a:pt x="43815" y="22796"/>
                      <a:pt x="42958" y="20041"/>
                      <a:pt x="41148" y="17952"/>
                    </a:cubicBezTo>
                    <a:cubicBezTo>
                      <a:pt x="39338" y="15862"/>
                      <a:pt x="36576" y="14817"/>
                      <a:pt x="32671" y="14817"/>
                    </a:cubicBezTo>
                    <a:cubicBezTo>
                      <a:pt x="29242" y="14817"/>
                      <a:pt x="26575" y="15672"/>
                      <a:pt x="24670" y="17287"/>
                    </a:cubicBezTo>
                    <a:cubicBezTo>
                      <a:pt x="22765" y="18902"/>
                      <a:pt x="21812" y="21181"/>
                      <a:pt x="21812" y="23936"/>
                    </a:cubicBezTo>
                    <a:lnTo>
                      <a:pt x="1619" y="23936"/>
                    </a:lnTo>
                    <a:cubicBezTo>
                      <a:pt x="1619" y="19567"/>
                      <a:pt x="2953" y="15577"/>
                      <a:pt x="5620" y="11873"/>
                    </a:cubicBezTo>
                    <a:cubicBezTo>
                      <a:pt x="8287" y="8169"/>
                      <a:pt x="12097" y="5224"/>
                      <a:pt x="17050" y="3134"/>
                    </a:cubicBezTo>
                    <a:cubicBezTo>
                      <a:pt x="22003" y="1045"/>
                      <a:pt x="27527" y="0"/>
                      <a:pt x="33623" y="0"/>
                    </a:cubicBezTo>
                    <a:cubicBezTo>
                      <a:pt x="42958" y="0"/>
                      <a:pt x="50292" y="2375"/>
                      <a:pt x="55817" y="7029"/>
                    </a:cubicBezTo>
                    <a:cubicBezTo>
                      <a:pt x="61246" y="11683"/>
                      <a:pt x="64008" y="18237"/>
                      <a:pt x="64008" y="26690"/>
                    </a:cubicBezTo>
                    <a:lnTo>
                      <a:pt x="64008" y="59364"/>
                    </a:lnTo>
                    <a:cubicBezTo>
                      <a:pt x="64008" y="66488"/>
                      <a:pt x="65056" y="71902"/>
                      <a:pt x="66961" y="75607"/>
                    </a:cubicBezTo>
                    <a:lnTo>
                      <a:pt x="66961" y="76746"/>
                    </a:lnTo>
                    <a:lnTo>
                      <a:pt x="46577" y="76746"/>
                    </a:lnTo>
                    <a:close/>
                    <a:moveTo>
                      <a:pt x="30099" y="62499"/>
                    </a:moveTo>
                    <a:cubicBezTo>
                      <a:pt x="33052" y="62499"/>
                      <a:pt x="35814" y="61834"/>
                      <a:pt x="38291" y="60504"/>
                    </a:cubicBezTo>
                    <a:cubicBezTo>
                      <a:pt x="40767" y="59175"/>
                      <a:pt x="42672" y="57370"/>
                      <a:pt x="43910" y="55185"/>
                    </a:cubicBezTo>
                    <a:lnTo>
                      <a:pt x="43910" y="42268"/>
                    </a:lnTo>
                    <a:lnTo>
                      <a:pt x="36385" y="42268"/>
                    </a:lnTo>
                    <a:cubicBezTo>
                      <a:pt x="26289" y="42268"/>
                      <a:pt x="20955" y="45782"/>
                      <a:pt x="20288" y="52716"/>
                    </a:cubicBezTo>
                    <a:lnTo>
                      <a:pt x="20288" y="53855"/>
                    </a:lnTo>
                    <a:cubicBezTo>
                      <a:pt x="20288" y="56325"/>
                      <a:pt x="21146" y="58415"/>
                      <a:pt x="22860" y="60029"/>
                    </a:cubicBezTo>
                    <a:cubicBezTo>
                      <a:pt x="24575" y="61644"/>
                      <a:pt x="27051" y="62499"/>
                      <a:pt x="30099" y="62499"/>
                    </a:cubicBezTo>
                    <a:close/>
                  </a:path>
                </a:pathLst>
              </a:custGeom>
              <a:grpFill/>
              <a:ln w="0"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701DCCE-0694-F563-11B9-2BA4CAA301F3}"/>
                  </a:ext>
                </a:extLst>
              </p:cNvPr>
              <p:cNvSpPr/>
              <p:nvPr/>
            </p:nvSpPr>
            <p:spPr>
              <a:xfrm>
                <a:off x="4386244" y="3274570"/>
                <a:ext cx="65151" cy="76651"/>
              </a:xfrm>
              <a:custGeom>
                <a:avLst/>
                <a:gdLst>
                  <a:gd name="connsiteX0" fmla="*/ 18860 w 65151"/>
                  <a:gd name="connsiteY0" fmla="*/ 1330 h 76651"/>
                  <a:gd name="connsiteX1" fmla="*/ 19526 w 65151"/>
                  <a:gd name="connsiteY1" fmla="*/ 10068 h 76651"/>
                  <a:gd name="connsiteX2" fmla="*/ 41243 w 65151"/>
                  <a:gd name="connsiteY2" fmla="*/ 0 h 76651"/>
                  <a:gd name="connsiteX3" fmla="*/ 59150 w 65151"/>
                  <a:gd name="connsiteY3" fmla="*/ 7029 h 76651"/>
                  <a:gd name="connsiteX4" fmla="*/ 65151 w 65151"/>
                  <a:gd name="connsiteY4" fmla="*/ 28020 h 76651"/>
                  <a:gd name="connsiteX5" fmla="*/ 65151 w 65151"/>
                  <a:gd name="connsiteY5" fmla="*/ 76651 h 76651"/>
                  <a:gd name="connsiteX6" fmla="*/ 44958 w 65151"/>
                  <a:gd name="connsiteY6" fmla="*/ 76651 h 76651"/>
                  <a:gd name="connsiteX7" fmla="*/ 44958 w 65151"/>
                  <a:gd name="connsiteY7" fmla="*/ 28495 h 76651"/>
                  <a:gd name="connsiteX8" fmla="*/ 42196 w 65151"/>
                  <a:gd name="connsiteY8" fmla="*/ 19187 h 76651"/>
                  <a:gd name="connsiteX9" fmla="*/ 32956 w 65151"/>
                  <a:gd name="connsiteY9" fmla="*/ 16337 h 76651"/>
                  <a:gd name="connsiteX10" fmla="*/ 20193 w 65151"/>
                  <a:gd name="connsiteY10" fmla="*/ 23556 h 76651"/>
                  <a:gd name="connsiteX11" fmla="*/ 20193 w 65151"/>
                  <a:gd name="connsiteY11" fmla="*/ 76651 h 76651"/>
                  <a:gd name="connsiteX12" fmla="*/ 0 w 65151"/>
                  <a:gd name="connsiteY12" fmla="*/ 76651 h 76651"/>
                  <a:gd name="connsiteX13" fmla="*/ 0 w 65151"/>
                  <a:gd name="connsiteY13" fmla="*/ 1425 h 76651"/>
                  <a:gd name="connsiteX14" fmla="*/ 18955 w 65151"/>
                  <a:gd name="connsiteY14" fmla="*/ 1425 h 7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151" h="76651">
                    <a:moveTo>
                      <a:pt x="18860" y="1330"/>
                    </a:moveTo>
                    <a:lnTo>
                      <a:pt x="19526" y="10068"/>
                    </a:lnTo>
                    <a:cubicBezTo>
                      <a:pt x="24956" y="3324"/>
                      <a:pt x="32194" y="0"/>
                      <a:pt x="41243" y="0"/>
                    </a:cubicBezTo>
                    <a:cubicBezTo>
                      <a:pt x="49244" y="0"/>
                      <a:pt x="55150" y="2375"/>
                      <a:pt x="59150" y="7029"/>
                    </a:cubicBezTo>
                    <a:cubicBezTo>
                      <a:pt x="63151" y="11683"/>
                      <a:pt x="65056" y="18712"/>
                      <a:pt x="65151" y="28020"/>
                    </a:cubicBezTo>
                    <a:lnTo>
                      <a:pt x="65151" y="76651"/>
                    </a:lnTo>
                    <a:lnTo>
                      <a:pt x="44958" y="76651"/>
                    </a:lnTo>
                    <a:lnTo>
                      <a:pt x="44958" y="28495"/>
                    </a:lnTo>
                    <a:cubicBezTo>
                      <a:pt x="44958" y="24221"/>
                      <a:pt x="44006" y="21181"/>
                      <a:pt x="42196" y="19187"/>
                    </a:cubicBezTo>
                    <a:cubicBezTo>
                      <a:pt x="40386" y="17192"/>
                      <a:pt x="37243" y="16337"/>
                      <a:pt x="32956" y="16337"/>
                    </a:cubicBezTo>
                    <a:cubicBezTo>
                      <a:pt x="27242" y="16337"/>
                      <a:pt x="23050" y="18712"/>
                      <a:pt x="20193" y="23556"/>
                    </a:cubicBezTo>
                    <a:lnTo>
                      <a:pt x="20193" y="76651"/>
                    </a:lnTo>
                    <a:lnTo>
                      <a:pt x="0" y="76651"/>
                    </a:lnTo>
                    <a:lnTo>
                      <a:pt x="0" y="1425"/>
                    </a:lnTo>
                    <a:lnTo>
                      <a:pt x="18955" y="1425"/>
                    </a:lnTo>
                    <a:close/>
                  </a:path>
                </a:pathLst>
              </a:custGeom>
              <a:grpFill/>
              <a:ln w="0"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BB1C73FB-61F3-5334-9248-5C058C9EC27B}"/>
                  </a:ext>
                </a:extLst>
              </p:cNvPr>
              <p:cNvSpPr/>
              <p:nvPr/>
            </p:nvSpPr>
            <p:spPr>
              <a:xfrm>
                <a:off x="4466349" y="3246075"/>
                <a:ext cx="22669" cy="105146"/>
              </a:xfrm>
              <a:custGeom>
                <a:avLst/>
                <a:gdLst>
                  <a:gd name="connsiteX0" fmla="*/ 95 w 22669"/>
                  <a:gd name="connsiteY0" fmla="*/ 10353 h 105146"/>
                  <a:gd name="connsiteX1" fmla="*/ 3143 w 22669"/>
                  <a:gd name="connsiteY1" fmla="*/ 2944 h 105146"/>
                  <a:gd name="connsiteX2" fmla="*/ 11430 w 22669"/>
                  <a:gd name="connsiteY2" fmla="*/ 0 h 105146"/>
                  <a:gd name="connsiteX3" fmla="*/ 19621 w 22669"/>
                  <a:gd name="connsiteY3" fmla="*/ 2944 h 105146"/>
                  <a:gd name="connsiteX4" fmla="*/ 22669 w 22669"/>
                  <a:gd name="connsiteY4" fmla="*/ 10353 h 105146"/>
                  <a:gd name="connsiteX5" fmla="*/ 19526 w 22669"/>
                  <a:gd name="connsiteY5" fmla="*/ 17857 h 105146"/>
                  <a:gd name="connsiteX6" fmla="*/ 11335 w 22669"/>
                  <a:gd name="connsiteY6" fmla="*/ 20801 h 105146"/>
                  <a:gd name="connsiteX7" fmla="*/ 3143 w 22669"/>
                  <a:gd name="connsiteY7" fmla="*/ 17857 h 105146"/>
                  <a:gd name="connsiteX8" fmla="*/ 0 w 22669"/>
                  <a:gd name="connsiteY8" fmla="*/ 10353 h 105146"/>
                  <a:gd name="connsiteX9" fmla="*/ 21526 w 22669"/>
                  <a:gd name="connsiteY9" fmla="*/ 105146 h 105146"/>
                  <a:gd name="connsiteX10" fmla="*/ 1333 w 22669"/>
                  <a:gd name="connsiteY10" fmla="*/ 105146 h 105146"/>
                  <a:gd name="connsiteX11" fmla="*/ 1333 w 22669"/>
                  <a:gd name="connsiteY11" fmla="*/ 29920 h 105146"/>
                  <a:gd name="connsiteX12" fmla="*/ 21526 w 22669"/>
                  <a:gd name="connsiteY12" fmla="*/ 29920 h 105146"/>
                  <a:gd name="connsiteX13" fmla="*/ 21526 w 22669"/>
                  <a:gd name="connsiteY13" fmla="*/ 105146 h 10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69" h="105146">
                    <a:moveTo>
                      <a:pt x="95" y="10353"/>
                    </a:moveTo>
                    <a:cubicBezTo>
                      <a:pt x="95" y="7314"/>
                      <a:pt x="1143" y="4844"/>
                      <a:pt x="3143" y="2944"/>
                    </a:cubicBezTo>
                    <a:cubicBezTo>
                      <a:pt x="5144" y="950"/>
                      <a:pt x="7906" y="0"/>
                      <a:pt x="11430" y="0"/>
                    </a:cubicBezTo>
                    <a:cubicBezTo>
                      <a:pt x="14954" y="0"/>
                      <a:pt x="17621" y="950"/>
                      <a:pt x="19621" y="2944"/>
                    </a:cubicBezTo>
                    <a:cubicBezTo>
                      <a:pt x="21622" y="4939"/>
                      <a:pt x="22669" y="7409"/>
                      <a:pt x="22669" y="10353"/>
                    </a:cubicBezTo>
                    <a:cubicBezTo>
                      <a:pt x="22669" y="13298"/>
                      <a:pt x="21622" y="15957"/>
                      <a:pt x="19526" y="17857"/>
                    </a:cubicBezTo>
                    <a:cubicBezTo>
                      <a:pt x="17431" y="19851"/>
                      <a:pt x="14764" y="20801"/>
                      <a:pt x="11335" y="20801"/>
                    </a:cubicBezTo>
                    <a:cubicBezTo>
                      <a:pt x="7906" y="20801"/>
                      <a:pt x="5239" y="19851"/>
                      <a:pt x="3143" y="17857"/>
                    </a:cubicBezTo>
                    <a:cubicBezTo>
                      <a:pt x="1048" y="15862"/>
                      <a:pt x="0" y="13393"/>
                      <a:pt x="0" y="10353"/>
                    </a:cubicBezTo>
                    <a:close/>
                    <a:moveTo>
                      <a:pt x="21526" y="105146"/>
                    </a:moveTo>
                    <a:lnTo>
                      <a:pt x="1333" y="105146"/>
                    </a:lnTo>
                    <a:lnTo>
                      <a:pt x="1333" y="29920"/>
                    </a:lnTo>
                    <a:lnTo>
                      <a:pt x="21526" y="29920"/>
                    </a:lnTo>
                    <a:lnTo>
                      <a:pt x="21526" y="105146"/>
                    </a:lnTo>
                    <a:close/>
                  </a:path>
                </a:pathLst>
              </a:custGeom>
              <a:grpFill/>
              <a:ln w="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DD19CB4-CA5E-85D3-58D5-0F77944B2CF3}"/>
                  </a:ext>
                </a:extLst>
              </p:cNvPr>
              <p:cNvSpPr/>
              <p:nvPr/>
            </p:nvSpPr>
            <p:spPr>
              <a:xfrm>
                <a:off x="4501496" y="3274760"/>
                <a:ext cx="66960" cy="77886"/>
              </a:xfrm>
              <a:custGeom>
                <a:avLst/>
                <a:gdLst>
                  <a:gd name="connsiteX0" fmla="*/ 46768 w 66960"/>
                  <a:gd name="connsiteY0" fmla="*/ 76462 h 77886"/>
                  <a:gd name="connsiteX1" fmla="*/ 44768 w 66960"/>
                  <a:gd name="connsiteY1" fmla="*/ 69718 h 77886"/>
                  <a:gd name="connsiteX2" fmla="*/ 25718 w 66960"/>
                  <a:gd name="connsiteY2" fmla="*/ 77886 h 77886"/>
                  <a:gd name="connsiteX3" fmla="*/ 7334 w 66960"/>
                  <a:gd name="connsiteY3" fmla="*/ 71522 h 77886"/>
                  <a:gd name="connsiteX4" fmla="*/ 0 w 66960"/>
                  <a:gd name="connsiteY4" fmla="*/ 55375 h 77886"/>
                  <a:gd name="connsiteX5" fmla="*/ 8858 w 66960"/>
                  <a:gd name="connsiteY5" fmla="*/ 37043 h 77886"/>
                  <a:gd name="connsiteX6" fmla="*/ 34576 w 66960"/>
                  <a:gd name="connsiteY6" fmla="*/ 30585 h 77886"/>
                  <a:gd name="connsiteX7" fmla="*/ 43815 w 66960"/>
                  <a:gd name="connsiteY7" fmla="*/ 30585 h 77886"/>
                  <a:gd name="connsiteX8" fmla="*/ 43815 w 66960"/>
                  <a:gd name="connsiteY8" fmla="*/ 26310 h 77886"/>
                  <a:gd name="connsiteX9" fmla="*/ 41148 w 66960"/>
                  <a:gd name="connsiteY9" fmla="*/ 17952 h 77886"/>
                  <a:gd name="connsiteX10" fmla="*/ 32671 w 66960"/>
                  <a:gd name="connsiteY10" fmla="*/ 14817 h 77886"/>
                  <a:gd name="connsiteX11" fmla="*/ 24670 w 66960"/>
                  <a:gd name="connsiteY11" fmla="*/ 17287 h 77886"/>
                  <a:gd name="connsiteX12" fmla="*/ 21812 w 66960"/>
                  <a:gd name="connsiteY12" fmla="*/ 23936 h 77886"/>
                  <a:gd name="connsiteX13" fmla="*/ 1619 w 66960"/>
                  <a:gd name="connsiteY13" fmla="*/ 23936 h 77886"/>
                  <a:gd name="connsiteX14" fmla="*/ 5620 w 66960"/>
                  <a:gd name="connsiteY14" fmla="*/ 11873 h 77886"/>
                  <a:gd name="connsiteX15" fmla="*/ 17050 w 66960"/>
                  <a:gd name="connsiteY15" fmla="*/ 3134 h 77886"/>
                  <a:gd name="connsiteX16" fmla="*/ 33623 w 66960"/>
                  <a:gd name="connsiteY16" fmla="*/ 0 h 77886"/>
                  <a:gd name="connsiteX17" fmla="*/ 55817 w 66960"/>
                  <a:gd name="connsiteY17" fmla="*/ 7029 h 77886"/>
                  <a:gd name="connsiteX18" fmla="*/ 64008 w 66960"/>
                  <a:gd name="connsiteY18" fmla="*/ 26690 h 77886"/>
                  <a:gd name="connsiteX19" fmla="*/ 64008 w 66960"/>
                  <a:gd name="connsiteY19" fmla="*/ 59364 h 77886"/>
                  <a:gd name="connsiteX20" fmla="*/ 66961 w 66960"/>
                  <a:gd name="connsiteY20" fmla="*/ 75607 h 77886"/>
                  <a:gd name="connsiteX21" fmla="*/ 66961 w 66960"/>
                  <a:gd name="connsiteY21" fmla="*/ 76746 h 77886"/>
                  <a:gd name="connsiteX22" fmla="*/ 46577 w 66960"/>
                  <a:gd name="connsiteY22" fmla="*/ 76746 h 77886"/>
                  <a:gd name="connsiteX23" fmla="*/ 30099 w 66960"/>
                  <a:gd name="connsiteY23" fmla="*/ 62499 h 77886"/>
                  <a:gd name="connsiteX24" fmla="*/ 38291 w 66960"/>
                  <a:gd name="connsiteY24" fmla="*/ 60504 h 77886"/>
                  <a:gd name="connsiteX25" fmla="*/ 43910 w 66960"/>
                  <a:gd name="connsiteY25" fmla="*/ 55185 h 77886"/>
                  <a:gd name="connsiteX26" fmla="*/ 43910 w 66960"/>
                  <a:gd name="connsiteY26" fmla="*/ 42268 h 77886"/>
                  <a:gd name="connsiteX27" fmla="*/ 36385 w 66960"/>
                  <a:gd name="connsiteY27" fmla="*/ 42268 h 77886"/>
                  <a:gd name="connsiteX28" fmla="*/ 20288 w 66960"/>
                  <a:gd name="connsiteY28" fmla="*/ 52716 h 77886"/>
                  <a:gd name="connsiteX29" fmla="*/ 20288 w 66960"/>
                  <a:gd name="connsiteY29" fmla="*/ 53855 h 77886"/>
                  <a:gd name="connsiteX30" fmla="*/ 22860 w 66960"/>
                  <a:gd name="connsiteY30" fmla="*/ 60029 h 77886"/>
                  <a:gd name="connsiteX31" fmla="*/ 30099 w 66960"/>
                  <a:gd name="connsiteY31" fmla="*/ 62499 h 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960" h="77886">
                    <a:moveTo>
                      <a:pt x="46768" y="76462"/>
                    </a:moveTo>
                    <a:cubicBezTo>
                      <a:pt x="45815" y="74657"/>
                      <a:pt x="45149" y="72377"/>
                      <a:pt x="44768" y="69718"/>
                    </a:cubicBezTo>
                    <a:cubicBezTo>
                      <a:pt x="39910" y="75132"/>
                      <a:pt x="33528" y="77886"/>
                      <a:pt x="25718" y="77886"/>
                    </a:cubicBezTo>
                    <a:cubicBezTo>
                      <a:pt x="18288" y="77886"/>
                      <a:pt x="12192" y="75797"/>
                      <a:pt x="7334" y="71522"/>
                    </a:cubicBezTo>
                    <a:cubicBezTo>
                      <a:pt x="2477" y="67248"/>
                      <a:pt x="0" y="61834"/>
                      <a:pt x="0" y="55375"/>
                    </a:cubicBezTo>
                    <a:cubicBezTo>
                      <a:pt x="0" y="47397"/>
                      <a:pt x="2953" y="41318"/>
                      <a:pt x="8858" y="37043"/>
                    </a:cubicBezTo>
                    <a:cubicBezTo>
                      <a:pt x="14764" y="32769"/>
                      <a:pt x="23336" y="30585"/>
                      <a:pt x="34576" y="30585"/>
                    </a:cubicBezTo>
                    <a:lnTo>
                      <a:pt x="43815" y="30585"/>
                    </a:lnTo>
                    <a:lnTo>
                      <a:pt x="43815" y="26310"/>
                    </a:lnTo>
                    <a:cubicBezTo>
                      <a:pt x="43815" y="22796"/>
                      <a:pt x="42958" y="20041"/>
                      <a:pt x="41148" y="17952"/>
                    </a:cubicBezTo>
                    <a:cubicBezTo>
                      <a:pt x="39338" y="15862"/>
                      <a:pt x="36576" y="14817"/>
                      <a:pt x="32671" y="14817"/>
                    </a:cubicBezTo>
                    <a:cubicBezTo>
                      <a:pt x="29242" y="14817"/>
                      <a:pt x="26575" y="15672"/>
                      <a:pt x="24670" y="17287"/>
                    </a:cubicBezTo>
                    <a:cubicBezTo>
                      <a:pt x="22765" y="18902"/>
                      <a:pt x="21812" y="21181"/>
                      <a:pt x="21812" y="23936"/>
                    </a:cubicBezTo>
                    <a:lnTo>
                      <a:pt x="1619" y="23936"/>
                    </a:lnTo>
                    <a:cubicBezTo>
                      <a:pt x="1619" y="19567"/>
                      <a:pt x="2953" y="15577"/>
                      <a:pt x="5620" y="11873"/>
                    </a:cubicBezTo>
                    <a:cubicBezTo>
                      <a:pt x="8287" y="8169"/>
                      <a:pt x="12097" y="5224"/>
                      <a:pt x="17050" y="3134"/>
                    </a:cubicBezTo>
                    <a:cubicBezTo>
                      <a:pt x="22003" y="1045"/>
                      <a:pt x="27527" y="0"/>
                      <a:pt x="33623" y="0"/>
                    </a:cubicBezTo>
                    <a:cubicBezTo>
                      <a:pt x="42958" y="0"/>
                      <a:pt x="50292" y="2375"/>
                      <a:pt x="55817" y="7029"/>
                    </a:cubicBezTo>
                    <a:cubicBezTo>
                      <a:pt x="61246" y="11683"/>
                      <a:pt x="64008" y="18237"/>
                      <a:pt x="64008" y="26690"/>
                    </a:cubicBezTo>
                    <a:lnTo>
                      <a:pt x="64008" y="59364"/>
                    </a:lnTo>
                    <a:cubicBezTo>
                      <a:pt x="64008" y="66488"/>
                      <a:pt x="65056" y="71902"/>
                      <a:pt x="66961" y="75607"/>
                    </a:cubicBezTo>
                    <a:lnTo>
                      <a:pt x="66961" y="76746"/>
                    </a:lnTo>
                    <a:lnTo>
                      <a:pt x="46577" y="76746"/>
                    </a:lnTo>
                    <a:close/>
                    <a:moveTo>
                      <a:pt x="30099" y="62499"/>
                    </a:moveTo>
                    <a:cubicBezTo>
                      <a:pt x="33052" y="62499"/>
                      <a:pt x="35814" y="61834"/>
                      <a:pt x="38291" y="60504"/>
                    </a:cubicBezTo>
                    <a:cubicBezTo>
                      <a:pt x="40767" y="59175"/>
                      <a:pt x="42672" y="57370"/>
                      <a:pt x="43910" y="55185"/>
                    </a:cubicBezTo>
                    <a:lnTo>
                      <a:pt x="43910" y="42268"/>
                    </a:lnTo>
                    <a:lnTo>
                      <a:pt x="36385" y="42268"/>
                    </a:lnTo>
                    <a:cubicBezTo>
                      <a:pt x="26289" y="42268"/>
                      <a:pt x="20955" y="45782"/>
                      <a:pt x="20288" y="52716"/>
                    </a:cubicBezTo>
                    <a:lnTo>
                      <a:pt x="20288" y="53855"/>
                    </a:lnTo>
                    <a:cubicBezTo>
                      <a:pt x="20288" y="56325"/>
                      <a:pt x="21146" y="58415"/>
                      <a:pt x="22860" y="60029"/>
                    </a:cubicBezTo>
                    <a:cubicBezTo>
                      <a:pt x="24575" y="61644"/>
                      <a:pt x="27051" y="62499"/>
                      <a:pt x="30099" y="62499"/>
                    </a:cubicBezTo>
                    <a:close/>
                  </a:path>
                </a:pathLst>
              </a:custGeom>
              <a:grpFill/>
              <a:ln w="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8FEEC17-5CC4-092C-D629-ABFF0611B966}"/>
                  </a:ext>
                </a:extLst>
              </p:cNvPr>
              <p:cNvSpPr/>
              <p:nvPr/>
            </p:nvSpPr>
            <p:spPr>
              <a:xfrm>
                <a:off x="4656563" y="3249874"/>
                <a:ext cx="12192" cy="120058"/>
              </a:xfrm>
              <a:custGeom>
                <a:avLst/>
                <a:gdLst>
                  <a:gd name="connsiteX0" fmla="*/ 12192 w 12192"/>
                  <a:gd name="connsiteY0" fmla="*/ 120059 h 120058"/>
                  <a:gd name="connsiteX1" fmla="*/ 0 w 12192"/>
                  <a:gd name="connsiteY1" fmla="*/ 120059 h 120058"/>
                  <a:gd name="connsiteX2" fmla="*/ 0 w 12192"/>
                  <a:gd name="connsiteY2" fmla="*/ 0 h 120058"/>
                  <a:gd name="connsiteX3" fmla="*/ 12192 w 12192"/>
                  <a:gd name="connsiteY3" fmla="*/ 0 h 120058"/>
                  <a:gd name="connsiteX4" fmla="*/ 12192 w 12192"/>
                  <a:gd name="connsiteY4" fmla="*/ 120059 h 1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0058">
                    <a:moveTo>
                      <a:pt x="12192" y="120059"/>
                    </a:moveTo>
                    <a:lnTo>
                      <a:pt x="0" y="120059"/>
                    </a:lnTo>
                    <a:lnTo>
                      <a:pt x="0" y="0"/>
                    </a:lnTo>
                    <a:lnTo>
                      <a:pt x="12192" y="0"/>
                    </a:lnTo>
                    <a:lnTo>
                      <a:pt x="12192" y="120059"/>
                    </a:lnTo>
                    <a:close/>
                  </a:path>
                </a:pathLst>
              </a:custGeom>
              <a:grpFill/>
              <a:ln w="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656B685-8E58-E494-0BC9-5D9C1FDB176E}"/>
                  </a:ext>
                </a:extLst>
              </p:cNvPr>
              <p:cNvSpPr/>
              <p:nvPr/>
            </p:nvSpPr>
            <p:spPr>
              <a:xfrm>
                <a:off x="4756576" y="3248544"/>
                <a:ext cx="78009" cy="104006"/>
              </a:xfrm>
              <a:custGeom>
                <a:avLst/>
                <a:gdLst>
                  <a:gd name="connsiteX0" fmla="*/ 56960 w 78009"/>
                  <a:gd name="connsiteY0" fmla="*/ 76082 h 104006"/>
                  <a:gd name="connsiteX1" fmla="*/ 52769 w 78009"/>
                  <a:gd name="connsiteY1" fmla="*/ 66963 h 104006"/>
                  <a:gd name="connsiteX2" fmla="*/ 37719 w 78009"/>
                  <a:gd name="connsiteY2" fmla="*/ 60314 h 104006"/>
                  <a:gd name="connsiteX3" fmla="*/ 20479 w 78009"/>
                  <a:gd name="connsiteY3" fmla="*/ 53381 h 104006"/>
                  <a:gd name="connsiteX4" fmla="*/ 3143 w 78009"/>
                  <a:gd name="connsiteY4" fmla="*/ 28305 h 104006"/>
                  <a:gd name="connsiteX5" fmla="*/ 7811 w 78009"/>
                  <a:gd name="connsiteY5" fmla="*/ 13678 h 104006"/>
                  <a:gd name="connsiteX6" fmla="*/ 21146 w 78009"/>
                  <a:gd name="connsiteY6" fmla="*/ 3609 h 104006"/>
                  <a:gd name="connsiteX7" fmla="*/ 40672 w 78009"/>
                  <a:gd name="connsiteY7" fmla="*/ 0 h 104006"/>
                  <a:gd name="connsiteX8" fmla="*/ 60103 w 78009"/>
                  <a:gd name="connsiteY8" fmla="*/ 3894 h 104006"/>
                  <a:gd name="connsiteX9" fmla="*/ 73342 w 78009"/>
                  <a:gd name="connsiteY9" fmla="*/ 15007 h 104006"/>
                  <a:gd name="connsiteX10" fmla="*/ 78010 w 78009"/>
                  <a:gd name="connsiteY10" fmla="*/ 31249 h 104006"/>
                  <a:gd name="connsiteX11" fmla="*/ 57055 w 78009"/>
                  <a:gd name="connsiteY11" fmla="*/ 31249 h 104006"/>
                  <a:gd name="connsiteX12" fmla="*/ 52673 w 78009"/>
                  <a:gd name="connsiteY12" fmla="*/ 20421 h 104006"/>
                  <a:gd name="connsiteX13" fmla="*/ 40291 w 78009"/>
                  <a:gd name="connsiteY13" fmla="*/ 16527 h 104006"/>
                  <a:gd name="connsiteX14" fmla="*/ 28385 w 78009"/>
                  <a:gd name="connsiteY14" fmla="*/ 19757 h 104006"/>
                  <a:gd name="connsiteX15" fmla="*/ 24098 w 78009"/>
                  <a:gd name="connsiteY15" fmla="*/ 28305 h 104006"/>
                  <a:gd name="connsiteX16" fmla="*/ 29051 w 78009"/>
                  <a:gd name="connsiteY16" fmla="*/ 36569 h 104006"/>
                  <a:gd name="connsiteX17" fmla="*/ 43720 w 78009"/>
                  <a:gd name="connsiteY17" fmla="*/ 42837 h 104006"/>
                  <a:gd name="connsiteX18" fmla="*/ 69723 w 78009"/>
                  <a:gd name="connsiteY18" fmla="*/ 56135 h 104006"/>
                  <a:gd name="connsiteX19" fmla="*/ 77915 w 78009"/>
                  <a:gd name="connsiteY19" fmla="*/ 75892 h 104006"/>
                  <a:gd name="connsiteX20" fmla="*/ 67913 w 78009"/>
                  <a:gd name="connsiteY20" fmla="*/ 96503 h 104006"/>
                  <a:gd name="connsiteX21" fmla="*/ 41053 w 78009"/>
                  <a:gd name="connsiteY21" fmla="*/ 104007 h 104006"/>
                  <a:gd name="connsiteX22" fmla="*/ 19717 w 78009"/>
                  <a:gd name="connsiteY22" fmla="*/ 99732 h 104006"/>
                  <a:gd name="connsiteX23" fmla="*/ 5048 w 78009"/>
                  <a:gd name="connsiteY23" fmla="*/ 88049 h 104006"/>
                  <a:gd name="connsiteX24" fmla="*/ 0 w 78009"/>
                  <a:gd name="connsiteY24" fmla="*/ 70763 h 104006"/>
                  <a:gd name="connsiteX25" fmla="*/ 20955 w 78009"/>
                  <a:gd name="connsiteY25" fmla="*/ 70763 h 104006"/>
                  <a:gd name="connsiteX26" fmla="*/ 41053 w 78009"/>
                  <a:gd name="connsiteY26" fmla="*/ 87575 h 104006"/>
                  <a:gd name="connsiteX27" fmla="*/ 52673 w 78009"/>
                  <a:gd name="connsiteY27" fmla="*/ 84535 h 104006"/>
                  <a:gd name="connsiteX28" fmla="*/ 56864 w 78009"/>
                  <a:gd name="connsiteY28" fmla="*/ 76082 h 1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009" h="104006">
                    <a:moveTo>
                      <a:pt x="56960" y="76082"/>
                    </a:moveTo>
                    <a:cubicBezTo>
                      <a:pt x="56960" y="72092"/>
                      <a:pt x="55531" y="69148"/>
                      <a:pt x="52769" y="66963"/>
                    </a:cubicBezTo>
                    <a:cubicBezTo>
                      <a:pt x="50006" y="64874"/>
                      <a:pt x="44958" y="62594"/>
                      <a:pt x="37719" y="60314"/>
                    </a:cubicBezTo>
                    <a:cubicBezTo>
                      <a:pt x="30480" y="57940"/>
                      <a:pt x="24765" y="55660"/>
                      <a:pt x="20479" y="53381"/>
                    </a:cubicBezTo>
                    <a:cubicBezTo>
                      <a:pt x="8954" y="47207"/>
                      <a:pt x="3143" y="38753"/>
                      <a:pt x="3143" y="28305"/>
                    </a:cubicBezTo>
                    <a:cubicBezTo>
                      <a:pt x="3143" y="22796"/>
                      <a:pt x="4667" y="17952"/>
                      <a:pt x="7811" y="13678"/>
                    </a:cubicBezTo>
                    <a:cubicBezTo>
                      <a:pt x="10859" y="9403"/>
                      <a:pt x="15335" y="6079"/>
                      <a:pt x="21146" y="3609"/>
                    </a:cubicBezTo>
                    <a:cubicBezTo>
                      <a:pt x="26956" y="1235"/>
                      <a:pt x="33433" y="0"/>
                      <a:pt x="40672" y="0"/>
                    </a:cubicBezTo>
                    <a:cubicBezTo>
                      <a:pt x="47911" y="0"/>
                      <a:pt x="54388" y="1330"/>
                      <a:pt x="60103" y="3894"/>
                    </a:cubicBezTo>
                    <a:cubicBezTo>
                      <a:pt x="65818" y="6459"/>
                      <a:pt x="70199" y="10258"/>
                      <a:pt x="73342" y="15007"/>
                    </a:cubicBezTo>
                    <a:cubicBezTo>
                      <a:pt x="76486" y="19757"/>
                      <a:pt x="78010" y="25171"/>
                      <a:pt x="78010" y="31249"/>
                    </a:cubicBezTo>
                    <a:lnTo>
                      <a:pt x="57055" y="31249"/>
                    </a:lnTo>
                    <a:cubicBezTo>
                      <a:pt x="57055" y="26595"/>
                      <a:pt x="55626" y="22986"/>
                      <a:pt x="52673" y="20421"/>
                    </a:cubicBezTo>
                    <a:cubicBezTo>
                      <a:pt x="49721" y="17857"/>
                      <a:pt x="45625" y="16527"/>
                      <a:pt x="40291" y="16527"/>
                    </a:cubicBezTo>
                    <a:cubicBezTo>
                      <a:pt x="34957" y="16527"/>
                      <a:pt x="31242" y="17572"/>
                      <a:pt x="28385" y="19757"/>
                    </a:cubicBezTo>
                    <a:cubicBezTo>
                      <a:pt x="25527" y="21941"/>
                      <a:pt x="24098" y="24791"/>
                      <a:pt x="24098" y="28305"/>
                    </a:cubicBezTo>
                    <a:cubicBezTo>
                      <a:pt x="24098" y="31629"/>
                      <a:pt x="25718" y="34384"/>
                      <a:pt x="29051" y="36569"/>
                    </a:cubicBezTo>
                    <a:cubicBezTo>
                      <a:pt x="32385" y="38753"/>
                      <a:pt x="37243" y="40843"/>
                      <a:pt x="43720" y="42837"/>
                    </a:cubicBezTo>
                    <a:cubicBezTo>
                      <a:pt x="55626" y="46447"/>
                      <a:pt x="64294" y="50816"/>
                      <a:pt x="69723" y="56135"/>
                    </a:cubicBezTo>
                    <a:cubicBezTo>
                      <a:pt x="75152" y="61454"/>
                      <a:pt x="77915" y="68008"/>
                      <a:pt x="77915" y="75892"/>
                    </a:cubicBezTo>
                    <a:cubicBezTo>
                      <a:pt x="77915" y="84630"/>
                      <a:pt x="74581" y="91564"/>
                      <a:pt x="67913" y="96503"/>
                    </a:cubicBezTo>
                    <a:cubicBezTo>
                      <a:pt x="61246" y="101442"/>
                      <a:pt x="52292" y="104007"/>
                      <a:pt x="41053" y="104007"/>
                    </a:cubicBezTo>
                    <a:cubicBezTo>
                      <a:pt x="33242" y="104007"/>
                      <a:pt x="26099" y="102582"/>
                      <a:pt x="19717" y="99732"/>
                    </a:cubicBezTo>
                    <a:cubicBezTo>
                      <a:pt x="13335" y="96883"/>
                      <a:pt x="8382" y="92989"/>
                      <a:pt x="5048" y="88049"/>
                    </a:cubicBezTo>
                    <a:cubicBezTo>
                      <a:pt x="1715" y="83110"/>
                      <a:pt x="0" y="77316"/>
                      <a:pt x="0" y="70763"/>
                    </a:cubicBezTo>
                    <a:lnTo>
                      <a:pt x="20955" y="70763"/>
                    </a:lnTo>
                    <a:cubicBezTo>
                      <a:pt x="20955" y="81971"/>
                      <a:pt x="27623" y="87575"/>
                      <a:pt x="41053" y="87575"/>
                    </a:cubicBezTo>
                    <a:cubicBezTo>
                      <a:pt x="46006" y="87575"/>
                      <a:pt x="49911" y="86530"/>
                      <a:pt x="52673" y="84535"/>
                    </a:cubicBezTo>
                    <a:cubicBezTo>
                      <a:pt x="55436" y="82540"/>
                      <a:pt x="56864" y="79691"/>
                      <a:pt x="56864" y="76082"/>
                    </a:cubicBezTo>
                    <a:close/>
                  </a:path>
                </a:pathLst>
              </a:custGeom>
              <a:grpFill/>
              <a:ln w="0"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E1DA8521-9503-1CFF-12EF-94443196F686}"/>
                  </a:ext>
                </a:extLst>
              </p:cNvPr>
              <p:cNvSpPr/>
              <p:nvPr/>
            </p:nvSpPr>
            <p:spPr>
              <a:xfrm>
                <a:off x="4844206" y="3274475"/>
                <a:ext cx="71344" cy="78076"/>
              </a:xfrm>
              <a:custGeom>
                <a:avLst/>
                <a:gdLst>
                  <a:gd name="connsiteX0" fmla="*/ 0 w 71344"/>
                  <a:gd name="connsiteY0" fmla="*/ 38373 h 78076"/>
                  <a:gd name="connsiteX1" fmla="*/ 4286 w 71344"/>
                  <a:gd name="connsiteY1" fmla="*/ 18427 h 78076"/>
                  <a:gd name="connsiteX2" fmla="*/ 16764 w 71344"/>
                  <a:gd name="connsiteY2" fmla="*/ 4844 h 78076"/>
                  <a:gd name="connsiteX3" fmla="*/ 35624 w 71344"/>
                  <a:gd name="connsiteY3" fmla="*/ 0 h 78076"/>
                  <a:gd name="connsiteX4" fmla="*/ 60579 w 71344"/>
                  <a:gd name="connsiteY4" fmla="*/ 9308 h 78076"/>
                  <a:gd name="connsiteX5" fmla="*/ 71342 w 71344"/>
                  <a:gd name="connsiteY5" fmla="*/ 34669 h 78076"/>
                  <a:gd name="connsiteX6" fmla="*/ 71342 w 71344"/>
                  <a:gd name="connsiteY6" fmla="*/ 39798 h 78076"/>
                  <a:gd name="connsiteX7" fmla="*/ 61817 w 71344"/>
                  <a:gd name="connsiteY7" fmla="*/ 67628 h 78076"/>
                  <a:gd name="connsiteX8" fmla="*/ 35814 w 71344"/>
                  <a:gd name="connsiteY8" fmla="*/ 78076 h 78076"/>
                  <a:gd name="connsiteX9" fmla="*/ 9716 w 71344"/>
                  <a:gd name="connsiteY9" fmla="*/ 67628 h 78076"/>
                  <a:gd name="connsiteX10" fmla="*/ 0 w 71344"/>
                  <a:gd name="connsiteY10" fmla="*/ 39228 h 78076"/>
                  <a:gd name="connsiteX11" fmla="*/ 0 w 71344"/>
                  <a:gd name="connsiteY11" fmla="*/ 38278 h 78076"/>
                  <a:gd name="connsiteX12" fmla="*/ 20193 w 71344"/>
                  <a:gd name="connsiteY12" fmla="*/ 39798 h 78076"/>
                  <a:gd name="connsiteX13" fmla="*/ 24194 w 71344"/>
                  <a:gd name="connsiteY13" fmla="*/ 56230 h 78076"/>
                  <a:gd name="connsiteX14" fmla="*/ 35814 w 71344"/>
                  <a:gd name="connsiteY14" fmla="*/ 61929 h 78076"/>
                  <a:gd name="connsiteX15" fmla="*/ 47244 w 71344"/>
                  <a:gd name="connsiteY15" fmla="*/ 56325 h 78076"/>
                  <a:gd name="connsiteX16" fmla="*/ 51340 w 71344"/>
                  <a:gd name="connsiteY16" fmla="*/ 38373 h 78076"/>
                  <a:gd name="connsiteX17" fmla="*/ 47244 w 71344"/>
                  <a:gd name="connsiteY17" fmla="*/ 22036 h 78076"/>
                  <a:gd name="connsiteX18" fmla="*/ 35624 w 71344"/>
                  <a:gd name="connsiteY18" fmla="*/ 16242 h 78076"/>
                  <a:gd name="connsiteX19" fmla="*/ 24194 w 71344"/>
                  <a:gd name="connsiteY19" fmla="*/ 21941 h 78076"/>
                  <a:gd name="connsiteX20" fmla="*/ 20193 w 71344"/>
                  <a:gd name="connsiteY20" fmla="*/ 39703 h 7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44" h="78076">
                    <a:moveTo>
                      <a:pt x="0" y="38373"/>
                    </a:moveTo>
                    <a:cubicBezTo>
                      <a:pt x="0" y="30870"/>
                      <a:pt x="1429" y="24221"/>
                      <a:pt x="4286" y="18427"/>
                    </a:cubicBezTo>
                    <a:cubicBezTo>
                      <a:pt x="7144" y="12633"/>
                      <a:pt x="11335" y="8074"/>
                      <a:pt x="16764" y="4844"/>
                    </a:cubicBezTo>
                    <a:cubicBezTo>
                      <a:pt x="22193" y="1615"/>
                      <a:pt x="28480" y="0"/>
                      <a:pt x="35624" y="0"/>
                    </a:cubicBezTo>
                    <a:cubicBezTo>
                      <a:pt x="45815" y="0"/>
                      <a:pt x="54102" y="3134"/>
                      <a:pt x="60579" y="9308"/>
                    </a:cubicBezTo>
                    <a:cubicBezTo>
                      <a:pt x="67056" y="15482"/>
                      <a:pt x="70580" y="23936"/>
                      <a:pt x="71342" y="34669"/>
                    </a:cubicBezTo>
                    <a:lnTo>
                      <a:pt x="71342" y="39798"/>
                    </a:lnTo>
                    <a:cubicBezTo>
                      <a:pt x="71438" y="51386"/>
                      <a:pt x="68294" y="60599"/>
                      <a:pt x="61817" y="67628"/>
                    </a:cubicBezTo>
                    <a:cubicBezTo>
                      <a:pt x="55340" y="74657"/>
                      <a:pt x="46673" y="78076"/>
                      <a:pt x="35814" y="78076"/>
                    </a:cubicBezTo>
                    <a:cubicBezTo>
                      <a:pt x="24956" y="78076"/>
                      <a:pt x="16288" y="74562"/>
                      <a:pt x="9716" y="67628"/>
                    </a:cubicBezTo>
                    <a:cubicBezTo>
                      <a:pt x="3239" y="60694"/>
                      <a:pt x="0" y="51196"/>
                      <a:pt x="0" y="39228"/>
                    </a:cubicBezTo>
                    <a:lnTo>
                      <a:pt x="0" y="38278"/>
                    </a:lnTo>
                    <a:close/>
                    <a:moveTo>
                      <a:pt x="20193" y="39798"/>
                    </a:moveTo>
                    <a:cubicBezTo>
                      <a:pt x="20193" y="46922"/>
                      <a:pt x="21527" y="52431"/>
                      <a:pt x="24194" y="56230"/>
                    </a:cubicBezTo>
                    <a:cubicBezTo>
                      <a:pt x="26861" y="60029"/>
                      <a:pt x="30766" y="61929"/>
                      <a:pt x="35814" y="61929"/>
                    </a:cubicBezTo>
                    <a:cubicBezTo>
                      <a:pt x="40862" y="61929"/>
                      <a:pt x="44482" y="60029"/>
                      <a:pt x="47244" y="56325"/>
                    </a:cubicBezTo>
                    <a:cubicBezTo>
                      <a:pt x="50006" y="52621"/>
                      <a:pt x="51340" y="46637"/>
                      <a:pt x="51340" y="38373"/>
                    </a:cubicBezTo>
                    <a:cubicBezTo>
                      <a:pt x="51340" y="31344"/>
                      <a:pt x="50006" y="25930"/>
                      <a:pt x="47244" y="22036"/>
                    </a:cubicBezTo>
                    <a:cubicBezTo>
                      <a:pt x="44482" y="18142"/>
                      <a:pt x="40672" y="16242"/>
                      <a:pt x="35624" y="16242"/>
                    </a:cubicBezTo>
                    <a:cubicBezTo>
                      <a:pt x="30575" y="16242"/>
                      <a:pt x="26861" y="18142"/>
                      <a:pt x="24194" y="21941"/>
                    </a:cubicBezTo>
                    <a:cubicBezTo>
                      <a:pt x="21527" y="25740"/>
                      <a:pt x="20193" y="31724"/>
                      <a:pt x="20193" y="39703"/>
                    </a:cubicBezTo>
                    <a:close/>
                  </a:path>
                </a:pathLst>
              </a:custGeom>
              <a:grpFill/>
              <a:ln w="0"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497FADD-90C5-0DAB-3F39-8334159AFB47}"/>
                  </a:ext>
                </a:extLst>
              </p:cNvPr>
              <p:cNvSpPr/>
              <p:nvPr/>
            </p:nvSpPr>
            <p:spPr>
              <a:xfrm>
                <a:off x="4927740" y="3275900"/>
                <a:ext cx="65246" cy="76651"/>
              </a:xfrm>
              <a:custGeom>
                <a:avLst/>
                <a:gdLst>
                  <a:gd name="connsiteX0" fmla="*/ 45625 w 65246"/>
                  <a:gd name="connsiteY0" fmla="*/ 67628 h 76651"/>
                  <a:gd name="connsiteX1" fmla="*/ 24955 w 65246"/>
                  <a:gd name="connsiteY1" fmla="*/ 76651 h 76651"/>
                  <a:gd name="connsiteX2" fmla="*/ 6477 w 65246"/>
                  <a:gd name="connsiteY2" fmla="*/ 69718 h 76651"/>
                  <a:gd name="connsiteX3" fmla="*/ 0 w 65246"/>
                  <a:gd name="connsiteY3" fmla="*/ 49296 h 76651"/>
                  <a:gd name="connsiteX4" fmla="*/ 0 w 65246"/>
                  <a:gd name="connsiteY4" fmla="*/ 0 h 76651"/>
                  <a:gd name="connsiteX5" fmla="*/ 20193 w 65246"/>
                  <a:gd name="connsiteY5" fmla="*/ 0 h 76651"/>
                  <a:gd name="connsiteX6" fmla="*/ 20193 w 65246"/>
                  <a:gd name="connsiteY6" fmla="*/ 48726 h 76651"/>
                  <a:gd name="connsiteX7" fmla="*/ 30956 w 65246"/>
                  <a:gd name="connsiteY7" fmla="*/ 60504 h 76651"/>
                  <a:gd name="connsiteX8" fmla="*/ 45053 w 65246"/>
                  <a:gd name="connsiteY8" fmla="*/ 53381 h 76651"/>
                  <a:gd name="connsiteX9" fmla="*/ 45053 w 65246"/>
                  <a:gd name="connsiteY9" fmla="*/ 0 h 76651"/>
                  <a:gd name="connsiteX10" fmla="*/ 65246 w 65246"/>
                  <a:gd name="connsiteY10" fmla="*/ 0 h 76651"/>
                  <a:gd name="connsiteX11" fmla="*/ 65246 w 65246"/>
                  <a:gd name="connsiteY11" fmla="*/ 75227 h 76651"/>
                  <a:gd name="connsiteX12" fmla="*/ 46292 w 65246"/>
                  <a:gd name="connsiteY12" fmla="*/ 75227 h 76651"/>
                  <a:gd name="connsiteX13" fmla="*/ 45720 w 65246"/>
                  <a:gd name="connsiteY13" fmla="*/ 67533 h 7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46" h="76651">
                    <a:moveTo>
                      <a:pt x="45625" y="67628"/>
                    </a:moveTo>
                    <a:cubicBezTo>
                      <a:pt x="40672" y="73612"/>
                      <a:pt x="33719" y="76651"/>
                      <a:pt x="24955" y="76651"/>
                    </a:cubicBezTo>
                    <a:cubicBezTo>
                      <a:pt x="16859" y="76651"/>
                      <a:pt x="10668" y="74372"/>
                      <a:pt x="6477" y="69718"/>
                    </a:cubicBezTo>
                    <a:cubicBezTo>
                      <a:pt x="2191" y="65063"/>
                      <a:pt x="95" y="58320"/>
                      <a:pt x="0" y="49296"/>
                    </a:cubicBezTo>
                    <a:lnTo>
                      <a:pt x="0" y="0"/>
                    </a:lnTo>
                    <a:lnTo>
                      <a:pt x="20193" y="0"/>
                    </a:lnTo>
                    <a:lnTo>
                      <a:pt x="20193" y="48726"/>
                    </a:lnTo>
                    <a:cubicBezTo>
                      <a:pt x="20193" y="56610"/>
                      <a:pt x="23813" y="60504"/>
                      <a:pt x="30956" y="60504"/>
                    </a:cubicBezTo>
                    <a:cubicBezTo>
                      <a:pt x="38100" y="60504"/>
                      <a:pt x="42482" y="58130"/>
                      <a:pt x="45053" y="53381"/>
                    </a:cubicBezTo>
                    <a:lnTo>
                      <a:pt x="45053" y="0"/>
                    </a:lnTo>
                    <a:lnTo>
                      <a:pt x="65246" y="0"/>
                    </a:lnTo>
                    <a:lnTo>
                      <a:pt x="65246" y="75227"/>
                    </a:lnTo>
                    <a:lnTo>
                      <a:pt x="46292" y="75227"/>
                    </a:lnTo>
                    <a:lnTo>
                      <a:pt x="45720" y="67533"/>
                    </a:lnTo>
                    <a:close/>
                  </a:path>
                </a:pathLst>
              </a:custGeom>
              <a:grpFill/>
              <a:ln w="0"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0AA34B4D-B9DD-1E5D-1AB2-E4B589B93274}"/>
                  </a:ext>
                </a:extLst>
              </p:cNvPr>
              <p:cNvSpPr/>
              <p:nvPr/>
            </p:nvSpPr>
            <p:spPr>
              <a:xfrm>
                <a:off x="5000988" y="3257378"/>
                <a:ext cx="44862" cy="95173"/>
              </a:xfrm>
              <a:custGeom>
                <a:avLst/>
                <a:gdLst>
                  <a:gd name="connsiteX0" fmla="*/ 31242 w 44862"/>
                  <a:gd name="connsiteY0" fmla="*/ 0 h 95173"/>
                  <a:gd name="connsiteX1" fmla="*/ 31242 w 44862"/>
                  <a:gd name="connsiteY1" fmla="*/ 18522 h 95173"/>
                  <a:gd name="connsiteX2" fmla="*/ 44101 w 44862"/>
                  <a:gd name="connsiteY2" fmla="*/ 18522 h 95173"/>
                  <a:gd name="connsiteX3" fmla="*/ 44101 w 44862"/>
                  <a:gd name="connsiteY3" fmla="*/ 33244 h 95173"/>
                  <a:gd name="connsiteX4" fmla="*/ 31242 w 44862"/>
                  <a:gd name="connsiteY4" fmla="*/ 33244 h 95173"/>
                  <a:gd name="connsiteX5" fmla="*/ 31242 w 44862"/>
                  <a:gd name="connsiteY5" fmla="*/ 70858 h 95173"/>
                  <a:gd name="connsiteX6" fmla="*/ 32861 w 44862"/>
                  <a:gd name="connsiteY6" fmla="*/ 76841 h 95173"/>
                  <a:gd name="connsiteX7" fmla="*/ 38957 w 44862"/>
                  <a:gd name="connsiteY7" fmla="*/ 78646 h 95173"/>
                  <a:gd name="connsiteX8" fmla="*/ 44863 w 44862"/>
                  <a:gd name="connsiteY8" fmla="*/ 78171 h 95173"/>
                  <a:gd name="connsiteX9" fmla="*/ 44863 w 44862"/>
                  <a:gd name="connsiteY9" fmla="*/ 93369 h 95173"/>
                  <a:gd name="connsiteX10" fmla="*/ 32671 w 44862"/>
                  <a:gd name="connsiteY10" fmla="*/ 95173 h 95173"/>
                  <a:gd name="connsiteX11" fmla="*/ 11049 w 44862"/>
                  <a:gd name="connsiteY11" fmla="*/ 73802 h 95173"/>
                  <a:gd name="connsiteX12" fmla="*/ 11049 w 44862"/>
                  <a:gd name="connsiteY12" fmla="*/ 33244 h 95173"/>
                  <a:gd name="connsiteX13" fmla="*/ 0 w 44862"/>
                  <a:gd name="connsiteY13" fmla="*/ 33244 h 95173"/>
                  <a:gd name="connsiteX14" fmla="*/ 0 w 44862"/>
                  <a:gd name="connsiteY14" fmla="*/ 18522 h 95173"/>
                  <a:gd name="connsiteX15" fmla="*/ 11049 w 44862"/>
                  <a:gd name="connsiteY15" fmla="*/ 18522 h 95173"/>
                  <a:gd name="connsiteX16" fmla="*/ 11049 w 44862"/>
                  <a:gd name="connsiteY16" fmla="*/ 0 h 95173"/>
                  <a:gd name="connsiteX17" fmla="*/ 31242 w 44862"/>
                  <a:gd name="connsiteY17" fmla="*/ 0 h 9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62" h="95173">
                    <a:moveTo>
                      <a:pt x="31242" y="0"/>
                    </a:moveTo>
                    <a:lnTo>
                      <a:pt x="31242" y="18522"/>
                    </a:lnTo>
                    <a:lnTo>
                      <a:pt x="44101" y="18522"/>
                    </a:lnTo>
                    <a:lnTo>
                      <a:pt x="44101" y="33244"/>
                    </a:lnTo>
                    <a:lnTo>
                      <a:pt x="31242" y="33244"/>
                    </a:lnTo>
                    <a:lnTo>
                      <a:pt x="31242" y="70858"/>
                    </a:lnTo>
                    <a:cubicBezTo>
                      <a:pt x="31242" y="73612"/>
                      <a:pt x="31813" y="75607"/>
                      <a:pt x="32861" y="76841"/>
                    </a:cubicBezTo>
                    <a:cubicBezTo>
                      <a:pt x="33909" y="78076"/>
                      <a:pt x="36004" y="78646"/>
                      <a:pt x="38957" y="78646"/>
                    </a:cubicBezTo>
                    <a:cubicBezTo>
                      <a:pt x="41148" y="78646"/>
                      <a:pt x="43148" y="78456"/>
                      <a:pt x="44863" y="78171"/>
                    </a:cubicBezTo>
                    <a:lnTo>
                      <a:pt x="44863" y="93369"/>
                    </a:lnTo>
                    <a:cubicBezTo>
                      <a:pt x="40862" y="94603"/>
                      <a:pt x="36862" y="95173"/>
                      <a:pt x="32671" y="95173"/>
                    </a:cubicBezTo>
                    <a:cubicBezTo>
                      <a:pt x="18574" y="95173"/>
                      <a:pt x="11335" y="88049"/>
                      <a:pt x="11049" y="73802"/>
                    </a:cubicBezTo>
                    <a:lnTo>
                      <a:pt x="11049" y="33244"/>
                    </a:lnTo>
                    <a:lnTo>
                      <a:pt x="0" y="33244"/>
                    </a:lnTo>
                    <a:lnTo>
                      <a:pt x="0" y="18522"/>
                    </a:lnTo>
                    <a:lnTo>
                      <a:pt x="11049" y="18522"/>
                    </a:lnTo>
                    <a:lnTo>
                      <a:pt x="11049" y="0"/>
                    </a:lnTo>
                    <a:lnTo>
                      <a:pt x="31242" y="0"/>
                    </a:lnTo>
                    <a:close/>
                  </a:path>
                </a:pathLst>
              </a:custGeom>
              <a:grpFill/>
              <a:ln w="0"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CA1D207-3C88-B963-9043-EF27252021FC}"/>
                  </a:ext>
                </a:extLst>
              </p:cNvPr>
              <p:cNvSpPr/>
              <p:nvPr/>
            </p:nvSpPr>
            <p:spPr>
              <a:xfrm>
                <a:off x="5055851" y="3244270"/>
                <a:ext cx="65246" cy="106951"/>
              </a:xfrm>
              <a:custGeom>
                <a:avLst/>
                <a:gdLst>
                  <a:gd name="connsiteX0" fmla="*/ 20193 w 65246"/>
                  <a:gd name="connsiteY0" fmla="*/ 39798 h 106951"/>
                  <a:gd name="connsiteX1" fmla="*/ 40386 w 65246"/>
                  <a:gd name="connsiteY1" fmla="*/ 30205 h 106951"/>
                  <a:gd name="connsiteX2" fmla="*/ 65246 w 65246"/>
                  <a:gd name="connsiteY2" fmla="*/ 58700 h 106951"/>
                  <a:gd name="connsiteX3" fmla="*/ 65246 w 65246"/>
                  <a:gd name="connsiteY3" fmla="*/ 106951 h 106951"/>
                  <a:gd name="connsiteX4" fmla="*/ 45053 w 65246"/>
                  <a:gd name="connsiteY4" fmla="*/ 106951 h 106951"/>
                  <a:gd name="connsiteX5" fmla="*/ 45053 w 65246"/>
                  <a:gd name="connsiteY5" fmla="*/ 59269 h 106951"/>
                  <a:gd name="connsiteX6" fmla="*/ 42291 w 65246"/>
                  <a:gd name="connsiteY6" fmla="*/ 49676 h 106951"/>
                  <a:gd name="connsiteX7" fmla="*/ 33052 w 65246"/>
                  <a:gd name="connsiteY7" fmla="*/ 46542 h 106951"/>
                  <a:gd name="connsiteX8" fmla="*/ 20193 w 65246"/>
                  <a:gd name="connsiteY8" fmla="*/ 53381 h 106951"/>
                  <a:gd name="connsiteX9" fmla="*/ 20193 w 65246"/>
                  <a:gd name="connsiteY9" fmla="*/ 106856 h 106951"/>
                  <a:gd name="connsiteX10" fmla="*/ 0 w 65246"/>
                  <a:gd name="connsiteY10" fmla="*/ 106856 h 106951"/>
                  <a:gd name="connsiteX11" fmla="*/ 0 w 65246"/>
                  <a:gd name="connsiteY11" fmla="*/ 0 h 106951"/>
                  <a:gd name="connsiteX12" fmla="*/ 20193 w 65246"/>
                  <a:gd name="connsiteY12" fmla="*/ 0 h 106951"/>
                  <a:gd name="connsiteX13" fmla="*/ 20193 w 65246"/>
                  <a:gd name="connsiteY13" fmla="*/ 39798 h 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46" h="106951">
                    <a:moveTo>
                      <a:pt x="20193" y="39798"/>
                    </a:moveTo>
                    <a:cubicBezTo>
                      <a:pt x="25527" y="33434"/>
                      <a:pt x="32290" y="30205"/>
                      <a:pt x="40386" y="30205"/>
                    </a:cubicBezTo>
                    <a:cubicBezTo>
                      <a:pt x="56769" y="30205"/>
                      <a:pt x="65056" y="39703"/>
                      <a:pt x="65246" y="58700"/>
                    </a:cubicBezTo>
                    <a:lnTo>
                      <a:pt x="65246" y="106951"/>
                    </a:lnTo>
                    <a:lnTo>
                      <a:pt x="45053" y="106951"/>
                    </a:lnTo>
                    <a:lnTo>
                      <a:pt x="45053" y="59269"/>
                    </a:lnTo>
                    <a:cubicBezTo>
                      <a:pt x="45053" y="54995"/>
                      <a:pt x="44101" y="51766"/>
                      <a:pt x="42291" y="49676"/>
                    </a:cubicBezTo>
                    <a:cubicBezTo>
                      <a:pt x="40386" y="47587"/>
                      <a:pt x="37338" y="46542"/>
                      <a:pt x="33052" y="46542"/>
                    </a:cubicBezTo>
                    <a:cubicBezTo>
                      <a:pt x="27146" y="46542"/>
                      <a:pt x="22860" y="48821"/>
                      <a:pt x="20193" y="53381"/>
                    </a:cubicBezTo>
                    <a:lnTo>
                      <a:pt x="20193" y="106856"/>
                    </a:lnTo>
                    <a:lnTo>
                      <a:pt x="0" y="106856"/>
                    </a:lnTo>
                    <a:lnTo>
                      <a:pt x="0" y="0"/>
                    </a:lnTo>
                    <a:lnTo>
                      <a:pt x="20193" y="0"/>
                    </a:lnTo>
                    <a:lnTo>
                      <a:pt x="20193" y="39798"/>
                    </a:lnTo>
                    <a:close/>
                  </a:path>
                </a:pathLst>
              </a:custGeom>
              <a:grpFill/>
              <a:ln w="0"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684063C-CE86-1EE6-F503-706DAD61B3AC}"/>
                  </a:ext>
                </a:extLst>
              </p:cNvPr>
              <p:cNvSpPr/>
              <p:nvPr/>
            </p:nvSpPr>
            <p:spPr>
              <a:xfrm>
                <a:off x="5130528" y="3275900"/>
                <a:ext cx="100774" cy="75226"/>
              </a:xfrm>
              <a:custGeom>
                <a:avLst/>
                <a:gdLst>
                  <a:gd name="connsiteX0" fmla="*/ 71438 w 100774"/>
                  <a:gd name="connsiteY0" fmla="*/ 47966 h 75226"/>
                  <a:gd name="connsiteX1" fmla="*/ 81343 w 100774"/>
                  <a:gd name="connsiteY1" fmla="*/ 0 h 75226"/>
                  <a:gd name="connsiteX2" fmla="*/ 100774 w 100774"/>
                  <a:gd name="connsiteY2" fmla="*/ 0 h 75226"/>
                  <a:gd name="connsiteX3" fmla="*/ 81534 w 100774"/>
                  <a:gd name="connsiteY3" fmla="*/ 75227 h 75226"/>
                  <a:gd name="connsiteX4" fmla="*/ 64675 w 100774"/>
                  <a:gd name="connsiteY4" fmla="*/ 75227 h 75226"/>
                  <a:gd name="connsiteX5" fmla="*/ 50387 w 100774"/>
                  <a:gd name="connsiteY5" fmla="*/ 27830 h 75226"/>
                  <a:gd name="connsiteX6" fmla="*/ 36100 w 100774"/>
                  <a:gd name="connsiteY6" fmla="*/ 75227 h 75226"/>
                  <a:gd name="connsiteX7" fmla="*/ 19240 w 100774"/>
                  <a:gd name="connsiteY7" fmla="*/ 75227 h 75226"/>
                  <a:gd name="connsiteX8" fmla="*/ 0 w 100774"/>
                  <a:gd name="connsiteY8" fmla="*/ 0 h 75226"/>
                  <a:gd name="connsiteX9" fmla="*/ 19431 w 100774"/>
                  <a:gd name="connsiteY9" fmla="*/ 0 h 75226"/>
                  <a:gd name="connsiteX10" fmla="*/ 29242 w 100774"/>
                  <a:gd name="connsiteY10" fmla="*/ 47872 h 75226"/>
                  <a:gd name="connsiteX11" fmla="*/ 43053 w 100774"/>
                  <a:gd name="connsiteY11" fmla="*/ 0 h 75226"/>
                  <a:gd name="connsiteX12" fmla="*/ 57626 w 100774"/>
                  <a:gd name="connsiteY12" fmla="*/ 0 h 75226"/>
                  <a:gd name="connsiteX13" fmla="*/ 71342 w 100774"/>
                  <a:gd name="connsiteY13" fmla="*/ 47966 h 7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74" h="75226">
                    <a:moveTo>
                      <a:pt x="71438" y="47966"/>
                    </a:moveTo>
                    <a:lnTo>
                      <a:pt x="81343" y="0"/>
                    </a:lnTo>
                    <a:lnTo>
                      <a:pt x="100774" y="0"/>
                    </a:lnTo>
                    <a:lnTo>
                      <a:pt x="81534" y="75227"/>
                    </a:lnTo>
                    <a:lnTo>
                      <a:pt x="64675" y="75227"/>
                    </a:lnTo>
                    <a:lnTo>
                      <a:pt x="50387" y="27830"/>
                    </a:lnTo>
                    <a:lnTo>
                      <a:pt x="36100" y="75227"/>
                    </a:lnTo>
                    <a:lnTo>
                      <a:pt x="19240" y="75227"/>
                    </a:lnTo>
                    <a:lnTo>
                      <a:pt x="0" y="0"/>
                    </a:lnTo>
                    <a:lnTo>
                      <a:pt x="19431" y="0"/>
                    </a:lnTo>
                    <a:lnTo>
                      <a:pt x="29242" y="47872"/>
                    </a:lnTo>
                    <a:lnTo>
                      <a:pt x="43053" y="0"/>
                    </a:lnTo>
                    <a:lnTo>
                      <a:pt x="57626" y="0"/>
                    </a:lnTo>
                    <a:lnTo>
                      <a:pt x="71342" y="47966"/>
                    </a:lnTo>
                    <a:close/>
                  </a:path>
                </a:pathLst>
              </a:custGeom>
              <a:grpFill/>
              <a:ln w="0"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B4522844-BE48-04E3-EEE5-6F660DB37D4E}"/>
                  </a:ext>
                </a:extLst>
              </p:cNvPr>
              <p:cNvSpPr/>
              <p:nvPr/>
            </p:nvSpPr>
            <p:spPr>
              <a:xfrm>
                <a:off x="5238636" y="3274380"/>
                <a:ext cx="68484" cy="78171"/>
              </a:xfrm>
              <a:custGeom>
                <a:avLst/>
                <a:gdLst>
                  <a:gd name="connsiteX0" fmla="*/ 37433 w 68484"/>
                  <a:gd name="connsiteY0" fmla="*/ 78171 h 78171"/>
                  <a:gd name="connsiteX1" fmla="*/ 10382 w 68484"/>
                  <a:gd name="connsiteY1" fmla="*/ 68008 h 78171"/>
                  <a:gd name="connsiteX2" fmla="*/ 0 w 68484"/>
                  <a:gd name="connsiteY2" fmla="*/ 40938 h 78171"/>
                  <a:gd name="connsiteX3" fmla="*/ 0 w 68484"/>
                  <a:gd name="connsiteY3" fmla="*/ 38943 h 78171"/>
                  <a:gd name="connsiteX4" fmla="*/ 4382 w 68484"/>
                  <a:gd name="connsiteY4" fmla="*/ 18617 h 78171"/>
                  <a:gd name="connsiteX5" fmla="*/ 16859 w 68484"/>
                  <a:gd name="connsiteY5" fmla="*/ 4844 h 78171"/>
                  <a:gd name="connsiteX6" fmla="*/ 35242 w 68484"/>
                  <a:gd name="connsiteY6" fmla="*/ 0 h 78171"/>
                  <a:gd name="connsiteX7" fmla="*/ 59627 w 68484"/>
                  <a:gd name="connsiteY7" fmla="*/ 9783 h 78171"/>
                  <a:gd name="connsiteX8" fmla="*/ 68485 w 68484"/>
                  <a:gd name="connsiteY8" fmla="*/ 37423 h 78171"/>
                  <a:gd name="connsiteX9" fmla="*/ 68485 w 68484"/>
                  <a:gd name="connsiteY9" fmla="*/ 45592 h 78171"/>
                  <a:gd name="connsiteX10" fmla="*/ 20383 w 68484"/>
                  <a:gd name="connsiteY10" fmla="*/ 45592 h 78171"/>
                  <a:gd name="connsiteX11" fmla="*/ 26289 w 68484"/>
                  <a:gd name="connsiteY11" fmla="*/ 57465 h 78171"/>
                  <a:gd name="connsiteX12" fmla="*/ 38767 w 68484"/>
                  <a:gd name="connsiteY12" fmla="*/ 61929 h 78171"/>
                  <a:gd name="connsiteX13" fmla="*/ 56959 w 68484"/>
                  <a:gd name="connsiteY13" fmla="*/ 53476 h 78171"/>
                  <a:gd name="connsiteX14" fmla="*/ 66866 w 68484"/>
                  <a:gd name="connsiteY14" fmla="*/ 64494 h 78171"/>
                  <a:gd name="connsiteX15" fmla="*/ 54578 w 68484"/>
                  <a:gd name="connsiteY15" fmla="*/ 74467 h 78171"/>
                  <a:gd name="connsiteX16" fmla="*/ 37433 w 68484"/>
                  <a:gd name="connsiteY16" fmla="*/ 78076 h 78171"/>
                  <a:gd name="connsiteX17" fmla="*/ 35147 w 68484"/>
                  <a:gd name="connsiteY17" fmla="*/ 16337 h 78171"/>
                  <a:gd name="connsiteX18" fmla="*/ 25432 w 68484"/>
                  <a:gd name="connsiteY18" fmla="*/ 20421 h 78171"/>
                  <a:gd name="connsiteX19" fmla="*/ 20669 w 68484"/>
                  <a:gd name="connsiteY19" fmla="*/ 32009 h 78171"/>
                  <a:gd name="connsiteX20" fmla="*/ 48673 w 68484"/>
                  <a:gd name="connsiteY20" fmla="*/ 32009 h 78171"/>
                  <a:gd name="connsiteX21" fmla="*/ 48673 w 68484"/>
                  <a:gd name="connsiteY21" fmla="*/ 30395 h 78171"/>
                  <a:gd name="connsiteX22" fmla="*/ 45053 w 68484"/>
                  <a:gd name="connsiteY22" fmla="*/ 20041 h 78171"/>
                  <a:gd name="connsiteX23" fmla="*/ 35147 w 68484"/>
                  <a:gd name="connsiteY23" fmla="*/ 16337 h 7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84" h="78171">
                    <a:moveTo>
                      <a:pt x="37433" y="78171"/>
                    </a:moveTo>
                    <a:cubicBezTo>
                      <a:pt x="26384" y="78171"/>
                      <a:pt x="17336" y="74752"/>
                      <a:pt x="10382" y="68008"/>
                    </a:cubicBezTo>
                    <a:cubicBezTo>
                      <a:pt x="3429" y="61264"/>
                      <a:pt x="0" y="52241"/>
                      <a:pt x="0" y="40938"/>
                    </a:cubicBezTo>
                    <a:lnTo>
                      <a:pt x="0" y="38943"/>
                    </a:lnTo>
                    <a:cubicBezTo>
                      <a:pt x="0" y="31344"/>
                      <a:pt x="1429" y="24601"/>
                      <a:pt x="4382" y="18617"/>
                    </a:cubicBezTo>
                    <a:cubicBezTo>
                      <a:pt x="7334" y="12633"/>
                      <a:pt x="11430" y="8074"/>
                      <a:pt x="16859" y="4844"/>
                    </a:cubicBezTo>
                    <a:cubicBezTo>
                      <a:pt x="22193" y="1615"/>
                      <a:pt x="28384" y="0"/>
                      <a:pt x="35242" y="0"/>
                    </a:cubicBezTo>
                    <a:cubicBezTo>
                      <a:pt x="45529" y="0"/>
                      <a:pt x="53721" y="3229"/>
                      <a:pt x="59627" y="9783"/>
                    </a:cubicBezTo>
                    <a:cubicBezTo>
                      <a:pt x="65532" y="16242"/>
                      <a:pt x="68485" y="25455"/>
                      <a:pt x="68485" y="37423"/>
                    </a:cubicBezTo>
                    <a:lnTo>
                      <a:pt x="68485" y="45592"/>
                    </a:lnTo>
                    <a:lnTo>
                      <a:pt x="20383" y="45592"/>
                    </a:lnTo>
                    <a:cubicBezTo>
                      <a:pt x="21050" y="50531"/>
                      <a:pt x="22955" y="54425"/>
                      <a:pt x="26289" y="57465"/>
                    </a:cubicBezTo>
                    <a:cubicBezTo>
                      <a:pt x="29528" y="60409"/>
                      <a:pt x="33719" y="61929"/>
                      <a:pt x="38767" y="61929"/>
                    </a:cubicBezTo>
                    <a:cubicBezTo>
                      <a:pt x="46577" y="61929"/>
                      <a:pt x="52578" y="59080"/>
                      <a:pt x="56959" y="53476"/>
                    </a:cubicBezTo>
                    <a:lnTo>
                      <a:pt x="66866" y="64494"/>
                    </a:lnTo>
                    <a:cubicBezTo>
                      <a:pt x="63817" y="68768"/>
                      <a:pt x="59722" y="72092"/>
                      <a:pt x="54578" y="74467"/>
                    </a:cubicBezTo>
                    <a:cubicBezTo>
                      <a:pt x="49435" y="76841"/>
                      <a:pt x="43720" y="78076"/>
                      <a:pt x="37433" y="78076"/>
                    </a:cubicBezTo>
                    <a:close/>
                    <a:moveTo>
                      <a:pt x="35147" y="16337"/>
                    </a:moveTo>
                    <a:cubicBezTo>
                      <a:pt x="31147" y="16337"/>
                      <a:pt x="27908" y="17667"/>
                      <a:pt x="25432" y="20421"/>
                    </a:cubicBezTo>
                    <a:cubicBezTo>
                      <a:pt x="22955" y="23081"/>
                      <a:pt x="21336" y="26975"/>
                      <a:pt x="20669" y="32009"/>
                    </a:cubicBezTo>
                    <a:lnTo>
                      <a:pt x="48673" y="32009"/>
                    </a:lnTo>
                    <a:lnTo>
                      <a:pt x="48673" y="30395"/>
                    </a:lnTo>
                    <a:cubicBezTo>
                      <a:pt x="48673" y="25930"/>
                      <a:pt x="47339" y="22511"/>
                      <a:pt x="45053" y="20041"/>
                    </a:cubicBezTo>
                    <a:cubicBezTo>
                      <a:pt x="42767" y="17572"/>
                      <a:pt x="39433" y="16337"/>
                      <a:pt x="35147" y="16337"/>
                    </a:cubicBezTo>
                    <a:close/>
                  </a:path>
                </a:pathLst>
              </a:custGeom>
              <a:grpFill/>
              <a:ln w="0"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E6DF37A-55C3-01AF-6D17-E12E4C3C4498}"/>
                  </a:ext>
                </a:extLst>
              </p:cNvPr>
              <p:cNvSpPr/>
              <p:nvPr/>
            </p:nvSpPr>
            <p:spPr>
              <a:xfrm>
                <a:off x="5314646" y="3274570"/>
                <a:ext cx="64293" cy="78076"/>
              </a:xfrm>
              <a:custGeom>
                <a:avLst/>
                <a:gdLst>
                  <a:gd name="connsiteX0" fmla="*/ 44768 w 64293"/>
                  <a:gd name="connsiteY0" fmla="*/ 55850 h 78076"/>
                  <a:gd name="connsiteX1" fmla="*/ 41148 w 64293"/>
                  <a:gd name="connsiteY1" fmla="*/ 50056 h 78076"/>
                  <a:gd name="connsiteX2" fmla="*/ 29432 w 64293"/>
                  <a:gd name="connsiteY2" fmla="*/ 46257 h 78076"/>
                  <a:gd name="connsiteX3" fmla="*/ 2477 w 64293"/>
                  <a:gd name="connsiteY3" fmla="*/ 23461 h 78076"/>
                  <a:gd name="connsiteX4" fmla="*/ 10859 w 64293"/>
                  <a:gd name="connsiteY4" fmla="*/ 6744 h 78076"/>
                  <a:gd name="connsiteX5" fmla="*/ 32671 w 64293"/>
                  <a:gd name="connsiteY5" fmla="*/ 0 h 78076"/>
                  <a:gd name="connsiteX6" fmla="*/ 55626 w 64293"/>
                  <a:gd name="connsiteY6" fmla="*/ 6744 h 78076"/>
                  <a:gd name="connsiteX7" fmla="*/ 64199 w 64293"/>
                  <a:gd name="connsiteY7" fmla="*/ 24316 h 78076"/>
                  <a:gd name="connsiteX8" fmla="*/ 44006 w 64293"/>
                  <a:gd name="connsiteY8" fmla="*/ 24316 h 78076"/>
                  <a:gd name="connsiteX9" fmla="*/ 41243 w 64293"/>
                  <a:gd name="connsiteY9" fmla="*/ 17192 h 78076"/>
                  <a:gd name="connsiteX10" fmla="*/ 32480 w 64293"/>
                  <a:gd name="connsiteY10" fmla="*/ 14342 h 78076"/>
                  <a:gd name="connsiteX11" fmla="*/ 24575 w 64293"/>
                  <a:gd name="connsiteY11" fmla="*/ 16622 h 78076"/>
                  <a:gd name="connsiteX12" fmla="*/ 21812 w 64293"/>
                  <a:gd name="connsiteY12" fmla="*/ 22511 h 78076"/>
                  <a:gd name="connsiteX13" fmla="*/ 24956 w 64293"/>
                  <a:gd name="connsiteY13" fmla="*/ 27925 h 78076"/>
                  <a:gd name="connsiteX14" fmla="*/ 35624 w 64293"/>
                  <a:gd name="connsiteY14" fmla="*/ 31439 h 78076"/>
                  <a:gd name="connsiteX15" fmla="*/ 48292 w 64293"/>
                  <a:gd name="connsiteY15" fmla="*/ 34859 h 78076"/>
                  <a:gd name="connsiteX16" fmla="*/ 64294 w 64293"/>
                  <a:gd name="connsiteY16" fmla="*/ 55090 h 78076"/>
                  <a:gd name="connsiteX17" fmla="*/ 55436 w 64293"/>
                  <a:gd name="connsiteY17" fmla="*/ 71712 h 78076"/>
                  <a:gd name="connsiteX18" fmla="*/ 32576 w 64293"/>
                  <a:gd name="connsiteY18" fmla="*/ 78076 h 78076"/>
                  <a:gd name="connsiteX19" fmla="*/ 15716 w 64293"/>
                  <a:gd name="connsiteY19" fmla="*/ 74657 h 78076"/>
                  <a:gd name="connsiteX20" fmla="*/ 4191 w 64293"/>
                  <a:gd name="connsiteY20" fmla="*/ 65443 h 78076"/>
                  <a:gd name="connsiteX21" fmla="*/ 0 w 64293"/>
                  <a:gd name="connsiteY21" fmla="*/ 52716 h 78076"/>
                  <a:gd name="connsiteX22" fmla="*/ 19145 w 64293"/>
                  <a:gd name="connsiteY22" fmla="*/ 52716 h 78076"/>
                  <a:gd name="connsiteX23" fmla="*/ 23146 w 64293"/>
                  <a:gd name="connsiteY23" fmla="*/ 60884 h 78076"/>
                  <a:gd name="connsiteX24" fmla="*/ 33052 w 64293"/>
                  <a:gd name="connsiteY24" fmla="*/ 63734 h 78076"/>
                  <a:gd name="connsiteX25" fmla="*/ 41815 w 64293"/>
                  <a:gd name="connsiteY25" fmla="*/ 61549 h 78076"/>
                  <a:gd name="connsiteX26" fmla="*/ 44768 w 64293"/>
                  <a:gd name="connsiteY26" fmla="*/ 55850 h 7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293" h="78076">
                    <a:moveTo>
                      <a:pt x="44768" y="55850"/>
                    </a:moveTo>
                    <a:cubicBezTo>
                      <a:pt x="44768" y="53381"/>
                      <a:pt x="43529" y="51481"/>
                      <a:pt x="41148" y="50056"/>
                    </a:cubicBezTo>
                    <a:cubicBezTo>
                      <a:pt x="38672" y="48631"/>
                      <a:pt x="34766" y="47397"/>
                      <a:pt x="29432" y="46257"/>
                    </a:cubicBezTo>
                    <a:cubicBezTo>
                      <a:pt x="11525" y="42458"/>
                      <a:pt x="2477" y="34859"/>
                      <a:pt x="2477" y="23461"/>
                    </a:cubicBezTo>
                    <a:cubicBezTo>
                      <a:pt x="2477" y="16812"/>
                      <a:pt x="5239" y="11208"/>
                      <a:pt x="10859" y="6744"/>
                    </a:cubicBezTo>
                    <a:cubicBezTo>
                      <a:pt x="16478" y="2280"/>
                      <a:pt x="23717" y="0"/>
                      <a:pt x="32671" y="0"/>
                    </a:cubicBezTo>
                    <a:cubicBezTo>
                      <a:pt x="42291" y="0"/>
                      <a:pt x="49911" y="2280"/>
                      <a:pt x="55626" y="6744"/>
                    </a:cubicBezTo>
                    <a:cubicBezTo>
                      <a:pt x="61341" y="11208"/>
                      <a:pt x="64199" y="17097"/>
                      <a:pt x="64199" y="24316"/>
                    </a:cubicBezTo>
                    <a:lnTo>
                      <a:pt x="44006" y="24316"/>
                    </a:lnTo>
                    <a:cubicBezTo>
                      <a:pt x="44006" y="21466"/>
                      <a:pt x="43053" y="19092"/>
                      <a:pt x="41243" y="17192"/>
                    </a:cubicBezTo>
                    <a:cubicBezTo>
                      <a:pt x="39338" y="15292"/>
                      <a:pt x="36481" y="14342"/>
                      <a:pt x="32480" y="14342"/>
                    </a:cubicBezTo>
                    <a:cubicBezTo>
                      <a:pt x="29051" y="14342"/>
                      <a:pt x="26480" y="15102"/>
                      <a:pt x="24575" y="16622"/>
                    </a:cubicBezTo>
                    <a:cubicBezTo>
                      <a:pt x="22670" y="18142"/>
                      <a:pt x="21812" y="20136"/>
                      <a:pt x="21812" y="22511"/>
                    </a:cubicBezTo>
                    <a:cubicBezTo>
                      <a:pt x="21812" y="24696"/>
                      <a:pt x="22860" y="26500"/>
                      <a:pt x="24956" y="27925"/>
                    </a:cubicBezTo>
                    <a:cubicBezTo>
                      <a:pt x="27051" y="29350"/>
                      <a:pt x="30671" y="30490"/>
                      <a:pt x="35624" y="31439"/>
                    </a:cubicBezTo>
                    <a:cubicBezTo>
                      <a:pt x="40672" y="32484"/>
                      <a:pt x="44863" y="33529"/>
                      <a:pt x="48292" y="34859"/>
                    </a:cubicBezTo>
                    <a:cubicBezTo>
                      <a:pt x="58960" y="38753"/>
                      <a:pt x="64294" y="45497"/>
                      <a:pt x="64294" y="55090"/>
                    </a:cubicBezTo>
                    <a:cubicBezTo>
                      <a:pt x="64294" y="61929"/>
                      <a:pt x="61341" y="67533"/>
                      <a:pt x="55436" y="71712"/>
                    </a:cubicBezTo>
                    <a:cubicBezTo>
                      <a:pt x="49530" y="75987"/>
                      <a:pt x="41910" y="78076"/>
                      <a:pt x="32576" y="78076"/>
                    </a:cubicBezTo>
                    <a:cubicBezTo>
                      <a:pt x="26289" y="78076"/>
                      <a:pt x="20669" y="76936"/>
                      <a:pt x="15716" y="74657"/>
                    </a:cubicBezTo>
                    <a:cubicBezTo>
                      <a:pt x="10763" y="72377"/>
                      <a:pt x="6953" y="69338"/>
                      <a:pt x="4191" y="65443"/>
                    </a:cubicBezTo>
                    <a:cubicBezTo>
                      <a:pt x="1429" y="61549"/>
                      <a:pt x="0" y="57275"/>
                      <a:pt x="0" y="52716"/>
                    </a:cubicBezTo>
                    <a:lnTo>
                      <a:pt x="19145" y="52716"/>
                    </a:lnTo>
                    <a:cubicBezTo>
                      <a:pt x="19336" y="56325"/>
                      <a:pt x="20669" y="58985"/>
                      <a:pt x="23146" y="60884"/>
                    </a:cubicBezTo>
                    <a:cubicBezTo>
                      <a:pt x="25622" y="62784"/>
                      <a:pt x="28956" y="63734"/>
                      <a:pt x="33052" y="63734"/>
                    </a:cubicBezTo>
                    <a:cubicBezTo>
                      <a:pt x="36957" y="63734"/>
                      <a:pt x="39815" y="62974"/>
                      <a:pt x="41815" y="61549"/>
                    </a:cubicBezTo>
                    <a:cubicBezTo>
                      <a:pt x="43815" y="60124"/>
                      <a:pt x="44768" y="58225"/>
                      <a:pt x="44768" y="55850"/>
                    </a:cubicBezTo>
                    <a:close/>
                  </a:path>
                </a:pathLst>
              </a:custGeom>
              <a:grpFill/>
              <a:ln w="0"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B3FDBAED-4EDA-3952-0860-B66C546AF956}"/>
                  </a:ext>
                </a:extLst>
              </p:cNvPr>
              <p:cNvSpPr/>
              <p:nvPr/>
            </p:nvSpPr>
            <p:spPr>
              <a:xfrm>
                <a:off x="5384940" y="3257378"/>
                <a:ext cx="44862" cy="95173"/>
              </a:xfrm>
              <a:custGeom>
                <a:avLst/>
                <a:gdLst>
                  <a:gd name="connsiteX0" fmla="*/ 31242 w 44862"/>
                  <a:gd name="connsiteY0" fmla="*/ 0 h 95173"/>
                  <a:gd name="connsiteX1" fmla="*/ 31242 w 44862"/>
                  <a:gd name="connsiteY1" fmla="*/ 18522 h 95173"/>
                  <a:gd name="connsiteX2" fmla="*/ 44101 w 44862"/>
                  <a:gd name="connsiteY2" fmla="*/ 18522 h 95173"/>
                  <a:gd name="connsiteX3" fmla="*/ 44101 w 44862"/>
                  <a:gd name="connsiteY3" fmla="*/ 33244 h 95173"/>
                  <a:gd name="connsiteX4" fmla="*/ 31242 w 44862"/>
                  <a:gd name="connsiteY4" fmla="*/ 33244 h 95173"/>
                  <a:gd name="connsiteX5" fmla="*/ 31242 w 44862"/>
                  <a:gd name="connsiteY5" fmla="*/ 70858 h 95173"/>
                  <a:gd name="connsiteX6" fmla="*/ 32861 w 44862"/>
                  <a:gd name="connsiteY6" fmla="*/ 76841 h 95173"/>
                  <a:gd name="connsiteX7" fmla="*/ 38957 w 44862"/>
                  <a:gd name="connsiteY7" fmla="*/ 78646 h 95173"/>
                  <a:gd name="connsiteX8" fmla="*/ 44863 w 44862"/>
                  <a:gd name="connsiteY8" fmla="*/ 78171 h 95173"/>
                  <a:gd name="connsiteX9" fmla="*/ 44863 w 44862"/>
                  <a:gd name="connsiteY9" fmla="*/ 93369 h 95173"/>
                  <a:gd name="connsiteX10" fmla="*/ 32671 w 44862"/>
                  <a:gd name="connsiteY10" fmla="*/ 95173 h 95173"/>
                  <a:gd name="connsiteX11" fmla="*/ 11049 w 44862"/>
                  <a:gd name="connsiteY11" fmla="*/ 73802 h 95173"/>
                  <a:gd name="connsiteX12" fmla="*/ 11049 w 44862"/>
                  <a:gd name="connsiteY12" fmla="*/ 33244 h 95173"/>
                  <a:gd name="connsiteX13" fmla="*/ 0 w 44862"/>
                  <a:gd name="connsiteY13" fmla="*/ 33244 h 95173"/>
                  <a:gd name="connsiteX14" fmla="*/ 0 w 44862"/>
                  <a:gd name="connsiteY14" fmla="*/ 18522 h 95173"/>
                  <a:gd name="connsiteX15" fmla="*/ 11049 w 44862"/>
                  <a:gd name="connsiteY15" fmla="*/ 18522 h 95173"/>
                  <a:gd name="connsiteX16" fmla="*/ 11049 w 44862"/>
                  <a:gd name="connsiteY16" fmla="*/ 0 h 95173"/>
                  <a:gd name="connsiteX17" fmla="*/ 31242 w 44862"/>
                  <a:gd name="connsiteY17" fmla="*/ 0 h 9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62" h="95173">
                    <a:moveTo>
                      <a:pt x="31242" y="0"/>
                    </a:moveTo>
                    <a:lnTo>
                      <a:pt x="31242" y="18522"/>
                    </a:lnTo>
                    <a:lnTo>
                      <a:pt x="44101" y="18522"/>
                    </a:lnTo>
                    <a:lnTo>
                      <a:pt x="44101" y="33244"/>
                    </a:lnTo>
                    <a:lnTo>
                      <a:pt x="31242" y="33244"/>
                    </a:lnTo>
                    <a:lnTo>
                      <a:pt x="31242" y="70858"/>
                    </a:lnTo>
                    <a:cubicBezTo>
                      <a:pt x="31242" y="73612"/>
                      <a:pt x="31813" y="75607"/>
                      <a:pt x="32861" y="76841"/>
                    </a:cubicBezTo>
                    <a:cubicBezTo>
                      <a:pt x="33909" y="78076"/>
                      <a:pt x="36004" y="78646"/>
                      <a:pt x="38957" y="78646"/>
                    </a:cubicBezTo>
                    <a:cubicBezTo>
                      <a:pt x="41148" y="78646"/>
                      <a:pt x="43148" y="78456"/>
                      <a:pt x="44863" y="78171"/>
                    </a:cubicBezTo>
                    <a:lnTo>
                      <a:pt x="44863" y="93369"/>
                    </a:lnTo>
                    <a:cubicBezTo>
                      <a:pt x="40862" y="94603"/>
                      <a:pt x="36862" y="95173"/>
                      <a:pt x="32671" y="95173"/>
                    </a:cubicBezTo>
                    <a:cubicBezTo>
                      <a:pt x="18574" y="95173"/>
                      <a:pt x="11335" y="88049"/>
                      <a:pt x="11049" y="73802"/>
                    </a:cubicBezTo>
                    <a:lnTo>
                      <a:pt x="11049" y="33244"/>
                    </a:lnTo>
                    <a:lnTo>
                      <a:pt x="0" y="33244"/>
                    </a:lnTo>
                    <a:lnTo>
                      <a:pt x="0" y="18522"/>
                    </a:lnTo>
                    <a:lnTo>
                      <a:pt x="11049" y="18522"/>
                    </a:lnTo>
                    <a:lnTo>
                      <a:pt x="11049" y="0"/>
                    </a:lnTo>
                    <a:lnTo>
                      <a:pt x="31242" y="0"/>
                    </a:lnTo>
                    <a:close/>
                  </a:path>
                </a:pathLst>
              </a:custGeom>
              <a:grpFill/>
              <a:ln w="0" cap="flat">
                <a:noFill/>
                <a:prstDash val="solid"/>
                <a:miter/>
              </a:ln>
            </p:spPr>
            <p:txBody>
              <a:bodyPr rtlCol="0" anchor="ctr"/>
              <a:lstStyle/>
              <a:p>
                <a:endParaRPr lang="en-US"/>
              </a:p>
            </p:txBody>
          </p:sp>
        </p:grpSp>
      </p:grpSp>
      <p:cxnSp>
        <p:nvCxnSpPr>
          <p:cNvPr id="98" name="Straight Connector 97">
            <a:extLst>
              <a:ext uri="{FF2B5EF4-FFF2-40B4-BE49-F238E27FC236}">
                <a16:creationId xmlns:a16="http://schemas.microsoft.com/office/drawing/2014/main" id="{4A96CAF4-C2DF-9807-5521-29F0CB066BC1}"/>
              </a:ext>
            </a:extLst>
          </p:cNvPr>
          <p:cNvCxnSpPr>
            <a:cxnSpLocks/>
          </p:cNvCxnSpPr>
          <p:nvPr/>
        </p:nvCxnSpPr>
        <p:spPr>
          <a:xfrm flipV="1">
            <a:off x="8168145" y="1176690"/>
            <a:ext cx="3430910" cy="1530"/>
          </a:xfrm>
          <a:prstGeom prst="line">
            <a:avLst/>
          </a:prstGeom>
          <a:ln w="50800" cap="rnd">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C03AA1F-BC97-ECC9-8A97-E63337856344}"/>
              </a:ext>
            </a:extLst>
          </p:cNvPr>
          <p:cNvCxnSpPr>
            <a:cxnSpLocks/>
          </p:cNvCxnSpPr>
          <p:nvPr/>
        </p:nvCxnSpPr>
        <p:spPr>
          <a:xfrm>
            <a:off x="1764965" y="1176690"/>
            <a:ext cx="3614814" cy="0"/>
          </a:xfrm>
          <a:prstGeom prst="line">
            <a:avLst/>
          </a:prstGeom>
          <a:ln w="50800" cap="rnd">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02" name="Title 1">
            <a:extLst>
              <a:ext uri="{FF2B5EF4-FFF2-40B4-BE49-F238E27FC236}">
                <a16:creationId xmlns:a16="http://schemas.microsoft.com/office/drawing/2014/main" id="{AE4DE8D9-E6B6-74BF-6929-520351AA74AA}"/>
              </a:ext>
            </a:extLst>
          </p:cNvPr>
          <p:cNvSpPr txBox="1">
            <a:spLocks/>
          </p:cNvSpPr>
          <p:nvPr/>
        </p:nvSpPr>
        <p:spPr>
          <a:xfrm>
            <a:off x="2221312" y="3458750"/>
            <a:ext cx="822960" cy="731520"/>
          </a:xfrm>
          <a:prstGeom prst="roundRect">
            <a:avLst/>
          </a:prstGeom>
          <a:solidFill>
            <a:schemeClr val="bg1"/>
          </a:solidFill>
        </p:spPr>
        <p:txBody>
          <a:bodyPr lIns="0" tIns="0" rIns="0" bIns="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800">
                <a:solidFill>
                  <a:schemeClr val="tx2"/>
                </a:solidFill>
                <a:latin typeface="Antonio Light" pitchFamily="2" charset="0"/>
              </a:rPr>
              <a:t>403,488</a:t>
            </a:r>
          </a:p>
          <a:p>
            <a:pPr algn="ctr">
              <a:lnSpc>
                <a:spcPct val="100000"/>
              </a:lnSpc>
            </a:pPr>
            <a:r>
              <a:rPr lang="en-US" sz="1800">
                <a:solidFill>
                  <a:schemeClr val="tx2"/>
                </a:solidFill>
                <a:latin typeface="Antonio Light" pitchFamily="2" charset="0"/>
              </a:rPr>
              <a:t>Contacts</a:t>
            </a:r>
          </a:p>
        </p:txBody>
      </p:sp>
      <p:sp>
        <p:nvSpPr>
          <p:cNvPr id="103" name="Title 1">
            <a:extLst>
              <a:ext uri="{FF2B5EF4-FFF2-40B4-BE49-F238E27FC236}">
                <a16:creationId xmlns:a16="http://schemas.microsoft.com/office/drawing/2014/main" id="{4636F7D4-1ECF-9785-FBF6-36F16A44C607}"/>
              </a:ext>
            </a:extLst>
          </p:cNvPr>
          <p:cNvSpPr txBox="1">
            <a:spLocks/>
          </p:cNvSpPr>
          <p:nvPr/>
        </p:nvSpPr>
        <p:spPr>
          <a:xfrm>
            <a:off x="1098916" y="5546956"/>
            <a:ext cx="822960" cy="664713"/>
          </a:xfrm>
          <a:prstGeom prst="roundRect">
            <a:avLst/>
          </a:prstGeom>
          <a:solidFill>
            <a:schemeClr val="bg1"/>
          </a:solidFill>
        </p:spPr>
        <p:txBody>
          <a:bodyPr lIns="0" tIns="0" rIns="0" bIns="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800">
                <a:solidFill>
                  <a:schemeClr val="tx2"/>
                </a:solidFill>
                <a:latin typeface="Antonio Light" pitchFamily="2" charset="0"/>
              </a:rPr>
              <a:t>190,968</a:t>
            </a:r>
          </a:p>
          <a:p>
            <a:pPr algn="ctr">
              <a:lnSpc>
                <a:spcPct val="100000"/>
              </a:lnSpc>
            </a:pPr>
            <a:r>
              <a:rPr lang="en-US" sz="1800">
                <a:solidFill>
                  <a:schemeClr val="tx2"/>
                </a:solidFill>
                <a:latin typeface="Antonio Light" pitchFamily="2" charset="0"/>
              </a:rPr>
              <a:t>Contacts</a:t>
            </a:r>
          </a:p>
        </p:txBody>
      </p:sp>
      <p:sp>
        <p:nvSpPr>
          <p:cNvPr id="104" name="Title 1">
            <a:extLst>
              <a:ext uri="{FF2B5EF4-FFF2-40B4-BE49-F238E27FC236}">
                <a16:creationId xmlns:a16="http://schemas.microsoft.com/office/drawing/2014/main" id="{FE461945-2C6E-50B5-0305-A8AA455870BB}"/>
              </a:ext>
            </a:extLst>
          </p:cNvPr>
          <p:cNvSpPr txBox="1">
            <a:spLocks/>
          </p:cNvSpPr>
          <p:nvPr/>
        </p:nvSpPr>
        <p:spPr>
          <a:xfrm>
            <a:off x="3322012" y="3238964"/>
            <a:ext cx="822960" cy="731520"/>
          </a:xfrm>
          <a:prstGeom prst="roundRect">
            <a:avLst/>
          </a:prstGeom>
          <a:solidFill>
            <a:schemeClr val="bg1"/>
          </a:solidFill>
        </p:spPr>
        <p:txBody>
          <a:bodyPr lIns="0" tIns="0" rIns="0" bIns="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800">
                <a:solidFill>
                  <a:schemeClr val="tx2"/>
                </a:solidFill>
                <a:latin typeface="Antonio Light" pitchFamily="2" charset="0"/>
              </a:rPr>
              <a:t>421,223</a:t>
            </a:r>
          </a:p>
          <a:p>
            <a:pPr algn="ctr">
              <a:lnSpc>
                <a:spcPct val="100000"/>
              </a:lnSpc>
            </a:pPr>
            <a:r>
              <a:rPr lang="en-US" sz="1800">
                <a:solidFill>
                  <a:schemeClr val="tx2"/>
                </a:solidFill>
                <a:latin typeface="Antonio Light" pitchFamily="2" charset="0"/>
              </a:rPr>
              <a:t>Contacts</a:t>
            </a:r>
          </a:p>
        </p:txBody>
      </p:sp>
      <p:sp>
        <p:nvSpPr>
          <p:cNvPr id="105" name="Title 1">
            <a:extLst>
              <a:ext uri="{FF2B5EF4-FFF2-40B4-BE49-F238E27FC236}">
                <a16:creationId xmlns:a16="http://schemas.microsoft.com/office/drawing/2014/main" id="{311FFE0C-7980-2E3B-5427-468FBCC0BE68}"/>
              </a:ext>
            </a:extLst>
          </p:cNvPr>
          <p:cNvSpPr txBox="1">
            <a:spLocks/>
          </p:cNvSpPr>
          <p:nvPr/>
        </p:nvSpPr>
        <p:spPr>
          <a:xfrm>
            <a:off x="4436938" y="2250851"/>
            <a:ext cx="822960" cy="731520"/>
          </a:xfrm>
          <a:prstGeom prst="roundRect">
            <a:avLst/>
          </a:prstGeom>
          <a:solidFill>
            <a:schemeClr val="bg1"/>
          </a:solidFill>
        </p:spPr>
        <p:txBody>
          <a:bodyPr lIns="0" tIns="0" rIns="0" bIns="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800">
                <a:solidFill>
                  <a:schemeClr val="tx2"/>
                </a:solidFill>
                <a:latin typeface="Antonio Light" pitchFamily="2" charset="0"/>
              </a:rPr>
              <a:t>520,474</a:t>
            </a:r>
          </a:p>
          <a:p>
            <a:pPr algn="ctr">
              <a:lnSpc>
                <a:spcPct val="100000"/>
              </a:lnSpc>
            </a:pPr>
            <a:r>
              <a:rPr lang="en-US" sz="1800">
                <a:solidFill>
                  <a:schemeClr val="tx2"/>
                </a:solidFill>
                <a:latin typeface="Antonio Light" pitchFamily="2" charset="0"/>
              </a:rPr>
              <a:t>Contacts</a:t>
            </a:r>
          </a:p>
        </p:txBody>
      </p:sp>
      <p:sp>
        <p:nvSpPr>
          <p:cNvPr id="106" name="Title 1">
            <a:extLst>
              <a:ext uri="{FF2B5EF4-FFF2-40B4-BE49-F238E27FC236}">
                <a16:creationId xmlns:a16="http://schemas.microsoft.com/office/drawing/2014/main" id="{AB378ED4-23E7-99DB-CB5D-4D417EC662B6}"/>
              </a:ext>
            </a:extLst>
          </p:cNvPr>
          <p:cNvSpPr txBox="1">
            <a:spLocks/>
          </p:cNvSpPr>
          <p:nvPr/>
        </p:nvSpPr>
        <p:spPr>
          <a:xfrm>
            <a:off x="5561192" y="2419623"/>
            <a:ext cx="822960" cy="659877"/>
          </a:xfrm>
          <a:prstGeom prst="roundRect">
            <a:avLst/>
          </a:prstGeom>
          <a:solidFill>
            <a:schemeClr val="bg1"/>
          </a:solidFill>
        </p:spPr>
        <p:txBody>
          <a:bodyPr lIns="0" tIns="0" rIns="0" bIns="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800">
                <a:solidFill>
                  <a:schemeClr val="tx2"/>
                </a:solidFill>
                <a:latin typeface="Antonio Light" pitchFamily="2" charset="0"/>
              </a:rPr>
              <a:t>506,927</a:t>
            </a:r>
          </a:p>
          <a:p>
            <a:pPr algn="ctr">
              <a:lnSpc>
                <a:spcPct val="100000"/>
              </a:lnSpc>
            </a:pPr>
            <a:r>
              <a:rPr lang="en-US" sz="1800">
                <a:solidFill>
                  <a:schemeClr val="tx2"/>
                </a:solidFill>
                <a:latin typeface="Antonio Light" pitchFamily="2" charset="0"/>
              </a:rPr>
              <a:t>Contacts</a:t>
            </a:r>
          </a:p>
        </p:txBody>
      </p:sp>
      <p:grpSp>
        <p:nvGrpSpPr>
          <p:cNvPr id="126" name="Group 125">
            <a:extLst>
              <a:ext uri="{FF2B5EF4-FFF2-40B4-BE49-F238E27FC236}">
                <a16:creationId xmlns:a16="http://schemas.microsoft.com/office/drawing/2014/main" id="{F637A4D4-AE60-249C-36C3-0CB31974C394}"/>
              </a:ext>
            </a:extLst>
          </p:cNvPr>
          <p:cNvGrpSpPr/>
          <p:nvPr/>
        </p:nvGrpSpPr>
        <p:grpSpPr>
          <a:xfrm>
            <a:off x="6848856" y="4239114"/>
            <a:ext cx="5226345" cy="1321891"/>
            <a:chOff x="7231431" y="4125061"/>
            <a:chExt cx="4843770" cy="1321891"/>
          </a:xfrm>
        </p:grpSpPr>
        <p:sp>
          <p:nvSpPr>
            <p:cNvPr id="108" name="Rounded Rectangle 107">
              <a:extLst>
                <a:ext uri="{FF2B5EF4-FFF2-40B4-BE49-F238E27FC236}">
                  <a16:creationId xmlns:a16="http://schemas.microsoft.com/office/drawing/2014/main" id="{12A162A2-B71D-6477-5DA7-7D163E89E694}"/>
                </a:ext>
              </a:extLst>
            </p:cNvPr>
            <p:cNvSpPr/>
            <p:nvPr/>
          </p:nvSpPr>
          <p:spPr>
            <a:xfrm>
              <a:off x="8196720" y="4149572"/>
              <a:ext cx="3852928" cy="1297380"/>
            </a:xfrm>
            <a:prstGeom prst="roundRect">
              <a:avLst>
                <a:gd name="adj" fmla="val 10324"/>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cap="all">
                <a:solidFill>
                  <a:srgbClr val="0070C0"/>
                </a:solidFill>
                <a:latin typeface="Antonio Light" pitchFamily="2" charset="0"/>
              </a:endParaRPr>
            </a:p>
          </p:txBody>
        </p:sp>
        <p:sp>
          <p:nvSpPr>
            <p:cNvPr id="107" name="Pentagon 106">
              <a:extLst>
                <a:ext uri="{FF2B5EF4-FFF2-40B4-BE49-F238E27FC236}">
                  <a16:creationId xmlns:a16="http://schemas.microsoft.com/office/drawing/2014/main" id="{7500C62A-D230-0FF1-264E-45F8A5426C28}"/>
                </a:ext>
              </a:extLst>
            </p:cNvPr>
            <p:cNvSpPr/>
            <p:nvPr/>
          </p:nvSpPr>
          <p:spPr>
            <a:xfrm>
              <a:off x="7231431" y="4149572"/>
              <a:ext cx="1492176" cy="1297380"/>
            </a:xfrm>
            <a:prstGeom prst="homePlate">
              <a:avLst>
                <a:gd name="adj" fmla="val 18731"/>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cap="all">
                  <a:solidFill>
                    <a:schemeClr val="accent1"/>
                  </a:solidFill>
                  <a:latin typeface="Antonio Light" pitchFamily="2" charset="0"/>
                </a:rPr>
                <a:t>TOP NEEDS</a:t>
              </a:r>
            </a:p>
          </p:txBody>
        </p:sp>
        <p:grpSp>
          <p:nvGrpSpPr>
            <p:cNvPr id="119" name="Group 118">
              <a:extLst>
                <a:ext uri="{FF2B5EF4-FFF2-40B4-BE49-F238E27FC236}">
                  <a16:creationId xmlns:a16="http://schemas.microsoft.com/office/drawing/2014/main" id="{F421FB99-D336-8F7C-506B-22E41E573A4D}"/>
                </a:ext>
              </a:extLst>
            </p:cNvPr>
            <p:cNvGrpSpPr/>
            <p:nvPr/>
          </p:nvGrpSpPr>
          <p:grpSpPr>
            <a:xfrm>
              <a:off x="9549972" y="4280581"/>
              <a:ext cx="1837938" cy="1090363"/>
              <a:chOff x="9549972" y="4513410"/>
              <a:chExt cx="1837938" cy="690499"/>
            </a:xfrm>
          </p:grpSpPr>
          <p:cxnSp>
            <p:nvCxnSpPr>
              <p:cNvPr id="109" name="Straight Connector 108">
                <a:extLst>
                  <a:ext uri="{FF2B5EF4-FFF2-40B4-BE49-F238E27FC236}">
                    <a16:creationId xmlns:a16="http://schemas.microsoft.com/office/drawing/2014/main" id="{9A866526-8A18-5FE1-B9EC-6DDCE80F2695}"/>
                  </a:ext>
                </a:extLst>
              </p:cNvPr>
              <p:cNvCxnSpPr>
                <a:cxnSpLocks/>
              </p:cNvCxnSpPr>
              <p:nvPr/>
            </p:nvCxnSpPr>
            <p:spPr>
              <a:xfrm>
                <a:off x="9549972" y="4513410"/>
                <a:ext cx="0" cy="690499"/>
              </a:xfrm>
              <a:prstGeom prst="line">
                <a:avLst/>
              </a:prstGeom>
              <a:ln w="25400" cap="rnd">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02366EE0-3D93-319A-7286-ED9A21875964}"/>
                  </a:ext>
                </a:extLst>
              </p:cNvPr>
              <p:cNvCxnSpPr>
                <a:cxnSpLocks/>
              </p:cNvCxnSpPr>
              <p:nvPr/>
            </p:nvCxnSpPr>
            <p:spPr>
              <a:xfrm>
                <a:off x="10372927" y="4513410"/>
                <a:ext cx="0" cy="690499"/>
              </a:xfrm>
              <a:prstGeom prst="line">
                <a:avLst/>
              </a:prstGeom>
              <a:ln w="25400" cap="rnd">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7CB23A4E-42E5-2F8A-7D2A-FB73C2A797E3}"/>
                  </a:ext>
                </a:extLst>
              </p:cNvPr>
              <p:cNvCxnSpPr>
                <a:cxnSpLocks/>
              </p:cNvCxnSpPr>
              <p:nvPr/>
            </p:nvCxnSpPr>
            <p:spPr>
              <a:xfrm>
                <a:off x="11387910" y="4513410"/>
                <a:ext cx="0" cy="690499"/>
              </a:xfrm>
              <a:prstGeom prst="line">
                <a:avLst/>
              </a:prstGeom>
              <a:ln w="25400" cap="rnd">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sp>
          <p:nvSpPr>
            <p:cNvPr id="115" name="Title 1">
              <a:extLst>
                <a:ext uri="{FF2B5EF4-FFF2-40B4-BE49-F238E27FC236}">
                  <a16:creationId xmlns:a16="http://schemas.microsoft.com/office/drawing/2014/main" id="{A7679FEC-EF47-00D5-13DA-99434604EDCB}"/>
                </a:ext>
              </a:extLst>
            </p:cNvPr>
            <p:cNvSpPr txBox="1">
              <a:spLocks/>
            </p:cNvSpPr>
            <p:nvPr/>
          </p:nvSpPr>
          <p:spPr>
            <a:xfrm>
              <a:off x="8731682" y="4655492"/>
              <a:ext cx="818286" cy="717362"/>
            </a:xfrm>
            <a:prstGeom prst="rect">
              <a:avLst/>
            </a:prstGeom>
          </p:spPr>
          <p:txBody>
            <a:bodyPr tIns="18288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400" spc="0">
                  <a:solidFill>
                    <a:schemeClr val="bg1"/>
                  </a:solidFill>
                  <a:latin typeface="Antonio Light" pitchFamily="2" charset="0"/>
                </a:rPr>
                <a:t>housing</a:t>
              </a:r>
            </a:p>
          </p:txBody>
        </p:sp>
        <p:sp>
          <p:nvSpPr>
            <p:cNvPr id="116" name="Title 1">
              <a:extLst>
                <a:ext uri="{FF2B5EF4-FFF2-40B4-BE49-F238E27FC236}">
                  <a16:creationId xmlns:a16="http://schemas.microsoft.com/office/drawing/2014/main" id="{217BB899-0506-8248-8DCF-DC1BAE9213A2}"/>
                </a:ext>
              </a:extLst>
            </p:cNvPr>
            <p:cNvSpPr txBox="1">
              <a:spLocks/>
            </p:cNvSpPr>
            <p:nvPr/>
          </p:nvSpPr>
          <p:spPr>
            <a:xfrm>
              <a:off x="9554641" y="4655492"/>
              <a:ext cx="818286" cy="717362"/>
            </a:xfrm>
            <a:prstGeom prst="rect">
              <a:avLst/>
            </a:prstGeom>
          </p:spPr>
          <p:txBody>
            <a:bodyPr tIns="18288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400" spc="0">
                  <a:solidFill>
                    <a:schemeClr val="bg1"/>
                  </a:solidFill>
                  <a:latin typeface="Antonio Light" pitchFamily="2" charset="0"/>
                </a:rPr>
                <a:t>Utilities</a:t>
              </a:r>
            </a:p>
          </p:txBody>
        </p:sp>
        <p:sp>
          <p:nvSpPr>
            <p:cNvPr id="117" name="Title 1">
              <a:extLst>
                <a:ext uri="{FF2B5EF4-FFF2-40B4-BE49-F238E27FC236}">
                  <a16:creationId xmlns:a16="http://schemas.microsoft.com/office/drawing/2014/main" id="{36C6D785-A4B4-0F6A-6EC0-CB60DB3C9550}"/>
                </a:ext>
              </a:extLst>
            </p:cNvPr>
            <p:cNvSpPr txBox="1">
              <a:spLocks/>
            </p:cNvSpPr>
            <p:nvPr/>
          </p:nvSpPr>
          <p:spPr>
            <a:xfrm>
              <a:off x="10377601" y="4655493"/>
              <a:ext cx="1010308" cy="788240"/>
            </a:xfrm>
            <a:prstGeom prst="rect">
              <a:avLst/>
            </a:prstGeom>
          </p:spPr>
          <p:txBody>
            <a:bodyPr tIns="18288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400" spc="0">
                  <a:solidFill>
                    <a:schemeClr val="bg1"/>
                  </a:solidFill>
                  <a:latin typeface="Antonio Light" pitchFamily="2" charset="0"/>
                </a:rPr>
                <a:t>Employment &amp; income</a:t>
              </a:r>
            </a:p>
          </p:txBody>
        </p:sp>
        <p:sp>
          <p:nvSpPr>
            <p:cNvPr id="118" name="Title 1">
              <a:extLst>
                <a:ext uri="{FF2B5EF4-FFF2-40B4-BE49-F238E27FC236}">
                  <a16:creationId xmlns:a16="http://schemas.microsoft.com/office/drawing/2014/main" id="{DCB23408-D4AC-AA92-E528-8A4C3D2A266A}"/>
                </a:ext>
              </a:extLst>
            </p:cNvPr>
            <p:cNvSpPr txBox="1">
              <a:spLocks/>
            </p:cNvSpPr>
            <p:nvPr/>
          </p:nvSpPr>
          <p:spPr>
            <a:xfrm>
              <a:off x="11375135" y="4655492"/>
              <a:ext cx="634567" cy="717362"/>
            </a:xfrm>
            <a:prstGeom prst="rect">
              <a:avLst/>
            </a:prstGeom>
          </p:spPr>
          <p:txBody>
            <a:bodyPr tIns="182880" anchor="ctr"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lnSpc>
                  <a:spcPct val="100000"/>
                </a:lnSpc>
              </a:pPr>
              <a:r>
                <a:rPr lang="en-US" sz="1400" spc="0">
                  <a:solidFill>
                    <a:schemeClr val="bg1"/>
                  </a:solidFill>
                  <a:latin typeface="Antonio Light" pitchFamily="2" charset="0"/>
                </a:rPr>
                <a:t>food</a:t>
              </a:r>
            </a:p>
          </p:txBody>
        </p:sp>
        <p:pic>
          <p:nvPicPr>
            <p:cNvPr id="120" name="Graphic 119">
              <a:extLst>
                <a:ext uri="{FF2B5EF4-FFF2-40B4-BE49-F238E27FC236}">
                  <a16:creationId xmlns:a16="http://schemas.microsoft.com/office/drawing/2014/main" id="{F6A94F52-D97C-4B89-4503-7BC1AE78C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0843" y="4219065"/>
              <a:ext cx="739964" cy="739964"/>
            </a:xfrm>
            <a:prstGeom prst="rect">
              <a:avLst/>
            </a:prstGeom>
          </p:spPr>
        </p:pic>
        <p:pic>
          <p:nvPicPr>
            <p:cNvPr id="121" name="Graphic 120">
              <a:extLst>
                <a:ext uri="{FF2B5EF4-FFF2-40B4-BE49-F238E27FC236}">
                  <a16:creationId xmlns:a16="http://schemas.microsoft.com/office/drawing/2014/main" id="{67E29C2B-1F8B-4741-7CD4-63F44C9502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0436" y="4219065"/>
              <a:ext cx="739964" cy="739964"/>
            </a:xfrm>
            <a:prstGeom prst="rect">
              <a:avLst/>
            </a:prstGeom>
          </p:spPr>
        </p:pic>
        <p:pic>
          <p:nvPicPr>
            <p:cNvPr id="122" name="Graphic 121">
              <a:extLst>
                <a:ext uri="{FF2B5EF4-FFF2-40B4-BE49-F238E27FC236}">
                  <a16:creationId xmlns:a16="http://schemas.microsoft.com/office/drawing/2014/main" id="{A79E072F-2A8B-BCB4-CB3F-F9A1B3A456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8314" y="4207614"/>
              <a:ext cx="739964" cy="739964"/>
            </a:xfrm>
            <a:prstGeom prst="rect">
              <a:avLst/>
            </a:prstGeom>
          </p:spPr>
        </p:pic>
        <p:pic>
          <p:nvPicPr>
            <p:cNvPr id="123" name="Graphic 122">
              <a:extLst>
                <a:ext uri="{FF2B5EF4-FFF2-40B4-BE49-F238E27FC236}">
                  <a16:creationId xmlns:a16="http://schemas.microsoft.com/office/drawing/2014/main" id="{B27906D7-904E-38B9-5FBA-0691BD938C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35237" y="4125061"/>
              <a:ext cx="739964" cy="739964"/>
            </a:xfrm>
            <a:prstGeom prst="rect">
              <a:avLst/>
            </a:prstGeom>
          </p:spPr>
        </p:pic>
      </p:grpSp>
      <p:sp>
        <p:nvSpPr>
          <p:cNvPr id="124" name="Rounded Rectangle 123">
            <a:extLst>
              <a:ext uri="{FF2B5EF4-FFF2-40B4-BE49-F238E27FC236}">
                <a16:creationId xmlns:a16="http://schemas.microsoft.com/office/drawing/2014/main" id="{7774D931-10B2-42CF-0AAA-3C3BD18DF7F7}"/>
              </a:ext>
            </a:extLst>
          </p:cNvPr>
          <p:cNvSpPr/>
          <p:nvPr/>
        </p:nvSpPr>
        <p:spPr>
          <a:xfrm>
            <a:off x="6848856" y="3326339"/>
            <a:ext cx="2561675" cy="739964"/>
          </a:xfrm>
          <a:prstGeom prst="roundRect">
            <a:avLst>
              <a:gd name="adj" fmla="val 10324"/>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Palanquin" panose="020B0004020203020204" pitchFamily="34" charset="77"/>
                <a:cs typeface="Palanquin" panose="020B0004020203020204" pitchFamily="34" charset="77"/>
              </a:rPr>
              <a:t>33% of requests in </a:t>
            </a:r>
            <a:br>
              <a:rPr lang="en-US" sz="1400">
                <a:effectLst/>
                <a:latin typeface="Palanquin" panose="020B0004020203020204" pitchFamily="34" charset="77"/>
                <a:cs typeface="Palanquin" panose="020B0004020203020204" pitchFamily="34" charset="77"/>
              </a:rPr>
            </a:br>
            <a:r>
              <a:rPr lang="en-US" sz="1400">
                <a:effectLst/>
                <a:latin typeface="Palanquin" panose="020B0004020203020204" pitchFamily="34" charset="77"/>
                <a:cs typeface="Palanquin" panose="020B0004020203020204" pitchFamily="34" charset="77"/>
              </a:rPr>
              <a:t>2023-24 came from </a:t>
            </a:r>
            <a:br>
              <a:rPr lang="en-US" sz="1400">
                <a:effectLst/>
                <a:latin typeface="Palanquin" panose="020B0004020203020204" pitchFamily="34" charset="77"/>
                <a:cs typeface="Palanquin" panose="020B0004020203020204" pitchFamily="34" charset="77"/>
              </a:rPr>
            </a:br>
            <a:r>
              <a:rPr lang="en-US" sz="1400">
                <a:effectLst/>
                <a:latin typeface="Palanquin" panose="020B0004020203020204" pitchFamily="34" charset="77"/>
                <a:cs typeface="Palanquin" panose="020B0004020203020204" pitchFamily="34" charset="77"/>
              </a:rPr>
              <a:t>people who identify as Black.</a:t>
            </a:r>
          </a:p>
        </p:txBody>
      </p:sp>
      <p:sp>
        <p:nvSpPr>
          <p:cNvPr id="128" name="Rounded Rectangle 127">
            <a:extLst>
              <a:ext uri="{FF2B5EF4-FFF2-40B4-BE49-F238E27FC236}">
                <a16:creationId xmlns:a16="http://schemas.microsoft.com/office/drawing/2014/main" id="{A932B7BD-6032-E916-93CB-1CC85CC0F50A}"/>
              </a:ext>
            </a:extLst>
          </p:cNvPr>
          <p:cNvSpPr/>
          <p:nvPr/>
        </p:nvSpPr>
        <p:spPr>
          <a:xfrm>
            <a:off x="9482328" y="3326339"/>
            <a:ext cx="2561675" cy="739964"/>
          </a:xfrm>
          <a:prstGeom prst="roundRect">
            <a:avLst>
              <a:gd name="adj" fmla="val 10324"/>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Palanquin" panose="020B0004020203020204" pitchFamily="34" charset="77"/>
                <a:cs typeface="Palanquin" panose="020B0004020203020204" pitchFamily="34" charset="77"/>
              </a:rPr>
              <a:t>70</a:t>
            </a:r>
            <a:r>
              <a:rPr lang="en-US" sz="1400">
                <a:effectLst/>
                <a:latin typeface="Palanquin" panose="020B0004020203020204" pitchFamily="34" charset="77"/>
                <a:cs typeface="Palanquin" panose="020B0004020203020204" pitchFamily="34" charset="77"/>
              </a:rPr>
              <a:t>% of 211 requests</a:t>
            </a:r>
            <a:br>
              <a:rPr lang="en-US" sz="1400">
                <a:effectLst/>
                <a:latin typeface="Palanquin" panose="020B0004020203020204" pitchFamily="34" charset="77"/>
                <a:cs typeface="Palanquin" panose="020B0004020203020204" pitchFamily="34" charset="77"/>
              </a:rPr>
            </a:br>
            <a:r>
              <a:rPr lang="en-US" sz="1400">
                <a:effectLst/>
                <a:latin typeface="Palanquin" panose="020B0004020203020204" pitchFamily="34" charset="77"/>
                <a:cs typeface="Palanquin" panose="020B0004020203020204" pitchFamily="34" charset="77"/>
              </a:rPr>
              <a:t>in 2023-24 came from people who identify as women.</a:t>
            </a:r>
          </a:p>
        </p:txBody>
      </p:sp>
      <p:pic>
        <p:nvPicPr>
          <p:cNvPr id="130" name="Picture 129" descr="A person with short brown hair&#10;&#10;Description automatically generated">
            <a:extLst>
              <a:ext uri="{FF2B5EF4-FFF2-40B4-BE49-F238E27FC236}">
                <a16:creationId xmlns:a16="http://schemas.microsoft.com/office/drawing/2014/main" id="{0FDB5463-821D-36F6-D081-DE3579C9AD16}"/>
              </a:ext>
            </a:extLst>
          </p:cNvPr>
          <p:cNvPicPr>
            <a:picLocks noChangeAspect="1"/>
          </p:cNvPicPr>
          <p:nvPr/>
        </p:nvPicPr>
        <p:blipFill>
          <a:blip r:embed="rId11"/>
          <a:stretch>
            <a:fillRect/>
          </a:stretch>
        </p:blipFill>
        <p:spPr>
          <a:xfrm>
            <a:off x="7297684" y="1774473"/>
            <a:ext cx="1686704" cy="1684277"/>
          </a:xfrm>
          <a:prstGeom prst="rect">
            <a:avLst/>
          </a:prstGeom>
        </p:spPr>
      </p:pic>
      <p:pic>
        <p:nvPicPr>
          <p:cNvPr id="132" name="Picture 131" descr="A person with long hair in a blue jacket&#10;&#10;Description automatically generated">
            <a:extLst>
              <a:ext uri="{FF2B5EF4-FFF2-40B4-BE49-F238E27FC236}">
                <a16:creationId xmlns:a16="http://schemas.microsoft.com/office/drawing/2014/main" id="{0E26D0A5-B676-7AE1-951B-B6AFC0D17AA4}"/>
              </a:ext>
            </a:extLst>
          </p:cNvPr>
          <p:cNvPicPr>
            <a:picLocks noChangeAspect="1"/>
          </p:cNvPicPr>
          <p:nvPr/>
        </p:nvPicPr>
        <p:blipFill>
          <a:blip r:embed="rId12"/>
          <a:stretch>
            <a:fillRect/>
          </a:stretch>
        </p:blipFill>
        <p:spPr>
          <a:xfrm>
            <a:off x="9902021" y="1777338"/>
            <a:ext cx="1651661" cy="1651661"/>
          </a:xfrm>
          <a:prstGeom prst="rect">
            <a:avLst/>
          </a:prstGeom>
        </p:spPr>
      </p:pic>
      <p:sp>
        <p:nvSpPr>
          <p:cNvPr id="9" name="TextBox 8">
            <a:extLst>
              <a:ext uri="{FF2B5EF4-FFF2-40B4-BE49-F238E27FC236}">
                <a16:creationId xmlns:a16="http://schemas.microsoft.com/office/drawing/2014/main" id="{BF4BF82F-F150-A6E4-33C0-4F85A190F65F}"/>
              </a:ext>
            </a:extLst>
          </p:cNvPr>
          <p:cNvSpPr txBox="1"/>
          <p:nvPr/>
        </p:nvSpPr>
        <p:spPr>
          <a:xfrm>
            <a:off x="6846518" y="6432263"/>
            <a:ext cx="2889442" cy="253916"/>
          </a:xfrm>
          <a:prstGeom prst="rect">
            <a:avLst/>
          </a:prstGeom>
          <a:noFill/>
        </p:spPr>
        <p:txBody>
          <a:bodyPr wrap="square" rtlCol="0">
            <a:spAutoFit/>
          </a:bodyPr>
          <a:lstStyle/>
          <a:p>
            <a:r>
              <a:rPr lang="en-US" sz="1050" i="1">
                <a:solidFill>
                  <a:schemeClr val="accent6"/>
                </a:solidFill>
                <a:latin typeface="Palanquin" panose="020B0004020203020204" pitchFamily="34" charset="0"/>
                <a:cs typeface="Palanquin" panose="020B0004020203020204" pitchFamily="34" charset="0"/>
              </a:rPr>
              <a:t>2019 data is calendar year. 2020 to 2024 is FY.</a:t>
            </a:r>
          </a:p>
        </p:txBody>
      </p:sp>
    </p:spTree>
    <p:extLst>
      <p:ext uri="{BB962C8B-B14F-4D97-AF65-F5344CB8AC3E}">
        <p14:creationId xmlns:p14="http://schemas.microsoft.com/office/powerpoint/2010/main" val="1314203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A7C712BF-4236-5690-155A-8B667DCD8D01}"/>
              </a:ext>
            </a:extLst>
          </p:cNvPr>
          <p:cNvSpPr/>
          <p:nvPr/>
        </p:nvSpPr>
        <p:spPr>
          <a:xfrm>
            <a:off x="545031" y="5070579"/>
            <a:ext cx="11100816" cy="37924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9">
            <a:extLst>
              <a:ext uri="{FF2B5EF4-FFF2-40B4-BE49-F238E27FC236}">
                <a16:creationId xmlns:a16="http://schemas.microsoft.com/office/drawing/2014/main" id="{BA104565-9625-843D-753B-73996B01C10E}"/>
              </a:ext>
            </a:extLst>
          </p:cNvPr>
          <p:cNvGrpSpPr/>
          <p:nvPr/>
        </p:nvGrpSpPr>
        <p:grpSpPr>
          <a:xfrm>
            <a:off x="4429505" y="2142929"/>
            <a:ext cx="3332989" cy="2927650"/>
            <a:chOff x="2330735" y="818935"/>
            <a:chExt cx="3112184" cy="2733698"/>
          </a:xfrm>
        </p:grpSpPr>
        <p:sp>
          <p:nvSpPr>
            <p:cNvPr id="3" name="Freeform 2">
              <a:extLst>
                <a:ext uri="{FF2B5EF4-FFF2-40B4-BE49-F238E27FC236}">
                  <a16:creationId xmlns:a16="http://schemas.microsoft.com/office/drawing/2014/main" id="{2B5A2843-D2FD-86EE-1128-5DDACBDF7129}"/>
                </a:ext>
              </a:extLst>
            </p:cNvPr>
            <p:cNvSpPr/>
            <p:nvPr/>
          </p:nvSpPr>
          <p:spPr>
            <a:xfrm>
              <a:off x="2585537" y="1350049"/>
              <a:ext cx="2601729" cy="2137814"/>
            </a:xfrm>
            <a:custGeom>
              <a:avLst/>
              <a:gdLst>
                <a:gd name="connsiteX0" fmla="*/ 780478 w 2601729"/>
                <a:gd name="connsiteY0" fmla="*/ 2040255 h 2137814"/>
                <a:gd name="connsiteX1" fmla="*/ 878038 w 2601729"/>
                <a:gd name="connsiteY1" fmla="*/ 1942695 h 2137814"/>
                <a:gd name="connsiteX2" fmla="*/ 910423 w 2601729"/>
                <a:gd name="connsiteY2" fmla="*/ 1942695 h 2137814"/>
                <a:gd name="connsiteX3" fmla="*/ 910423 w 2601729"/>
                <a:gd name="connsiteY3" fmla="*/ 934712 h 2137814"/>
                <a:gd name="connsiteX4" fmla="*/ 1007983 w 2601729"/>
                <a:gd name="connsiteY4" fmla="*/ 837152 h 2137814"/>
                <a:gd name="connsiteX5" fmla="*/ 1593342 w 2601729"/>
                <a:gd name="connsiteY5" fmla="*/ 837152 h 2137814"/>
                <a:gd name="connsiteX6" fmla="*/ 1690902 w 2601729"/>
                <a:gd name="connsiteY6" fmla="*/ 934712 h 2137814"/>
                <a:gd name="connsiteX7" fmla="*/ 1690902 w 2601729"/>
                <a:gd name="connsiteY7" fmla="*/ 1942695 h 2137814"/>
                <a:gd name="connsiteX8" fmla="*/ 1721263 w 2601729"/>
                <a:gd name="connsiteY8" fmla="*/ 1942695 h 2137814"/>
                <a:gd name="connsiteX9" fmla="*/ 1821251 w 2601729"/>
                <a:gd name="connsiteY9" fmla="*/ 2042684 h 2137814"/>
                <a:gd name="connsiteX10" fmla="*/ 1821251 w 2601729"/>
                <a:gd name="connsiteY10" fmla="*/ 2137815 h 2137814"/>
                <a:gd name="connsiteX11" fmla="*/ 2601730 w 2601729"/>
                <a:gd name="connsiteY11" fmla="*/ 2137815 h 2137814"/>
                <a:gd name="connsiteX12" fmla="*/ 2601730 w 2601729"/>
                <a:gd name="connsiteY12" fmla="*/ 735139 h 2137814"/>
                <a:gd name="connsiteX13" fmla="*/ 1301067 w 2601729"/>
                <a:gd name="connsiteY13" fmla="*/ 0 h 2137814"/>
                <a:gd name="connsiteX14" fmla="*/ 0 w 2601729"/>
                <a:gd name="connsiteY14" fmla="*/ 735139 h 2137814"/>
                <a:gd name="connsiteX15" fmla="*/ 0 w 2601729"/>
                <a:gd name="connsiteY15" fmla="*/ 735139 h 2137814"/>
                <a:gd name="connsiteX16" fmla="*/ 0 w 2601729"/>
                <a:gd name="connsiteY16" fmla="*/ 735139 h 2137814"/>
                <a:gd name="connsiteX17" fmla="*/ 0 w 2601729"/>
                <a:gd name="connsiteY17" fmla="*/ 2137815 h 2137814"/>
                <a:gd name="connsiteX18" fmla="*/ 780478 w 2601729"/>
                <a:gd name="connsiteY18" fmla="*/ 2137815 h 2137814"/>
                <a:gd name="connsiteX19" fmla="*/ 780478 w 2601729"/>
                <a:gd name="connsiteY19" fmla="*/ 2040255 h 2137814"/>
                <a:gd name="connsiteX20" fmla="*/ 1821251 w 2601729"/>
                <a:gd name="connsiteY20" fmla="*/ 1520071 h 2137814"/>
                <a:gd name="connsiteX21" fmla="*/ 1886426 w 2601729"/>
                <a:gd name="connsiteY21" fmla="*/ 1428179 h 2137814"/>
                <a:gd name="connsiteX22" fmla="*/ 1886426 w 2601729"/>
                <a:gd name="connsiteY22" fmla="*/ 1064657 h 2137814"/>
                <a:gd name="connsiteX23" fmla="*/ 1886426 w 2601729"/>
                <a:gd name="connsiteY23" fmla="*/ 869537 h 2137814"/>
                <a:gd name="connsiteX24" fmla="*/ 1983986 w 2601729"/>
                <a:gd name="connsiteY24" fmla="*/ 771978 h 2137814"/>
                <a:gd name="connsiteX25" fmla="*/ 2309050 w 2601729"/>
                <a:gd name="connsiteY25" fmla="*/ 771978 h 2137814"/>
                <a:gd name="connsiteX26" fmla="*/ 2406610 w 2601729"/>
                <a:gd name="connsiteY26" fmla="*/ 869537 h 2137814"/>
                <a:gd name="connsiteX27" fmla="*/ 2406610 w 2601729"/>
                <a:gd name="connsiteY27" fmla="*/ 1064657 h 2137814"/>
                <a:gd name="connsiteX28" fmla="*/ 2406610 w 2601729"/>
                <a:gd name="connsiteY28" fmla="*/ 1428179 h 2137814"/>
                <a:gd name="connsiteX29" fmla="*/ 2471785 w 2601729"/>
                <a:gd name="connsiteY29" fmla="*/ 1520071 h 2137814"/>
                <a:gd name="connsiteX30" fmla="*/ 2466118 w 2601729"/>
                <a:gd name="connsiteY30" fmla="*/ 1552456 h 2137814"/>
                <a:gd name="connsiteX31" fmla="*/ 2471785 w 2601729"/>
                <a:gd name="connsiteY31" fmla="*/ 1584841 h 2137814"/>
                <a:gd name="connsiteX32" fmla="*/ 2374225 w 2601729"/>
                <a:gd name="connsiteY32" fmla="*/ 1682401 h 2137814"/>
                <a:gd name="connsiteX33" fmla="*/ 1918811 w 2601729"/>
                <a:gd name="connsiteY33" fmla="*/ 1682401 h 2137814"/>
                <a:gd name="connsiteX34" fmla="*/ 1821251 w 2601729"/>
                <a:gd name="connsiteY34" fmla="*/ 1584841 h 2137814"/>
                <a:gd name="connsiteX35" fmla="*/ 1826919 w 2601729"/>
                <a:gd name="connsiteY35" fmla="*/ 1552456 h 2137814"/>
                <a:gd name="connsiteX36" fmla="*/ 1821251 w 2601729"/>
                <a:gd name="connsiteY36" fmla="*/ 1520071 h 2137814"/>
                <a:gd name="connsiteX37" fmla="*/ 227909 w 2601729"/>
                <a:gd name="connsiteY37" fmla="*/ 1682401 h 2137814"/>
                <a:gd name="connsiteX38" fmla="*/ 130350 w 2601729"/>
                <a:gd name="connsiteY38" fmla="*/ 1584841 h 2137814"/>
                <a:gd name="connsiteX39" fmla="*/ 136017 w 2601729"/>
                <a:gd name="connsiteY39" fmla="*/ 1552456 h 2137814"/>
                <a:gd name="connsiteX40" fmla="*/ 130350 w 2601729"/>
                <a:gd name="connsiteY40" fmla="*/ 1520071 h 2137814"/>
                <a:gd name="connsiteX41" fmla="*/ 195524 w 2601729"/>
                <a:gd name="connsiteY41" fmla="*/ 1428179 h 2137814"/>
                <a:gd name="connsiteX42" fmla="*/ 195524 w 2601729"/>
                <a:gd name="connsiteY42" fmla="*/ 1195007 h 2137814"/>
                <a:gd name="connsiteX43" fmla="*/ 195524 w 2601729"/>
                <a:gd name="connsiteY43" fmla="*/ 869942 h 2137814"/>
                <a:gd name="connsiteX44" fmla="*/ 293084 w 2601729"/>
                <a:gd name="connsiteY44" fmla="*/ 772382 h 2137814"/>
                <a:gd name="connsiteX45" fmla="*/ 618149 w 2601729"/>
                <a:gd name="connsiteY45" fmla="*/ 772382 h 2137814"/>
                <a:gd name="connsiteX46" fmla="*/ 715708 w 2601729"/>
                <a:gd name="connsiteY46" fmla="*/ 869942 h 2137814"/>
                <a:gd name="connsiteX47" fmla="*/ 715708 w 2601729"/>
                <a:gd name="connsiteY47" fmla="*/ 1195007 h 2137814"/>
                <a:gd name="connsiteX48" fmla="*/ 715708 w 2601729"/>
                <a:gd name="connsiteY48" fmla="*/ 1428179 h 2137814"/>
                <a:gd name="connsiteX49" fmla="*/ 780883 w 2601729"/>
                <a:gd name="connsiteY49" fmla="*/ 1520071 h 2137814"/>
                <a:gd name="connsiteX50" fmla="*/ 775216 w 2601729"/>
                <a:gd name="connsiteY50" fmla="*/ 1552456 h 2137814"/>
                <a:gd name="connsiteX51" fmla="*/ 780883 w 2601729"/>
                <a:gd name="connsiteY51" fmla="*/ 1584841 h 2137814"/>
                <a:gd name="connsiteX52" fmla="*/ 683323 w 2601729"/>
                <a:gd name="connsiteY52" fmla="*/ 1682401 h 2137814"/>
                <a:gd name="connsiteX53" fmla="*/ 227909 w 2601729"/>
                <a:gd name="connsiteY53" fmla="*/ 1682401 h 213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01729" h="2137814">
                  <a:moveTo>
                    <a:pt x="780478" y="2040255"/>
                  </a:moveTo>
                  <a:cubicBezTo>
                    <a:pt x="780478" y="1986415"/>
                    <a:pt x="824198" y="1942695"/>
                    <a:pt x="878038" y="1942695"/>
                  </a:cubicBezTo>
                  <a:lnTo>
                    <a:pt x="910423" y="1942695"/>
                  </a:lnTo>
                  <a:lnTo>
                    <a:pt x="910423" y="934712"/>
                  </a:lnTo>
                  <a:cubicBezTo>
                    <a:pt x="910423" y="880872"/>
                    <a:pt x="954143" y="837152"/>
                    <a:pt x="1007983" y="837152"/>
                  </a:cubicBezTo>
                  <a:lnTo>
                    <a:pt x="1593342" y="837152"/>
                  </a:lnTo>
                  <a:cubicBezTo>
                    <a:pt x="1647182" y="837152"/>
                    <a:pt x="1690902" y="880872"/>
                    <a:pt x="1690902" y="934712"/>
                  </a:cubicBezTo>
                  <a:lnTo>
                    <a:pt x="1690902" y="1942695"/>
                  </a:lnTo>
                  <a:lnTo>
                    <a:pt x="1721263" y="1942695"/>
                  </a:lnTo>
                  <a:cubicBezTo>
                    <a:pt x="1776317" y="1942695"/>
                    <a:pt x="1821251" y="1987629"/>
                    <a:pt x="1821251" y="2042684"/>
                  </a:cubicBezTo>
                  <a:lnTo>
                    <a:pt x="1821251" y="2137815"/>
                  </a:lnTo>
                  <a:lnTo>
                    <a:pt x="2601730" y="2137815"/>
                  </a:lnTo>
                  <a:lnTo>
                    <a:pt x="2601730" y="735139"/>
                  </a:lnTo>
                  <a:lnTo>
                    <a:pt x="1301067" y="0"/>
                  </a:lnTo>
                  <a:lnTo>
                    <a:pt x="0" y="735139"/>
                  </a:lnTo>
                  <a:lnTo>
                    <a:pt x="0" y="735139"/>
                  </a:lnTo>
                  <a:lnTo>
                    <a:pt x="0" y="735139"/>
                  </a:lnTo>
                  <a:lnTo>
                    <a:pt x="0" y="2137815"/>
                  </a:lnTo>
                  <a:lnTo>
                    <a:pt x="780478" y="2137815"/>
                  </a:lnTo>
                  <a:lnTo>
                    <a:pt x="780478" y="2040255"/>
                  </a:lnTo>
                  <a:close/>
                  <a:moveTo>
                    <a:pt x="1821251" y="1520071"/>
                  </a:moveTo>
                  <a:cubicBezTo>
                    <a:pt x="1821251" y="1477566"/>
                    <a:pt x="1848374" y="1441537"/>
                    <a:pt x="1886426" y="1428179"/>
                  </a:cubicBezTo>
                  <a:lnTo>
                    <a:pt x="1886426" y="1064657"/>
                  </a:lnTo>
                  <a:lnTo>
                    <a:pt x="1886426" y="869537"/>
                  </a:lnTo>
                  <a:cubicBezTo>
                    <a:pt x="1886426" y="815697"/>
                    <a:pt x="1930146" y="771978"/>
                    <a:pt x="1983986" y="771978"/>
                  </a:cubicBezTo>
                  <a:lnTo>
                    <a:pt x="2309050" y="771978"/>
                  </a:lnTo>
                  <a:cubicBezTo>
                    <a:pt x="2362891" y="771978"/>
                    <a:pt x="2406610" y="815697"/>
                    <a:pt x="2406610" y="869537"/>
                  </a:cubicBezTo>
                  <a:lnTo>
                    <a:pt x="2406610" y="1064657"/>
                  </a:lnTo>
                  <a:lnTo>
                    <a:pt x="2406610" y="1428179"/>
                  </a:lnTo>
                  <a:cubicBezTo>
                    <a:pt x="2444258" y="1441537"/>
                    <a:pt x="2471785" y="1477566"/>
                    <a:pt x="2471785" y="1520071"/>
                  </a:cubicBezTo>
                  <a:cubicBezTo>
                    <a:pt x="2471785" y="1531406"/>
                    <a:pt x="2469761" y="1542336"/>
                    <a:pt x="2466118" y="1552456"/>
                  </a:cubicBezTo>
                  <a:cubicBezTo>
                    <a:pt x="2469761" y="1562576"/>
                    <a:pt x="2471785" y="1573506"/>
                    <a:pt x="2471785" y="1584841"/>
                  </a:cubicBezTo>
                  <a:cubicBezTo>
                    <a:pt x="2471785" y="1638681"/>
                    <a:pt x="2428065" y="1682401"/>
                    <a:pt x="2374225" y="1682401"/>
                  </a:cubicBezTo>
                  <a:lnTo>
                    <a:pt x="1918811" y="1682401"/>
                  </a:lnTo>
                  <a:cubicBezTo>
                    <a:pt x="1864971" y="1682401"/>
                    <a:pt x="1821251" y="1638681"/>
                    <a:pt x="1821251" y="1584841"/>
                  </a:cubicBezTo>
                  <a:cubicBezTo>
                    <a:pt x="1821251" y="1573506"/>
                    <a:pt x="1823275" y="1562576"/>
                    <a:pt x="1826919" y="1552456"/>
                  </a:cubicBezTo>
                  <a:cubicBezTo>
                    <a:pt x="1823275" y="1542336"/>
                    <a:pt x="1821251" y="1531406"/>
                    <a:pt x="1821251" y="1520071"/>
                  </a:cubicBezTo>
                  <a:close/>
                  <a:moveTo>
                    <a:pt x="227909" y="1682401"/>
                  </a:moveTo>
                  <a:cubicBezTo>
                    <a:pt x="174069" y="1682401"/>
                    <a:pt x="130350" y="1638681"/>
                    <a:pt x="130350" y="1584841"/>
                  </a:cubicBezTo>
                  <a:cubicBezTo>
                    <a:pt x="130350" y="1573506"/>
                    <a:pt x="132374" y="1562576"/>
                    <a:pt x="136017" y="1552456"/>
                  </a:cubicBezTo>
                  <a:cubicBezTo>
                    <a:pt x="132374" y="1542336"/>
                    <a:pt x="130350" y="1531406"/>
                    <a:pt x="130350" y="1520071"/>
                  </a:cubicBezTo>
                  <a:cubicBezTo>
                    <a:pt x="130350" y="1477566"/>
                    <a:pt x="157472" y="1441537"/>
                    <a:pt x="195524" y="1428179"/>
                  </a:cubicBezTo>
                  <a:lnTo>
                    <a:pt x="195524" y="1195007"/>
                  </a:lnTo>
                  <a:lnTo>
                    <a:pt x="195524" y="869942"/>
                  </a:lnTo>
                  <a:cubicBezTo>
                    <a:pt x="195524" y="816102"/>
                    <a:pt x="239244" y="772382"/>
                    <a:pt x="293084" y="772382"/>
                  </a:cubicBezTo>
                  <a:lnTo>
                    <a:pt x="618149" y="772382"/>
                  </a:lnTo>
                  <a:cubicBezTo>
                    <a:pt x="671989" y="772382"/>
                    <a:pt x="715708" y="816102"/>
                    <a:pt x="715708" y="869942"/>
                  </a:cubicBezTo>
                  <a:lnTo>
                    <a:pt x="715708" y="1195007"/>
                  </a:lnTo>
                  <a:lnTo>
                    <a:pt x="715708" y="1428179"/>
                  </a:lnTo>
                  <a:cubicBezTo>
                    <a:pt x="753761" y="1441537"/>
                    <a:pt x="780883" y="1477566"/>
                    <a:pt x="780883" y="1520071"/>
                  </a:cubicBezTo>
                  <a:cubicBezTo>
                    <a:pt x="780883" y="1531406"/>
                    <a:pt x="778859" y="1542336"/>
                    <a:pt x="775216" y="1552456"/>
                  </a:cubicBezTo>
                  <a:cubicBezTo>
                    <a:pt x="778859" y="1562576"/>
                    <a:pt x="780883" y="1573506"/>
                    <a:pt x="780883" y="1584841"/>
                  </a:cubicBezTo>
                  <a:cubicBezTo>
                    <a:pt x="780883" y="1638681"/>
                    <a:pt x="737163" y="1682401"/>
                    <a:pt x="683323" y="1682401"/>
                  </a:cubicBezTo>
                  <a:lnTo>
                    <a:pt x="227909" y="1682401"/>
                  </a:lnTo>
                  <a:close/>
                </a:path>
              </a:pathLst>
            </a:custGeom>
            <a:solidFill>
              <a:srgbClr val="FFFFFF"/>
            </a:solidFill>
            <a:ln w="404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895FB0A8-6CAE-AD9D-5913-EF65C5CF0C08}"/>
                </a:ext>
              </a:extLst>
            </p:cNvPr>
            <p:cNvSpPr/>
            <p:nvPr/>
          </p:nvSpPr>
          <p:spPr>
            <a:xfrm>
              <a:off x="3691485" y="2739770"/>
              <a:ext cx="4048" cy="4048"/>
            </a:xfrm>
            <a:custGeom>
              <a:avLst/>
              <a:gdLst>
                <a:gd name="connsiteX0" fmla="*/ 0 w 4048"/>
                <a:gd name="connsiteY0" fmla="*/ 0 h 4048"/>
                <a:gd name="connsiteX1" fmla="*/ 0 w 4048"/>
                <a:gd name="connsiteY1" fmla="*/ 0 h 4048"/>
                <a:gd name="connsiteX2" fmla="*/ 0 w 4048"/>
                <a:gd name="connsiteY2" fmla="*/ 0 h 4048"/>
              </a:gdLst>
              <a:ahLst/>
              <a:cxnLst>
                <a:cxn ang="0">
                  <a:pos x="connsiteX0" y="connsiteY0"/>
                </a:cxn>
                <a:cxn ang="0">
                  <a:pos x="connsiteX1" y="connsiteY1"/>
                </a:cxn>
                <a:cxn ang="0">
                  <a:pos x="connsiteX2" y="connsiteY2"/>
                </a:cxn>
              </a:cxnLst>
              <a:rect l="l" t="t" r="r" b="b"/>
              <a:pathLst>
                <a:path w="4048" h="4048">
                  <a:moveTo>
                    <a:pt x="0" y="0"/>
                  </a:moveTo>
                  <a:lnTo>
                    <a:pt x="0" y="0"/>
                  </a:lnTo>
                  <a:lnTo>
                    <a:pt x="0" y="0"/>
                  </a:lnTo>
                  <a:close/>
                </a:path>
              </a:pathLst>
            </a:custGeom>
            <a:solidFill>
              <a:srgbClr val="FCB23D"/>
            </a:solidFill>
            <a:ln w="404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1924617-E601-FCE6-7C4C-A02530745015}"/>
                </a:ext>
              </a:extLst>
            </p:cNvPr>
            <p:cNvSpPr/>
            <p:nvPr/>
          </p:nvSpPr>
          <p:spPr>
            <a:xfrm>
              <a:off x="3561540" y="2251971"/>
              <a:ext cx="650533" cy="1040368"/>
            </a:xfrm>
            <a:custGeom>
              <a:avLst/>
              <a:gdLst>
                <a:gd name="connsiteX0" fmla="*/ 617744 w 650533"/>
                <a:gd name="connsiteY0" fmla="*/ 0 h 1040368"/>
                <a:gd name="connsiteX1" fmla="*/ 32385 w 650533"/>
                <a:gd name="connsiteY1" fmla="*/ 0 h 1040368"/>
                <a:gd name="connsiteX2" fmla="*/ 0 w 650533"/>
                <a:gd name="connsiteY2" fmla="*/ 32385 h 1040368"/>
                <a:gd name="connsiteX3" fmla="*/ 0 w 650533"/>
                <a:gd name="connsiteY3" fmla="*/ 1040368 h 1040368"/>
                <a:gd name="connsiteX4" fmla="*/ 650534 w 650533"/>
                <a:gd name="connsiteY4" fmla="*/ 1040368 h 1040368"/>
                <a:gd name="connsiteX5" fmla="*/ 650534 w 650533"/>
                <a:gd name="connsiteY5" fmla="*/ 32385 h 1040368"/>
                <a:gd name="connsiteX6" fmla="*/ 617744 w 650533"/>
                <a:gd name="connsiteY6" fmla="*/ 0 h 1040368"/>
                <a:gd name="connsiteX7" fmla="*/ 97155 w 650533"/>
                <a:gd name="connsiteY7" fmla="*/ 552974 h 1040368"/>
                <a:gd name="connsiteX8" fmla="*/ 31980 w 650533"/>
                <a:gd name="connsiteY8" fmla="*/ 487799 h 1040368"/>
                <a:gd name="connsiteX9" fmla="*/ 97155 w 650533"/>
                <a:gd name="connsiteY9" fmla="*/ 422624 h 1040368"/>
                <a:gd name="connsiteX10" fmla="*/ 162330 w 650533"/>
                <a:gd name="connsiteY10" fmla="*/ 487799 h 1040368"/>
                <a:gd name="connsiteX11" fmla="*/ 97155 w 650533"/>
                <a:gd name="connsiteY11" fmla="*/ 552974 h 104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533" h="1040368">
                  <a:moveTo>
                    <a:pt x="617744" y="0"/>
                  </a:moveTo>
                  <a:lnTo>
                    <a:pt x="32385" y="0"/>
                  </a:lnTo>
                  <a:cubicBezTo>
                    <a:pt x="14573" y="0"/>
                    <a:pt x="0" y="14573"/>
                    <a:pt x="0" y="32385"/>
                  </a:cubicBezTo>
                  <a:lnTo>
                    <a:pt x="0" y="1040368"/>
                  </a:lnTo>
                  <a:lnTo>
                    <a:pt x="650534" y="1040368"/>
                  </a:lnTo>
                  <a:lnTo>
                    <a:pt x="650534" y="32385"/>
                  </a:lnTo>
                  <a:cubicBezTo>
                    <a:pt x="650129" y="14573"/>
                    <a:pt x="635556" y="0"/>
                    <a:pt x="617744" y="0"/>
                  </a:cubicBezTo>
                  <a:close/>
                  <a:moveTo>
                    <a:pt x="97155" y="552974"/>
                  </a:moveTo>
                  <a:cubicBezTo>
                    <a:pt x="61127" y="552974"/>
                    <a:pt x="31980" y="523827"/>
                    <a:pt x="31980" y="487799"/>
                  </a:cubicBezTo>
                  <a:cubicBezTo>
                    <a:pt x="31980" y="451771"/>
                    <a:pt x="61127" y="422624"/>
                    <a:pt x="97155" y="422624"/>
                  </a:cubicBezTo>
                  <a:cubicBezTo>
                    <a:pt x="133183" y="422624"/>
                    <a:pt x="162330" y="451771"/>
                    <a:pt x="162330" y="487799"/>
                  </a:cubicBezTo>
                  <a:cubicBezTo>
                    <a:pt x="162330" y="523827"/>
                    <a:pt x="133183" y="552974"/>
                    <a:pt x="97155" y="552974"/>
                  </a:cubicBezTo>
                  <a:close/>
                </a:path>
              </a:pathLst>
            </a:custGeom>
            <a:solidFill>
              <a:srgbClr val="FCB23D"/>
            </a:solidFill>
            <a:ln w="404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1562B71-9D85-A2E3-422C-0653AD66BF69}"/>
                </a:ext>
              </a:extLst>
            </p:cNvPr>
            <p:cNvSpPr/>
            <p:nvPr/>
          </p:nvSpPr>
          <p:spPr>
            <a:xfrm>
              <a:off x="3431190" y="3357919"/>
              <a:ext cx="910423" cy="129944"/>
            </a:xfrm>
            <a:custGeom>
              <a:avLst/>
              <a:gdLst>
                <a:gd name="connsiteX0" fmla="*/ 910423 w 910423"/>
                <a:gd name="connsiteY0" fmla="*/ 34814 h 129944"/>
                <a:gd name="connsiteX1" fmla="*/ 875610 w 910423"/>
                <a:gd name="connsiteY1" fmla="*/ 0 h 129944"/>
                <a:gd name="connsiteX2" fmla="*/ 32385 w 910423"/>
                <a:gd name="connsiteY2" fmla="*/ 0 h 129944"/>
                <a:gd name="connsiteX3" fmla="*/ 0 w 910423"/>
                <a:gd name="connsiteY3" fmla="*/ 32385 h 129944"/>
                <a:gd name="connsiteX4" fmla="*/ 0 w 910423"/>
                <a:gd name="connsiteY4" fmla="*/ 129945 h 129944"/>
                <a:gd name="connsiteX5" fmla="*/ 910423 w 910423"/>
                <a:gd name="connsiteY5" fmla="*/ 129945 h 129944"/>
                <a:gd name="connsiteX6" fmla="*/ 910423 w 910423"/>
                <a:gd name="connsiteY6" fmla="*/ 34814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23" h="129944">
                  <a:moveTo>
                    <a:pt x="910423" y="34814"/>
                  </a:moveTo>
                  <a:cubicBezTo>
                    <a:pt x="910423" y="15788"/>
                    <a:pt x="894636" y="0"/>
                    <a:pt x="875610" y="0"/>
                  </a:cubicBezTo>
                  <a:lnTo>
                    <a:pt x="32385" y="0"/>
                  </a:lnTo>
                  <a:cubicBezTo>
                    <a:pt x="14573" y="0"/>
                    <a:pt x="0" y="14573"/>
                    <a:pt x="0" y="32385"/>
                  </a:cubicBezTo>
                  <a:lnTo>
                    <a:pt x="0" y="129945"/>
                  </a:lnTo>
                  <a:lnTo>
                    <a:pt x="910423" y="129945"/>
                  </a:lnTo>
                  <a:lnTo>
                    <a:pt x="910423" y="34814"/>
                  </a:lnTo>
                  <a:close/>
                </a:path>
              </a:pathLst>
            </a:custGeom>
            <a:solidFill>
              <a:srgbClr val="DCDDDE"/>
            </a:solidFill>
            <a:ln w="404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3C10D2F-7460-F3FF-63DA-5BE062587D32}"/>
                </a:ext>
              </a:extLst>
            </p:cNvPr>
            <p:cNvSpPr/>
            <p:nvPr/>
          </p:nvSpPr>
          <p:spPr>
            <a:xfrm>
              <a:off x="2829639" y="2561248"/>
              <a:ext cx="422624" cy="227504"/>
            </a:xfrm>
            <a:custGeom>
              <a:avLst/>
              <a:gdLst>
                <a:gd name="connsiteX0" fmla="*/ 0 w 422624"/>
                <a:gd name="connsiteY0" fmla="*/ 0 h 227504"/>
                <a:gd name="connsiteX1" fmla="*/ 422624 w 422624"/>
                <a:gd name="connsiteY1" fmla="*/ 0 h 227504"/>
                <a:gd name="connsiteX2" fmla="*/ 422624 w 422624"/>
                <a:gd name="connsiteY2" fmla="*/ 227505 h 227504"/>
                <a:gd name="connsiteX3" fmla="*/ 0 w 422624"/>
                <a:gd name="connsiteY3" fmla="*/ 227505 h 227504"/>
              </a:gdLst>
              <a:ahLst/>
              <a:cxnLst>
                <a:cxn ang="0">
                  <a:pos x="connsiteX0" y="connsiteY0"/>
                </a:cxn>
                <a:cxn ang="0">
                  <a:pos x="connsiteX1" y="connsiteY1"/>
                </a:cxn>
                <a:cxn ang="0">
                  <a:pos x="connsiteX2" y="connsiteY2"/>
                </a:cxn>
                <a:cxn ang="0">
                  <a:pos x="connsiteX3" y="connsiteY3"/>
                </a:cxn>
              </a:cxnLst>
              <a:rect l="l" t="t" r="r" b="b"/>
              <a:pathLst>
                <a:path w="422624" h="227504">
                  <a:moveTo>
                    <a:pt x="0" y="0"/>
                  </a:moveTo>
                  <a:lnTo>
                    <a:pt x="422624" y="0"/>
                  </a:lnTo>
                  <a:lnTo>
                    <a:pt x="422624" y="227505"/>
                  </a:lnTo>
                  <a:lnTo>
                    <a:pt x="0" y="227505"/>
                  </a:lnTo>
                  <a:close/>
                </a:path>
              </a:pathLst>
            </a:custGeom>
            <a:solidFill>
              <a:srgbClr val="788EC7"/>
            </a:solidFill>
            <a:ln w="404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CC8A5CE-1755-1F2A-F7BE-553E0B3570E7}"/>
                </a:ext>
              </a:extLst>
            </p:cNvPr>
            <p:cNvSpPr/>
            <p:nvPr/>
          </p:nvSpPr>
          <p:spPr>
            <a:xfrm>
              <a:off x="2845831" y="2577441"/>
              <a:ext cx="390239" cy="195119"/>
            </a:xfrm>
            <a:custGeom>
              <a:avLst/>
              <a:gdLst>
                <a:gd name="connsiteX0" fmla="*/ 0 w 390239"/>
                <a:gd name="connsiteY0" fmla="*/ 0 h 195119"/>
                <a:gd name="connsiteX1" fmla="*/ 390239 w 390239"/>
                <a:gd name="connsiteY1" fmla="*/ 0 h 195119"/>
                <a:gd name="connsiteX2" fmla="*/ 390239 w 390239"/>
                <a:gd name="connsiteY2" fmla="*/ 195120 h 195119"/>
                <a:gd name="connsiteX3" fmla="*/ 0 w 390239"/>
                <a:gd name="connsiteY3" fmla="*/ 195120 h 195119"/>
              </a:gdLst>
              <a:ahLst/>
              <a:cxnLst>
                <a:cxn ang="0">
                  <a:pos x="connsiteX0" y="connsiteY0"/>
                </a:cxn>
                <a:cxn ang="0">
                  <a:pos x="connsiteX1" y="connsiteY1"/>
                </a:cxn>
                <a:cxn ang="0">
                  <a:pos x="connsiteX2" y="connsiteY2"/>
                </a:cxn>
                <a:cxn ang="0">
                  <a:pos x="connsiteX3" y="connsiteY3"/>
                </a:cxn>
              </a:cxnLst>
              <a:rect l="l" t="t" r="r" b="b"/>
              <a:pathLst>
                <a:path w="390239" h="195119">
                  <a:moveTo>
                    <a:pt x="0" y="0"/>
                  </a:moveTo>
                  <a:lnTo>
                    <a:pt x="390239" y="0"/>
                  </a:lnTo>
                  <a:lnTo>
                    <a:pt x="390239" y="195120"/>
                  </a:lnTo>
                  <a:lnTo>
                    <a:pt x="0" y="195120"/>
                  </a:lnTo>
                  <a:close/>
                </a:path>
              </a:pathLst>
            </a:custGeom>
            <a:solidFill>
              <a:schemeClr val="accent2"/>
            </a:solidFill>
            <a:ln w="404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A2C4D97-1301-AB72-C842-1B0548476B0F}"/>
                </a:ext>
              </a:extLst>
            </p:cNvPr>
            <p:cNvSpPr/>
            <p:nvPr/>
          </p:nvSpPr>
          <p:spPr>
            <a:xfrm>
              <a:off x="4520541" y="2430899"/>
              <a:ext cx="422624" cy="357449"/>
            </a:xfrm>
            <a:custGeom>
              <a:avLst/>
              <a:gdLst>
                <a:gd name="connsiteX0" fmla="*/ 0 w 422624"/>
                <a:gd name="connsiteY0" fmla="*/ 0 h 357449"/>
                <a:gd name="connsiteX1" fmla="*/ 422624 w 422624"/>
                <a:gd name="connsiteY1" fmla="*/ 0 h 357449"/>
                <a:gd name="connsiteX2" fmla="*/ 422624 w 422624"/>
                <a:gd name="connsiteY2" fmla="*/ 357449 h 357449"/>
                <a:gd name="connsiteX3" fmla="*/ 0 w 422624"/>
                <a:gd name="connsiteY3" fmla="*/ 357449 h 357449"/>
              </a:gdLst>
              <a:ahLst/>
              <a:cxnLst>
                <a:cxn ang="0">
                  <a:pos x="connsiteX0" y="connsiteY0"/>
                </a:cxn>
                <a:cxn ang="0">
                  <a:pos x="connsiteX1" y="connsiteY1"/>
                </a:cxn>
                <a:cxn ang="0">
                  <a:pos x="connsiteX2" y="connsiteY2"/>
                </a:cxn>
                <a:cxn ang="0">
                  <a:pos x="connsiteX3" y="connsiteY3"/>
                </a:cxn>
              </a:cxnLst>
              <a:rect l="l" t="t" r="r" b="b"/>
              <a:pathLst>
                <a:path w="422624" h="357449">
                  <a:moveTo>
                    <a:pt x="0" y="0"/>
                  </a:moveTo>
                  <a:lnTo>
                    <a:pt x="422624" y="0"/>
                  </a:lnTo>
                  <a:lnTo>
                    <a:pt x="422624" y="357449"/>
                  </a:lnTo>
                  <a:lnTo>
                    <a:pt x="0" y="357449"/>
                  </a:lnTo>
                  <a:close/>
                </a:path>
              </a:pathLst>
            </a:custGeom>
            <a:solidFill>
              <a:srgbClr val="788EC7"/>
            </a:solidFill>
            <a:ln w="404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45353F-ECC2-2CF1-A071-67FC06696023}"/>
                </a:ext>
              </a:extLst>
            </p:cNvPr>
            <p:cNvSpPr/>
            <p:nvPr/>
          </p:nvSpPr>
          <p:spPr>
            <a:xfrm>
              <a:off x="4536733" y="2447091"/>
              <a:ext cx="390239" cy="325064"/>
            </a:xfrm>
            <a:custGeom>
              <a:avLst/>
              <a:gdLst>
                <a:gd name="connsiteX0" fmla="*/ 0 w 390239"/>
                <a:gd name="connsiteY0" fmla="*/ 0 h 325064"/>
                <a:gd name="connsiteX1" fmla="*/ 390239 w 390239"/>
                <a:gd name="connsiteY1" fmla="*/ 0 h 325064"/>
                <a:gd name="connsiteX2" fmla="*/ 390239 w 390239"/>
                <a:gd name="connsiteY2" fmla="*/ 325064 h 325064"/>
                <a:gd name="connsiteX3" fmla="*/ 0 w 390239"/>
                <a:gd name="connsiteY3" fmla="*/ 325064 h 325064"/>
              </a:gdLst>
              <a:ahLst/>
              <a:cxnLst>
                <a:cxn ang="0">
                  <a:pos x="connsiteX0" y="connsiteY0"/>
                </a:cxn>
                <a:cxn ang="0">
                  <a:pos x="connsiteX1" y="connsiteY1"/>
                </a:cxn>
                <a:cxn ang="0">
                  <a:pos x="connsiteX2" y="connsiteY2"/>
                </a:cxn>
                <a:cxn ang="0">
                  <a:pos x="connsiteX3" y="connsiteY3"/>
                </a:cxn>
              </a:cxnLst>
              <a:rect l="l" t="t" r="r" b="b"/>
              <a:pathLst>
                <a:path w="390239" h="325064">
                  <a:moveTo>
                    <a:pt x="0" y="0"/>
                  </a:moveTo>
                  <a:lnTo>
                    <a:pt x="390239" y="0"/>
                  </a:lnTo>
                  <a:lnTo>
                    <a:pt x="390239" y="325064"/>
                  </a:lnTo>
                  <a:lnTo>
                    <a:pt x="0" y="325064"/>
                  </a:lnTo>
                  <a:close/>
                </a:path>
              </a:pathLst>
            </a:custGeom>
            <a:solidFill>
              <a:schemeClr val="accent2"/>
            </a:solidFill>
            <a:ln w="404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732AE1-707D-5B2C-02B6-C5AB1A2D6F75}"/>
                </a:ext>
              </a:extLst>
            </p:cNvPr>
            <p:cNvSpPr/>
            <p:nvPr/>
          </p:nvSpPr>
          <p:spPr>
            <a:xfrm>
              <a:off x="2585537" y="1219295"/>
              <a:ext cx="2601729" cy="865893"/>
            </a:xfrm>
            <a:custGeom>
              <a:avLst/>
              <a:gdLst>
                <a:gd name="connsiteX0" fmla="*/ 1301067 w 2601729"/>
                <a:gd name="connsiteY0" fmla="*/ 130754 h 865893"/>
                <a:gd name="connsiteX1" fmla="*/ 2601730 w 2601729"/>
                <a:gd name="connsiteY1" fmla="*/ 865894 h 865893"/>
                <a:gd name="connsiteX2" fmla="*/ 2601730 w 2601729"/>
                <a:gd name="connsiteY2" fmla="*/ 865894 h 865893"/>
                <a:gd name="connsiteX3" fmla="*/ 2601730 w 2601729"/>
                <a:gd name="connsiteY3" fmla="*/ 778454 h 865893"/>
                <a:gd name="connsiteX4" fmla="*/ 2596872 w 2601729"/>
                <a:gd name="connsiteY4" fmla="*/ 775216 h 865893"/>
                <a:gd name="connsiteX5" fmla="*/ 1301067 w 2601729"/>
                <a:gd name="connsiteY5" fmla="*/ 0 h 865893"/>
                <a:gd name="connsiteX6" fmla="*/ 2024 w 2601729"/>
                <a:gd name="connsiteY6" fmla="*/ 776835 h 865893"/>
                <a:gd name="connsiteX7" fmla="*/ 0 w 2601729"/>
                <a:gd name="connsiteY7" fmla="*/ 778454 h 865893"/>
                <a:gd name="connsiteX8" fmla="*/ 0 w 2601729"/>
                <a:gd name="connsiteY8" fmla="*/ 865894 h 865893"/>
                <a:gd name="connsiteX9" fmla="*/ 0 w 2601729"/>
                <a:gd name="connsiteY9" fmla="*/ 865894 h 865893"/>
                <a:gd name="connsiteX10" fmla="*/ 0 w 2601729"/>
                <a:gd name="connsiteY10" fmla="*/ 865894 h 865893"/>
                <a:gd name="connsiteX11" fmla="*/ 1301067 w 2601729"/>
                <a:gd name="connsiteY11" fmla="*/ 130754 h 86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1729" h="865893">
                  <a:moveTo>
                    <a:pt x="1301067" y="130754"/>
                  </a:moveTo>
                  <a:lnTo>
                    <a:pt x="2601730" y="865894"/>
                  </a:lnTo>
                  <a:lnTo>
                    <a:pt x="2601730" y="865894"/>
                  </a:lnTo>
                  <a:lnTo>
                    <a:pt x="2601730" y="778454"/>
                  </a:lnTo>
                  <a:cubicBezTo>
                    <a:pt x="2600111" y="777240"/>
                    <a:pt x="2598491" y="776430"/>
                    <a:pt x="2596872" y="775216"/>
                  </a:cubicBezTo>
                  <a:lnTo>
                    <a:pt x="1301067" y="0"/>
                  </a:lnTo>
                  <a:lnTo>
                    <a:pt x="2024" y="776835"/>
                  </a:lnTo>
                  <a:cubicBezTo>
                    <a:pt x="1214" y="777240"/>
                    <a:pt x="810" y="777645"/>
                    <a:pt x="0" y="778454"/>
                  </a:cubicBezTo>
                  <a:lnTo>
                    <a:pt x="0" y="865894"/>
                  </a:lnTo>
                  <a:lnTo>
                    <a:pt x="0" y="865894"/>
                  </a:lnTo>
                  <a:lnTo>
                    <a:pt x="0" y="865894"/>
                  </a:lnTo>
                  <a:lnTo>
                    <a:pt x="1301067" y="130754"/>
                  </a:lnTo>
                  <a:close/>
                </a:path>
              </a:pathLst>
            </a:custGeom>
            <a:solidFill>
              <a:srgbClr val="DCDDDE"/>
            </a:solidFill>
            <a:ln w="404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5833831-A498-CEB3-0DFD-DF54F4B3AC92}"/>
                </a:ext>
              </a:extLst>
            </p:cNvPr>
            <p:cNvSpPr/>
            <p:nvPr/>
          </p:nvSpPr>
          <p:spPr>
            <a:xfrm>
              <a:off x="4520540" y="1000291"/>
              <a:ext cx="227504" cy="364331"/>
            </a:xfrm>
            <a:custGeom>
              <a:avLst/>
              <a:gdLst>
                <a:gd name="connsiteX0" fmla="*/ 0 w 227504"/>
                <a:gd name="connsiteY0" fmla="*/ 223861 h 364331"/>
                <a:gd name="connsiteX1" fmla="*/ 0 w 227504"/>
                <a:gd name="connsiteY1" fmla="*/ 0 h 364331"/>
                <a:gd name="connsiteX2" fmla="*/ 227505 w 227504"/>
                <a:gd name="connsiteY2" fmla="*/ 0 h 364331"/>
                <a:gd name="connsiteX3" fmla="*/ 227505 w 227504"/>
                <a:gd name="connsiteY3" fmla="*/ 364331 h 364331"/>
              </a:gdLst>
              <a:ahLst/>
              <a:cxnLst>
                <a:cxn ang="0">
                  <a:pos x="connsiteX0" y="connsiteY0"/>
                </a:cxn>
                <a:cxn ang="0">
                  <a:pos x="connsiteX1" y="connsiteY1"/>
                </a:cxn>
                <a:cxn ang="0">
                  <a:pos x="connsiteX2" y="connsiteY2"/>
                </a:cxn>
                <a:cxn ang="0">
                  <a:pos x="connsiteX3" y="connsiteY3"/>
                </a:cxn>
              </a:cxnLst>
              <a:rect l="l" t="t" r="r" b="b"/>
              <a:pathLst>
                <a:path w="227504" h="364331">
                  <a:moveTo>
                    <a:pt x="0" y="223861"/>
                  </a:moveTo>
                  <a:lnTo>
                    <a:pt x="0" y="0"/>
                  </a:lnTo>
                  <a:lnTo>
                    <a:pt x="227505" y="0"/>
                  </a:lnTo>
                  <a:lnTo>
                    <a:pt x="227505" y="364331"/>
                  </a:lnTo>
                  <a:close/>
                </a:path>
              </a:pathLst>
            </a:custGeom>
            <a:solidFill>
              <a:srgbClr val="788EC7"/>
            </a:solidFill>
            <a:ln w="404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DF36826-45D2-D3DC-2B89-B320F01213A5}"/>
                </a:ext>
              </a:extLst>
            </p:cNvPr>
            <p:cNvSpPr/>
            <p:nvPr/>
          </p:nvSpPr>
          <p:spPr>
            <a:xfrm>
              <a:off x="4536733" y="1016484"/>
              <a:ext cx="195119" cy="318992"/>
            </a:xfrm>
            <a:custGeom>
              <a:avLst/>
              <a:gdLst>
                <a:gd name="connsiteX0" fmla="*/ 195120 w 195119"/>
                <a:gd name="connsiteY0" fmla="*/ 318992 h 318992"/>
                <a:gd name="connsiteX1" fmla="*/ 195120 w 195119"/>
                <a:gd name="connsiteY1" fmla="*/ 0 h 318992"/>
                <a:gd name="connsiteX2" fmla="*/ 0 w 195119"/>
                <a:gd name="connsiteY2" fmla="*/ 0 h 318992"/>
                <a:gd name="connsiteX3" fmla="*/ 0 w 195119"/>
                <a:gd name="connsiteY3" fmla="*/ 198358 h 318992"/>
              </a:gdLst>
              <a:ahLst/>
              <a:cxnLst>
                <a:cxn ang="0">
                  <a:pos x="connsiteX0" y="connsiteY0"/>
                </a:cxn>
                <a:cxn ang="0">
                  <a:pos x="connsiteX1" y="connsiteY1"/>
                </a:cxn>
                <a:cxn ang="0">
                  <a:pos x="connsiteX2" y="connsiteY2"/>
                </a:cxn>
                <a:cxn ang="0">
                  <a:pos x="connsiteX3" y="connsiteY3"/>
                </a:cxn>
              </a:cxnLst>
              <a:rect l="l" t="t" r="r" b="b"/>
              <a:pathLst>
                <a:path w="195119" h="318992">
                  <a:moveTo>
                    <a:pt x="195120" y="318992"/>
                  </a:moveTo>
                  <a:lnTo>
                    <a:pt x="195120" y="0"/>
                  </a:lnTo>
                  <a:lnTo>
                    <a:pt x="0" y="0"/>
                  </a:lnTo>
                  <a:lnTo>
                    <a:pt x="0" y="198358"/>
                  </a:lnTo>
                  <a:close/>
                </a:path>
              </a:pathLst>
            </a:custGeom>
            <a:solidFill>
              <a:schemeClr val="accent2"/>
            </a:solidFill>
            <a:ln w="404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AB205F-9EF9-84F0-21CF-0BD53D650588}"/>
                </a:ext>
              </a:extLst>
            </p:cNvPr>
            <p:cNvSpPr/>
            <p:nvPr/>
          </p:nvSpPr>
          <p:spPr>
            <a:xfrm>
              <a:off x="2379027" y="871156"/>
              <a:ext cx="3014555" cy="1106757"/>
            </a:xfrm>
            <a:custGeom>
              <a:avLst/>
              <a:gdLst>
                <a:gd name="connsiteX0" fmla="*/ 2900537 w 3014555"/>
                <a:gd name="connsiteY0" fmla="*/ 1106757 h 1106757"/>
                <a:gd name="connsiteX1" fmla="*/ 2830909 w 3014555"/>
                <a:gd name="connsiteY1" fmla="*/ 1082874 h 1106757"/>
                <a:gd name="connsiteX2" fmla="*/ 1515673 w 3014555"/>
                <a:gd name="connsiteY2" fmla="*/ 296323 h 1106757"/>
                <a:gd name="connsiteX3" fmla="*/ 1507172 w 3014555"/>
                <a:gd name="connsiteY3" fmla="*/ 293894 h 1106757"/>
                <a:gd name="connsiteX4" fmla="*/ 1498671 w 3014555"/>
                <a:gd name="connsiteY4" fmla="*/ 296323 h 1106757"/>
                <a:gd name="connsiteX5" fmla="*/ 181411 w 3014555"/>
                <a:gd name="connsiteY5" fmla="*/ 1084493 h 1106757"/>
                <a:gd name="connsiteX6" fmla="*/ 114212 w 3014555"/>
                <a:gd name="connsiteY6" fmla="*/ 1106757 h 1106757"/>
                <a:gd name="connsiteX7" fmla="*/ 95996 w 3014555"/>
                <a:gd name="connsiteY7" fmla="*/ 1105138 h 1106757"/>
                <a:gd name="connsiteX8" fmla="*/ 20701 w 3014555"/>
                <a:gd name="connsiteY8" fmla="*/ 1058180 h 1106757"/>
                <a:gd name="connsiteX9" fmla="*/ 43370 w 3014555"/>
                <a:gd name="connsiteY9" fmla="*/ 903542 h 1106757"/>
                <a:gd name="connsiteX10" fmla="*/ 43775 w 3014555"/>
                <a:gd name="connsiteY10" fmla="*/ 903137 h 1106757"/>
                <a:gd name="connsiteX11" fmla="*/ 1507172 w 3014555"/>
                <a:gd name="connsiteY11" fmla="*/ 0 h 1106757"/>
                <a:gd name="connsiteX12" fmla="*/ 2969355 w 3014555"/>
                <a:gd name="connsiteY12" fmla="*/ 902732 h 1106757"/>
                <a:gd name="connsiteX13" fmla="*/ 2970165 w 3014555"/>
                <a:gd name="connsiteY13" fmla="*/ 903137 h 1106757"/>
                <a:gd name="connsiteX14" fmla="*/ 2994049 w 3014555"/>
                <a:gd name="connsiteY14" fmla="*/ 1058585 h 1106757"/>
                <a:gd name="connsiteX15" fmla="*/ 2919158 w 3014555"/>
                <a:gd name="connsiteY15" fmla="*/ 1105543 h 1106757"/>
                <a:gd name="connsiteX16" fmla="*/ 2900537 w 3014555"/>
                <a:gd name="connsiteY16" fmla="*/ 1106757 h 1106757"/>
                <a:gd name="connsiteX17" fmla="*/ 2900537 w 3014555"/>
                <a:gd name="connsiteY17" fmla="*/ 1106757 h 11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4555" h="1106757">
                  <a:moveTo>
                    <a:pt x="2900537" y="1106757"/>
                  </a:moveTo>
                  <a:cubicBezTo>
                    <a:pt x="2875843" y="1106757"/>
                    <a:pt x="2852364" y="1098661"/>
                    <a:pt x="2830909" y="1082874"/>
                  </a:cubicBezTo>
                  <a:lnTo>
                    <a:pt x="1515673" y="296323"/>
                  </a:lnTo>
                  <a:cubicBezTo>
                    <a:pt x="1513244" y="294704"/>
                    <a:pt x="1510411" y="293894"/>
                    <a:pt x="1507172" y="293894"/>
                  </a:cubicBezTo>
                  <a:cubicBezTo>
                    <a:pt x="1504338" y="293894"/>
                    <a:pt x="1501505" y="294704"/>
                    <a:pt x="1498671" y="296323"/>
                  </a:cubicBezTo>
                  <a:lnTo>
                    <a:pt x="181411" y="1084493"/>
                  </a:lnTo>
                  <a:cubicBezTo>
                    <a:pt x="161575" y="1099066"/>
                    <a:pt x="138501" y="1106757"/>
                    <a:pt x="114212" y="1106757"/>
                  </a:cubicBezTo>
                  <a:cubicBezTo>
                    <a:pt x="108140" y="1106757"/>
                    <a:pt x="102068" y="1106353"/>
                    <a:pt x="95996" y="1105138"/>
                  </a:cubicBezTo>
                  <a:cubicBezTo>
                    <a:pt x="65230" y="1100280"/>
                    <a:pt x="38512" y="1083683"/>
                    <a:pt x="20701" y="1058180"/>
                  </a:cubicBezTo>
                  <a:cubicBezTo>
                    <a:pt x="-14113" y="1008388"/>
                    <a:pt x="-3993" y="939165"/>
                    <a:pt x="43370" y="903542"/>
                  </a:cubicBezTo>
                  <a:lnTo>
                    <a:pt x="43775" y="903137"/>
                  </a:lnTo>
                  <a:lnTo>
                    <a:pt x="1507172" y="0"/>
                  </a:lnTo>
                  <a:lnTo>
                    <a:pt x="2969355" y="902732"/>
                  </a:lnTo>
                  <a:lnTo>
                    <a:pt x="2970165" y="903137"/>
                  </a:lnTo>
                  <a:cubicBezTo>
                    <a:pt x="3018338" y="940379"/>
                    <a:pt x="3028863" y="1008388"/>
                    <a:pt x="2994049" y="1058585"/>
                  </a:cubicBezTo>
                  <a:cubicBezTo>
                    <a:pt x="2976237" y="1084088"/>
                    <a:pt x="2949519" y="1100685"/>
                    <a:pt x="2919158" y="1105543"/>
                  </a:cubicBezTo>
                  <a:cubicBezTo>
                    <a:pt x="2912681" y="1106353"/>
                    <a:pt x="2906609" y="1106757"/>
                    <a:pt x="2900537" y="1106757"/>
                  </a:cubicBezTo>
                  <a:cubicBezTo>
                    <a:pt x="2900537" y="1106757"/>
                    <a:pt x="2900537" y="1106757"/>
                    <a:pt x="2900537" y="1106757"/>
                  </a:cubicBezTo>
                  <a:close/>
                </a:path>
              </a:pathLst>
            </a:custGeom>
            <a:solidFill>
              <a:srgbClr val="788EC7"/>
            </a:solidFill>
            <a:ln w="404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68F55B-5479-96F2-5BCA-C8430A43F69B}"/>
                </a:ext>
              </a:extLst>
            </p:cNvPr>
            <p:cNvSpPr/>
            <p:nvPr/>
          </p:nvSpPr>
          <p:spPr>
            <a:xfrm>
              <a:off x="2395531" y="889777"/>
              <a:ext cx="2981982" cy="1071905"/>
            </a:xfrm>
            <a:custGeom>
              <a:avLst/>
              <a:gdLst>
                <a:gd name="connsiteX0" fmla="*/ 2943946 w 2981982"/>
                <a:gd name="connsiteY0" fmla="*/ 897064 h 1071905"/>
                <a:gd name="connsiteX1" fmla="*/ 1491073 w 2981982"/>
                <a:gd name="connsiteY1" fmla="*/ 0 h 1071905"/>
                <a:gd name="connsiteX2" fmla="*/ 36987 w 2981982"/>
                <a:gd name="connsiteY2" fmla="*/ 897874 h 1071905"/>
                <a:gd name="connsiteX3" fmla="*/ 17961 w 2981982"/>
                <a:gd name="connsiteY3" fmla="*/ 1030248 h 1071905"/>
                <a:gd name="connsiteX4" fmla="*/ 82326 w 2981982"/>
                <a:gd name="connsiteY4" fmla="*/ 1070729 h 1071905"/>
                <a:gd name="connsiteX5" fmla="*/ 156407 w 2981982"/>
                <a:gd name="connsiteY5" fmla="*/ 1052513 h 1071905"/>
                <a:gd name="connsiteX6" fmla="*/ 1474476 w 2981982"/>
                <a:gd name="connsiteY6" fmla="*/ 263533 h 1071905"/>
                <a:gd name="connsiteX7" fmla="*/ 1508076 w 2981982"/>
                <a:gd name="connsiteY7" fmla="*/ 263533 h 1071905"/>
                <a:gd name="connsiteX8" fmla="*/ 2823716 w 2981982"/>
                <a:gd name="connsiteY8" fmla="*/ 1050488 h 1071905"/>
                <a:gd name="connsiteX9" fmla="*/ 2900226 w 2981982"/>
                <a:gd name="connsiteY9" fmla="*/ 1070324 h 1071905"/>
                <a:gd name="connsiteX10" fmla="*/ 2964591 w 2981982"/>
                <a:gd name="connsiteY10" fmla="*/ 1029843 h 1071905"/>
                <a:gd name="connsiteX11" fmla="*/ 2943946 w 2981982"/>
                <a:gd name="connsiteY11" fmla="*/ 897064 h 107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1982" h="1071905">
                  <a:moveTo>
                    <a:pt x="2943946" y="897064"/>
                  </a:moveTo>
                  <a:lnTo>
                    <a:pt x="1491073" y="0"/>
                  </a:lnTo>
                  <a:lnTo>
                    <a:pt x="36987" y="897874"/>
                  </a:lnTo>
                  <a:cubicBezTo>
                    <a:pt x="-3090" y="927830"/>
                    <a:pt x="-12400" y="986933"/>
                    <a:pt x="17961" y="1030248"/>
                  </a:cubicBezTo>
                  <a:cubicBezTo>
                    <a:pt x="33344" y="1052108"/>
                    <a:pt x="56013" y="1066276"/>
                    <a:pt x="82326" y="1070729"/>
                  </a:cubicBezTo>
                  <a:cubicBezTo>
                    <a:pt x="108639" y="1074777"/>
                    <a:pt x="134951" y="1068300"/>
                    <a:pt x="156407" y="1052513"/>
                  </a:cubicBezTo>
                  <a:lnTo>
                    <a:pt x="1474476" y="263533"/>
                  </a:lnTo>
                  <a:cubicBezTo>
                    <a:pt x="1484596" y="257461"/>
                    <a:pt x="1497551" y="257461"/>
                    <a:pt x="1508076" y="263533"/>
                  </a:cubicBezTo>
                  <a:lnTo>
                    <a:pt x="2823716" y="1050488"/>
                  </a:lnTo>
                  <a:cubicBezTo>
                    <a:pt x="2847600" y="1068300"/>
                    <a:pt x="2873913" y="1074777"/>
                    <a:pt x="2900226" y="1070324"/>
                  </a:cubicBezTo>
                  <a:cubicBezTo>
                    <a:pt x="2926538" y="1066276"/>
                    <a:pt x="2949208" y="1051703"/>
                    <a:pt x="2964591" y="1029843"/>
                  </a:cubicBezTo>
                  <a:cubicBezTo>
                    <a:pt x="2994142" y="987338"/>
                    <a:pt x="2985236" y="929045"/>
                    <a:pt x="2943946" y="897064"/>
                  </a:cubicBezTo>
                  <a:close/>
                </a:path>
              </a:pathLst>
            </a:custGeom>
            <a:solidFill>
              <a:schemeClr val="accent2"/>
            </a:solidFill>
            <a:ln w="404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29838E4-96DC-F807-BF61-EE3E377849F9}"/>
                </a:ext>
              </a:extLst>
            </p:cNvPr>
            <p:cNvSpPr/>
            <p:nvPr/>
          </p:nvSpPr>
          <p:spPr>
            <a:xfrm>
              <a:off x="2330735" y="818935"/>
              <a:ext cx="3112184" cy="2733698"/>
            </a:xfrm>
            <a:custGeom>
              <a:avLst/>
              <a:gdLst>
                <a:gd name="connsiteX0" fmla="*/ 3046389 w 3112184"/>
                <a:gd name="connsiteY0" fmla="*/ 914876 h 2733698"/>
                <a:gd name="connsiteX1" fmla="*/ 3043960 w 3112184"/>
                <a:gd name="connsiteY1" fmla="*/ 913257 h 2733698"/>
                <a:gd name="connsiteX2" fmla="*/ 2466293 w 3112184"/>
                <a:gd name="connsiteY2" fmla="*/ 556617 h 2733698"/>
                <a:gd name="connsiteX3" fmla="*/ 2466293 w 3112184"/>
                <a:gd name="connsiteY3" fmla="*/ 191881 h 2733698"/>
                <a:gd name="connsiteX4" fmla="*/ 2531467 w 3112184"/>
                <a:gd name="connsiteY4" fmla="*/ 99989 h 2733698"/>
                <a:gd name="connsiteX5" fmla="*/ 2433908 w 3112184"/>
                <a:gd name="connsiteY5" fmla="*/ 2429 h 2733698"/>
                <a:gd name="connsiteX6" fmla="*/ 2173613 w 3112184"/>
                <a:gd name="connsiteY6" fmla="*/ 2429 h 2733698"/>
                <a:gd name="connsiteX7" fmla="*/ 2076053 w 3112184"/>
                <a:gd name="connsiteY7" fmla="*/ 99989 h 2733698"/>
                <a:gd name="connsiteX8" fmla="*/ 2141228 w 3112184"/>
                <a:gd name="connsiteY8" fmla="*/ 191881 h 2733698"/>
                <a:gd name="connsiteX9" fmla="*/ 2141228 w 3112184"/>
                <a:gd name="connsiteY9" fmla="*/ 355830 h 2733698"/>
                <a:gd name="connsiteX10" fmla="*/ 1572871 w 3112184"/>
                <a:gd name="connsiteY10" fmla="*/ 4858 h 2733698"/>
                <a:gd name="connsiteX11" fmla="*/ 1538867 w 3112184"/>
                <a:gd name="connsiteY11" fmla="*/ 4858 h 2733698"/>
                <a:gd name="connsiteX12" fmla="*/ 65350 w 3112184"/>
                <a:gd name="connsiteY12" fmla="*/ 914876 h 2733698"/>
                <a:gd name="connsiteX13" fmla="*/ 29726 w 3112184"/>
                <a:gd name="connsiteY13" fmla="*/ 1138333 h 2733698"/>
                <a:gd name="connsiteX14" fmla="*/ 137001 w 3112184"/>
                <a:gd name="connsiteY14" fmla="*/ 1205532 h 2733698"/>
                <a:gd name="connsiteX15" fmla="*/ 163719 w 3112184"/>
                <a:gd name="connsiteY15" fmla="*/ 1207556 h 2733698"/>
                <a:gd name="connsiteX16" fmla="*/ 190437 w 3112184"/>
                <a:gd name="connsiteY16" fmla="*/ 1205532 h 2733698"/>
                <a:gd name="connsiteX17" fmla="*/ 190437 w 3112184"/>
                <a:gd name="connsiteY17" fmla="*/ 2668929 h 2733698"/>
                <a:gd name="connsiteX18" fmla="*/ 92877 w 3112184"/>
                <a:gd name="connsiteY18" fmla="*/ 2668929 h 2733698"/>
                <a:gd name="connsiteX19" fmla="*/ 60492 w 3112184"/>
                <a:gd name="connsiteY19" fmla="*/ 2701314 h 2733698"/>
                <a:gd name="connsiteX20" fmla="*/ 92877 w 3112184"/>
                <a:gd name="connsiteY20" fmla="*/ 2733699 h 2733698"/>
                <a:gd name="connsiteX21" fmla="*/ 1068070 w 3112184"/>
                <a:gd name="connsiteY21" fmla="*/ 2733699 h 2733698"/>
                <a:gd name="connsiteX22" fmla="*/ 1068475 w 3112184"/>
                <a:gd name="connsiteY22" fmla="*/ 2733699 h 2733698"/>
                <a:gd name="connsiteX23" fmla="*/ 2044073 w 3112184"/>
                <a:gd name="connsiteY23" fmla="*/ 2733699 h 2733698"/>
                <a:gd name="connsiteX24" fmla="*/ 2044478 w 3112184"/>
                <a:gd name="connsiteY24" fmla="*/ 2733699 h 2733698"/>
                <a:gd name="connsiteX25" fmla="*/ 3009146 w 3112184"/>
                <a:gd name="connsiteY25" fmla="*/ 2733699 h 2733698"/>
                <a:gd name="connsiteX26" fmla="*/ 3041531 w 3112184"/>
                <a:gd name="connsiteY26" fmla="*/ 2701314 h 2733698"/>
                <a:gd name="connsiteX27" fmla="*/ 3009146 w 3112184"/>
                <a:gd name="connsiteY27" fmla="*/ 2668929 h 2733698"/>
                <a:gd name="connsiteX28" fmla="*/ 2922516 w 3112184"/>
                <a:gd name="connsiteY28" fmla="*/ 2668929 h 2733698"/>
                <a:gd name="connsiteX29" fmla="*/ 2922516 w 3112184"/>
                <a:gd name="connsiteY29" fmla="*/ 1205532 h 2733698"/>
                <a:gd name="connsiteX30" fmla="*/ 2975952 w 3112184"/>
                <a:gd name="connsiteY30" fmla="*/ 1205532 h 2733698"/>
                <a:gd name="connsiteX31" fmla="*/ 3083227 w 3112184"/>
                <a:gd name="connsiteY31" fmla="*/ 1138333 h 2733698"/>
                <a:gd name="connsiteX32" fmla="*/ 3046389 w 3112184"/>
                <a:gd name="connsiteY32" fmla="*/ 914876 h 2733698"/>
                <a:gd name="connsiteX33" fmla="*/ 2964617 w 3112184"/>
                <a:gd name="connsiteY33" fmla="*/ 1141571 h 2733698"/>
                <a:gd name="connsiteX34" fmla="*/ 2888107 w 3112184"/>
                <a:gd name="connsiteY34" fmla="*/ 1121735 h 2733698"/>
                <a:gd name="connsiteX35" fmla="*/ 1572467 w 3112184"/>
                <a:gd name="connsiteY35" fmla="*/ 334780 h 2733698"/>
                <a:gd name="connsiteX36" fmla="*/ 1538867 w 3112184"/>
                <a:gd name="connsiteY36" fmla="*/ 334780 h 2733698"/>
                <a:gd name="connsiteX37" fmla="*/ 220798 w 3112184"/>
                <a:gd name="connsiteY37" fmla="*/ 1123355 h 2733698"/>
                <a:gd name="connsiteX38" fmla="*/ 146717 w 3112184"/>
                <a:gd name="connsiteY38" fmla="*/ 1141571 h 2733698"/>
                <a:gd name="connsiteX39" fmla="*/ 82352 w 3112184"/>
                <a:gd name="connsiteY39" fmla="*/ 1101090 h 2733698"/>
                <a:gd name="connsiteX40" fmla="*/ 101378 w 3112184"/>
                <a:gd name="connsiteY40" fmla="*/ 968716 h 2733698"/>
                <a:gd name="connsiteX41" fmla="*/ 1555464 w 3112184"/>
                <a:gd name="connsiteY41" fmla="*/ 71247 h 2733698"/>
                <a:gd name="connsiteX42" fmla="*/ 3008741 w 3112184"/>
                <a:gd name="connsiteY42" fmla="*/ 967907 h 2733698"/>
                <a:gd name="connsiteX43" fmla="*/ 3028982 w 3112184"/>
                <a:gd name="connsiteY43" fmla="*/ 1101090 h 2733698"/>
                <a:gd name="connsiteX44" fmla="*/ 2964617 w 3112184"/>
                <a:gd name="connsiteY44" fmla="*/ 1141571 h 2733698"/>
                <a:gd name="connsiteX45" fmla="*/ 254802 w 3112184"/>
                <a:gd name="connsiteY45" fmla="*/ 1266253 h 2733698"/>
                <a:gd name="connsiteX46" fmla="*/ 254802 w 3112184"/>
                <a:gd name="connsiteY46" fmla="*/ 1266253 h 2733698"/>
                <a:gd name="connsiteX47" fmla="*/ 254802 w 3112184"/>
                <a:gd name="connsiteY47" fmla="*/ 1266253 h 2733698"/>
                <a:gd name="connsiteX48" fmla="*/ 254802 w 3112184"/>
                <a:gd name="connsiteY48" fmla="*/ 1178814 h 2733698"/>
                <a:gd name="connsiteX49" fmla="*/ 256826 w 3112184"/>
                <a:gd name="connsiteY49" fmla="*/ 1177195 h 2733698"/>
                <a:gd name="connsiteX50" fmla="*/ 1555464 w 3112184"/>
                <a:gd name="connsiteY50" fmla="*/ 400360 h 2733698"/>
                <a:gd name="connsiteX51" fmla="*/ 2851674 w 3112184"/>
                <a:gd name="connsiteY51" fmla="*/ 1175576 h 2733698"/>
                <a:gd name="connsiteX52" fmla="*/ 2856532 w 3112184"/>
                <a:gd name="connsiteY52" fmla="*/ 1178814 h 2733698"/>
                <a:gd name="connsiteX53" fmla="*/ 2856532 w 3112184"/>
                <a:gd name="connsiteY53" fmla="*/ 1266253 h 2733698"/>
                <a:gd name="connsiteX54" fmla="*/ 2856532 w 3112184"/>
                <a:gd name="connsiteY54" fmla="*/ 1266253 h 2733698"/>
                <a:gd name="connsiteX55" fmla="*/ 2856532 w 3112184"/>
                <a:gd name="connsiteY55" fmla="*/ 2668929 h 2733698"/>
                <a:gd name="connsiteX56" fmla="*/ 2076053 w 3112184"/>
                <a:gd name="connsiteY56" fmla="*/ 2668929 h 2733698"/>
                <a:gd name="connsiteX57" fmla="*/ 2076053 w 3112184"/>
                <a:gd name="connsiteY57" fmla="*/ 2573798 h 2733698"/>
                <a:gd name="connsiteX58" fmla="*/ 1976065 w 3112184"/>
                <a:gd name="connsiteY58" fmla="*/ 2473809 h 2733698"/>
                <a:gd name="connsiteX59" fmla="*/ 1945704 w 3112184"/>
                <a:gd name="connsiteY59" fmla="*/ 2473809 h 2733698"/>
                <a:gd name="connsiteX60" fmla="*/ 1945704 w 3112184"/>
                <a:gd name="connsiteY60" fmla="*/ 1465826 h 2733698"/>
                <a:gd name="connsiteX61" fmla="*/ 1848144 w 3112184"/>
                <a:gd name="connsiteY61" fmla="*/ 1368266 h 2733698"/>
                <a:gd name="connsiteX62" fmla="*/ 1263190 w 3112184"/>
                <a:gd name="connsiteY62" fmla="*/ 1368266 h 2733698"/>
                <a:gd name="connsiteX63" fmla="*/ 1165630 w 3112184"/>
                <a:gd name="connsiteY63" fmla="*/ 1465826 h 2733698"/>
                <a:gd name="connsiteX64" fmla="*/ 1165630 w 3112184"/>
                <a:gd name="connsiteY64" fmla="*/ 2473809 h 2733698"/>
                <a:gd name="connsiteX65" fmla="*/ 1133245 w 3112184"/>
                <a:gd name="connsiteY65" fmla="*/ 2473809 h 2733698"/>
                <a:gd name="connsiteX66" fmla="*/ 1035685 w 3112184"/>
                <a:gd name="connsiteY66" fmla="*/ 2571369 h 2733698"/>
                <a:gd name="connsiteX67" fmla="*/ 1035685 w 3112184"/>
                <a:gd name="connsiteY67" fmla="*/ 2668929 h 2733698"/>
                <a:gd name="connsiteX68" fmla="*/ 254802 w 3112184"/>
                <a:gd name="connsiteY68" fmla="*/ 2668929 h 2733698"/>
                <a:gd name="connsiteX69" fmla="*/ 254802 w 3112184"/>
                <a:gd name="connsiteY69" fmla="*/ 1266253 h 2733698"/>
                <a:gd name="connsiteX70" fmla="*/ 1230400 w 3112184"/>
                <a:gd name="connsiteY70" fmla="*/ 2473809 h 2733698"/>
                <a:gd name="connsiteX71" fmla="*/ 1230400 w 3112184"/>
                <a:gd name="connsiteY71" fmla="*/ 1465826 h 2733698"/>
                <a:gd name="connsiteX72" fmla="*/ 1262785 w 3112184"/>
                <a:gd name="connsiteY72" fmla="*/ 1433441 h 2733698"/>
                <a:gd name="connsiteX73" fmla="*/ 1848144 w 3112184"/>
                <a:gd name="connsiteY73" fmla="*/ 1433441 h 2733698"/>
                <a:gd name="connsiteX74" fmla="*/ 1880529 w 3112184"/>
                <a:gd name="connsiteY74" fmla="*/ 1465826 h 2733698"/>
                <a:gd name="connsiteX75" fmla="*/ 1880529 w 3112184"/>
                <a:gd name="connsiteY75" fmla="*/ 2473809 h 2733698"/>
                <a:gd name="connsiteX76" fmla="*/ 1230400 w 3112184"/>
                <a:gd name="connsiteY76" fmla="*/ 2473809 h 2733698"/>
                <a:gd name="connsiteX77" fmla="*/ 1100455 w 3112184"/>
                <a:gd name="connsiteY77" fmla="*/ 2668929 h 2733698"/>
                <a:gd name="connsiteX78" fmla="*/ 1100455 w 3112184"/>
                <a:gd name="connsiteY78" fmla="*/ 2571369 h 2733698"/>
                <a:gd name="connsiteX79" fmla="*/ 1132840 w 3112184"/>
                <a:gd name="connsiteY79" fmla="*/ 2538984 h 2733698"/>
                <a:gd name="connsiteX80" fmla="*/ 1976065 w 3112184"/>
                <a:gd name="connsiteY80" fmla="*/ 2538984 h 2733698"/>
                <a:gd name="connsiteX81" fmla="*/ 2010878 w 3112184"/>
                <a:gd name="connsiteY81" fmla="*/ 2573798 h 2733698"/>
                <a:gd name="connsiteX82" fmla="*/ 2010878 w 3112184"/>
                <a:gd name="connsiteY82" fmla="*/ 2668929 h 2733698"/>
                <a:gd name="connsiteX83" fmla="*/ 1100455 w 3112184"/>
                <a:gd name="connsiteY83" fmla="*/ 2668929 h 2733698"/>
                <a:gd name="connsiteX84" fmla="*/ 2173613 w 3112184"/>
                <a:gd name="connsiteY84" fmla="*/ 67199 h 2733698"/>
                <a:gd name="connsiteX85" fmla="*/ 2433908 w 3112184"/>
                <a:gd name="connsiteY85" fmla="*/ 67199 h 2733698"/>
                <a:gd name="connsiteX86" fmla="*/ 2466293 w 3112184"/>
                <a:gd name="connsiteY86" fmla="*/ 99584 h 2733698"/>
                <a:gd name="connsiteX87" fmla="*/ 2433908 w 3112184"/>
                <a:gd name="connsiteY87" fmla="*/ 131969 h 2733698"/>
                <a:gd name="connsiteX88" fmla="*/ 2173613 w 3112184"/>
                <a:gd name="connsiteY88" fmla="*/ 131969 h 2733698"/>
                <a:gd name="connsiteX89" fmla="*/ 2141228 w 3112184"/>
                <a:gd name="connsiteY89" fmla="*/ 99584 h 2733698"/>
                <a:gd name="connsiteX90" fmla="*/ 2173613 w 3112184"/>
                <a:gd name="connsiteY90" fmla="*/ 67199 h 2733698"/>
                <a:gd name="connsiteX91" fmla="*/ 2401118 w 3112184"/>
                <a:gd name="connsiteY91" fmla="*/ 197549 h 2733698"/>
                <a:gd name="connsiteX92" fmla="*/ 2401118 w 3112184"/>
                <a:gd name="connsiteY92" fmla="*/ 516541 h 2733698"/>
                <a:gd name="connsiteX93" fmla="*/ 2205998 w 3112184"/>
                <a:gd name="connsiteY93" fmla="*/ 395907 h 2733698"/>
                <a:gd name="connsiteX94" fmla="*/ 2205998 w 3112184"/>
                <a:gd name="connsiteY94" fmla="*/ 197144 h 2733698"/>
                <a:gd name="connsiteX95" fmla="*/ 2401118 w 3112184"/>
                <a:gd name="connsiteY95" fmla="*/ 197144 h 27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12184" h="2733698">
                  <a:moveTo>
                    <a:pt x="3046389" y="914876"/>
                  </a:moveTo>
                  <a:lnTo>
                    <a:pt x="3043960" y="913257"/>
                  </a:lnTo>
                  <a:lnTo>
                    <a:pt x="2466293" y="556617"/>
                  </a:lnTo>
                  <a:lnTo>
                    <a:pt x="2466293" y="191881"/>
                  </a:lnTo>
                  <a:cubicBezTo>
                    <a:pt x="2503940" y="178522"/>
                    <a:pt x="2531467" y="142494"/>
                    <a:pt x="2531467" y="99989"/>
                  </a:cubicBezTo>
                  <a:cubicBezTo>
                    <a:pt x="2531467" y="46149"/>
                    <a:pt x="2487748" y="2429"/>
                    <a:pt x="2433908" y="2429"/>
                  </a:cubicBezTo>
                  <a:lnTo>
                    <a:pt x="2173613" y="2429"/>
                  </a:lnTo>
                  <a:cubicBezTo>
                    <a:pt x="2119773" y="2429"/>
                    <a:pt x="2076053" y="46149"/>
                    <a:pt x="2076053" y="99989"/>
                  </a:cubicBezTo>
                  <a:cubicBezTo>
                    <a:pt x="2076053" y="142494"/>
                    <a:pt x="2103176" y="178522"/>
                    <a:pt x="2141228" y="191881"/>
                  </a:cubicBezTo>
                  <a:lnTo>
                    <a:pt x="2141228" y="355830"/>
                  </a:lnTo>
                  <a:lnTo>
                    <a:pt x="1572871" y="4858"/>
                  </a:lnTo>
                  <a:cubicBezTo>
                    <a:pt x="1562346" y="-1619"/>
                    <a:pt x="1548988" y="-1619"/>
                    <a:pt x="1538867" y="4858"/>
                  </a:cubicBezTo>
                  <a:lnTo>
                    <a:pt x="65350" y="914876"/>
                  </a:lnTo>
                  <a:cubicBezTo>
                    <a:pt x="-5493" y="967907"/>
                    <a:pt x="-20876" y="1065871"/>
                    <a:pt x="29726" y="1138333"/>
                  </a:cubicBezTo>
                  <a:cubicBezTo>
                    <a:pt x="55229" y="1174766"/>
                    <a:pt x="93282" y="1198650"/>
                    <a:pt x="137001" y="1205532"/>
                  </a:cubicBezTo>
                  <a:cubicBezTo>
                    <a:pt x="145907" y="1207151"/>
                    <a:pt x="154813" y="1207556"/>
                    <a:pt x="163719" y="1207556"/>
                  </a:cubicBezTo>
                  <a:cubicBezTo>
                    <a:pt x="172625" y="1207556"/>
                    <a:pt x="181531" y="1206746"/>
                    <a:pt x="190437" y="1205532"/>
                  </a:cubicBezTo>
                  <a:lnTo>
                    <a:pt x="190437" y="2668929"/>
                  </a:lnTo>
                  <a:lnTo>
                    <a:pt x="92877" y="2668929"/>
                  </a:lnTo>
                  <a:cubicBezTo>
                    <a:pt x="75065" y="2668929"/>
                    <a:pt x="60492" y="2683502"/>
                    <a:pt x="60492" y="2701314"/>
                  </a:cubicBezTo>
                  <a:cubicBezTo>
                    <a:pt x="60492" y="2719126"/>
                    <a:pt x="75065" y="2733699"/>
                    <a:pt x="92877" y="2733699"/>
                  </a:cubicBezTo>
                  <a:lnTo>
                    <a:pt x="1068070" y="2733699"/>
                  </a:lnTo>
                  <a:cubicBezTo>
                    <a:pt x="1068070" y="2733699"/>
                    <a:pt x="1068070" y="2733699"/>
                    <a:pt x="1068475" y="2733699"/>
                  </a:cubicBezTo>
                  <a:lnTo>
                    <a:pt x="2044073" y="2733699"/>
                  </a:lnTo>
                  <a:cubicBezTo>
                    <a:pt x="2044073" y="2733699"/>
                    <a:pt x="2044073" y="2733699"/>
                    <a:pt x="2044478" y="2733699"/>
                  </a:cubicBezTo>
                  <a:lnTo>
                    <a:pt x="3009146" y="2733699"/>
                  </a:lnTo>
                  <a:cubicBezTo>
                    <a:pt x="3026958" y="2733699"/>
                    <a:pt x="3041531" y="2719126"/>
                    <a:pt x="3041531" y="2701314"/>
                  </a:cubicBezTo>
                  <a:cubicBezTo>
                    <a:pt x="3041531" y="2683502"/>
                    <a:pt x="3026958" y="2668929"/>
                    <a:pt x="3009146" y="2668929"/>
                  </a:cubicBezTo>
                  <a:lnTo>
                    <a:pt x="2922516" y="2668929"/>
                  </a:lnTo>
                  <a:lnTo>
                    <a:pt x="2922516" y="1205532"/>
                  </a:lnTo>
                  <a:cubicBezTo>
                    <a:pt x="2939923" y="1208365"/>
                    <a:pt x="2957735" y="1208770"/>
                    <a:pt x="2975952" y="1205532"/>
                  </a:cubicBezTo>
                  <a:cubicBezTo>
                    <a:pt x="3019671" y="1198650"/>
                    <a:pt x="3057724" y="1174766"/>
                    <a:pt x="3083227" y="1138333"/>
                  </a:cubicBezTo>
                  <a:cubicBezTo>
                    <a:pt x="3133019" y="1065871"/>
                    <a:pt x="3117231" y="967907"/>
                    <a:pt x="3046389" y="914876"/>
                  </a:cubicBezTo>
                  <a:close/>
                  <a:moveTo>
                    <a:pt x="2964617" y="1141571"/>
                  </a:moveTo>
                  <a:cubicBezTo>
                    <a:pt x="2938304" y="1146024"/>
                    <a:pt x="2911991" y="1139547"/>
                    <a:pt x="2888107" y="1121735"/>
                  </a:cubicBezTo>
                  <a:lnTo>
                    <a:pt x="1572467" y="334780"/>
                  </a:lnTo>
                  <a:cubicBezTo>
                    <a:pt x="1562346" y="328708"/>
                    <a:pt x="1549392" y="328708"/>
                    <a:pt x="1538867" y="334780"/>
                  </a:cubicBezTo>
                  <a:lnTo>
                    <a:pt x="220798" y="1123355"/>
                  </a:lnTo>
                  <a:cubicBezTo>
                    <a:pt x="199342" y="1139143"/>
                    <a:pt x="173434" y="1145619"/>
                    <a:pt x="146717" y="1141571"/>
                  </a:cubicBezTo>
                  <a:cubicBezTo>
                    <a:pt x="120404" y="1137523"/>
                    <a:pt x="97735" y="1122950"/>
                    <a:pt x="82352" y="1101090"/>
                  </a:cubicBezTo>
                  <a:cubicBezTo>
                    <a:pt x="51991" y="1057775"/>
                    <a:pt x="61302" y="998672"/>
                    <a:pt x="101378" y="968716"/>
                  </a:cubicBezTo>
                  <a:lnTo>
                    <a:pt x="1555464" y="71247"/>
                  </a:lnTo>
                  <a:lnTo>
                    <a:pt x="3008741" y="967907"/>
                  </a:lnTo>
                  <a:cubicBezTo>
                    <a:pt x="3050032" y="999887"/>
                    <a:pt x="3059343" y="1058180"/>
                    <a:pt x="3028982" y="1101090"/>
                  </a:cubicBezTo>
                  <a:cubicBezTo>
                    <a:pt x="3013599" y="1122950"/>
                    <a:pt x="2990930" y="1137118"/>
                    <a:pt x="2964617" y="1141571"/>
                  </a:cubicBezTo>
                  <a:close/>
                  <a:moveTo>
                    <a:pt x="254802" y="1266253"/>
                  </a:moveTo>
                  <a:lnTo>
                    <a:pt x="254802" y="1266253"/>
                  </a:lnTo>
                  <a:lnTo>
                    <a:pt x="254802" y="1266253"/>
                  </a:lnTo>
                  <a:lnTo>
                    <a:pt x="254802" y="1178814"/>
                  </a:lnTo>
                  <a:cubicBezTo>
                    <a:pt x="255612" y="1178409"/>
                    <a:pt x="256016" y="1178004"/>
                    <a:pt x="256826" y="1177195"/>
                  </a:cubicBezTo>
                  <a:lnTo>
                    <a:pt x="1555464" y="400360"/>
                  </a:lnTo>
                  <a:lnTo>
                    <a:pt x="2851674" y="1175576"/>
                  </a:lnTo>
                  <a:cubicBezTo>
                    <a:pt x="2853293" y="1176790"/>
                    <a:pt x="2854913" y="1178004"/>
                    <a:pt x="2856532" y="1178814"/>
                  </a:cubicBezTo>
                  <a:lnTo>
                    <a:pt x="2856532" y="1266253"/>
                  </a:lnTo>
                  <a:lnTo>
                    <a:pt x="2856532" y="1266253"/>
                  </a:lnTo>
                  <a:lnTo>
                    <a:pt x="2856532" y="2668929"/>
                  </a:lnTo>
                  <a:lnTo>
                    <a:pt x="2076053" y="2668929"/>
                  </a:lnTo>
                  <a:lnTo>
                    <a:pt x="2076053" y="2573798"/>
                  </a:lnTo>
                  <a:cubicBezTo>
                    <a:pt x="2076053" y="2518744"/>
                    <a:pt x="2031119" y="2473809"/>
                    <a:pt x="1976065" y="2473809"/>
                  </a:cubicBezTo>
                  <a:lnTo>
                    <a:pt x="1945704" y="2473809"/>
                  </a:lnTo>
                  <a:lnTo>
                    <a:pt x="1945704" y="1465826"/>
                  </a:lnTo>
                  <a:cubicBezTo>
                    <a:pt x="1945704" y="1411986"/>
                    <a:pt x="1901984" y="1368266"/>
                    <a:pt x="1848144" y="1368266"/>
                  </a:cubicBezTo>
                  <a:lnTo>
                    <a:pt x="1263190" y="1368266"/>
                  </a:lnTo>
                  <a:cubicBezTo>
                    <a:pt x="1209350" y="1368266"/>
                    <a:pt x="1165630" y="1411986"/>
                    <a:pt x="1165630" y="1465826"/>
                  </a:cubicBezTo>
                  <a:lnTo>
                    <a:pt x="1165630" y="2473809"/>
                  </a:lnTo>
                  <a:lnTo>
                    <a:pt x="1133245" y="2473809"/>
                  </a:lnTo>
                  <a:cubicBezTo>
                    <a:pt x="1079405" y="2473809"/>
                    <a:pt x="1035685" y="2517529"/>
                    <a:pt x="1035685" y="2571369"/>
                  </a:cubicBezTo>
                  <a:lnTo>
                    <a:pt x="1035685" y="2668929"/>
                  </a:lnTo>
                  <a:lnTo>
                    <a:pt x="254802" y="2668929"/>
                  </a:lnTo>
                  <a:lnTo>
                    <a:pt x="254802" y="1266253"/>
                  </a:lnTo>
                  <a:close/>
                  <a:moveTo>
                    <a:pt x="1230400" y="2473809"/>
                  </a:moveTo>
                  <a:lnTo>
                    <a:pt x="1230400" y="1465826"/>
                  </a:lnTo>
                  <a:cubicBezTo>
                    <a:pt x="1230400" y="1448014"/>
                    <a:pt x="1244973" y="1433441"/>
                    <a:pt x="1262785" y="1433441"/>
                  </a:cubicBezTo>
                  <a:lnTo>
                    <a:pt x="1848144" y="1433441"/>
                  </a:lnTo>
                  <a:cubicBezTo>
                    <a:pt x="1865955" y="1433441"/>
                    <a:pt x="1880529" y="1448014"/>
                    <a:pt x="1880529" y="1465826"/>
                  </a:cubicBezTo>
                  <a:lnTo>
                    <a:pt x="1880529" y="2473809"/>
                  </a:lnTo>
                  <a:lnTo>
                    <a:pt x="1230400" y="2473809"/>
                  </a:lnTo>
                  <a:close/>
                  <a:moveTo>
                    <a:pt x="1100455" y="2668929"/>
                  </a:moveTo>
                  <a:lnTo>
                    <a:pt x="1100455" y="2571369"/>
                  </a:lnTo>
                  <a:cubicBezTo>
                    <a:pt x="1100455" y="2553557"/>
                    <a:pt x="1115028" y="2538984"/>
                    <a:pt x="1132840" y="2538984"/>
                  </a:cubicBezTo>
                  <a:lnTo>
                    <a:pt x="1976065" y="2538984"/>
                  </a:lnTo>
                  <a:cubicBezTo>
                    <a:pt x="1995091" y="2538984"/>
                    <a:pt x="2010878" y="2554772"/>
                    <a:pt x="2010878" y="2573798"/>
                  </a:cubicBezTo>
                  <a:lnTo>
                    <a:pt x="2010878" y="2668929"/>
                  </a:lnTo>
                  <a:lnTo>
                    <a:pt x="1100455" y="2668929"/>
                  </a:lnTo>
                  <a:close/>
                  <a:moveTo>
                    <a:pt x="2173613" y="67199"/>
                  </a:moveTo>
                  <a:lnTo>
                    <a:pt x="2433908" y="67199"/>
                  </a:lnTo>
                  <a:cubicBezTo>
                    <a:pt x="2451719" y="67199"/>
                    <a:pt x="2466293" y="81772"/>
                    <a:pt x="2466293" y="99584"/>
                  </a:cubicBezTo>
                  <a:cubicBezTo>
                    <a:pt x="2466293" y="117396"/>
                    <a:pt x="2451719" y="131969"/>
                    <a:pt x="2433908" y="131969"/>
                  </a:cubicBezTo>
                  <a:lnTo>
                    <a:pt x="2173613" y="131969"/>
                  </a:lnTo>
                  <a:cubicBezTo>
                    <a:pt x="2155802" y="131969"/>
                    <a:pt x="2141228" y="117396"/>
                    <a:pt x="2141228" y="99584"/>
                  </a:cubicBezTo>
                  <a:cubicBezTo>
                    <a:pt x="2141228" y="81772"/>
                    <a:pt x="2155802" y="67199"/>
                    <a:pt x="2173613" y="67199"/>
                  </a:cubicBezTo>
                  <a:close/>
                  <a:moveTo>
                    <a:pt x="2401118" y="197549"/>
                  </a:moveTo>
                  <a:lnTo>
                    <a:pt x="2401118" y="516541"/>
                  </a:lnTo>
                  <a:lnTo>
                    <a:pt x="2205998" y="395907"/>
                  </a:lnTo>
                  <a:lnTo>
                    <a:pt x="2205998" y="197144"/>
                  </a:lnTo>
                  <a:lnTo>
                    <a:pt x="2401118" y="197144"/>
                  </a:lnTo>
                  <a:close/>
                </a:path>
              </a:pathLst>
            </a:custGeom>
            <a:solidFill>
              <a:schemeClr val="accent1"/>
            </a:solidFill>
            <a:ln w="404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A44CC73-7028-D6E0-E71D-9BBD48F864B7}"/>
                </a:ext>
              </a:extLst>
            </p:cNvPr>
            <p:cNvSpPr/>
            <p:nvPr/>
          </p:nvSpPr>
          <p:spPr>
            <a:xfrm>
              <a:off x="4455770" y="870346"/>
              <a:ext cx="357449" cy="97155"/>
            </a:xfrm>
            <a:custGeom>
              <a:avLst/>
              <a:gdLst>
                <a:gd name="connsiteX0" fmla="*/ 48578 w 357449"/>
                <a:gd name="connsiteY0" fmla="*/ 97155 h 97155"/>
                <a:gd name="connsiteX1" fmla="*/ 0 w 357449"/>
                <a:gd name="connsiteY1" fmla="*/ 48578 h 97155"/>
                <a:gd name="connsiteX2" fmla="*/ 48578 w 357449"/>
                <a:gd name="connsiteY2" fmla="*/ 0 h 97155"/>
                <a:gd name="connsiteX3" fmla="*/ 308872 w 357449"/>
                <a:gd name="connsiteY3" fmla="*/ 0 h 97155"/>
                <a:gd name="connsiteX4" fmla="*/ 357450 w 357449"/>
                <a:gd name="connsiteY4" fmla="*/ 48578 h 97155"/>
                <a:gd name="connsiteX5" fmla="*/ 308872 w 357449"/>
                <a:gd name="connsiteY5" fmla="*/ 97155 h 97155"/>
                <a:gd name="connsiteX6" fmla="*/ 48578 w 357449"/>
                <a:gd name="connsiteY6"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49" h="97155">
                  <a:moveTo>
                    <a:pt x="48578" y="97155"/>
                  </a:moveTo>
                  <a:cubicBezTo>
                    <a:pt x="21860" y="97155"/>
                    <a:pt x="0" y="75295"/>
                    <a:pt x="0" y="48578"/>
                  </a:cubicBezTo>
                  <a:cubicBezTo>
                    <a:pt x="0" y="21860"/>
                    <a:pt x="21860" y="0"/>
                    <a:pt x="48578" y="0"/>
                  </a:cubicBezTo>
                  <a:lnTo>
                    <a:pt x="308872" y="0"/>
                  </a:lnTo>
                  <a:cubicBezTo>
                    <a:pt x="335590" y="0"/>
                    <a:pt x="357450" y="21860"/>
                    <a:pt x="357450" y="48578"/>
                  </a:cubicBezTo>
                  <a:cubicBezTo>
                    <a:pt x="357450" y="75295"/>
                    <a:pt x="335590" y="97155"/>
                    <a:pt x="308872" y="97155"/>
                  </a:cubicBezTo>
                  <a:lnTo>
                    <a:pt x="48578" y="97155"/>
                  </a:lnTo>
                  <a:close/>
                </a:path>
              </a:pathLst>
            </a:custGeom>
            <a:solidFill>
              <a:srgbClr val="788EC7"/>
            </a:solidFill>
            <a:ln w="404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0C5D8A4-AFF4-CCFB-4822-02C067ABC7ED}"/>
                </a:ext>
              </a:extLst>
            </p:cNvPr>
            <p:cNvSpPr/>
            <p:nvPr/>
          </p:nvSpPr>
          <p:spPr>
            <a:xfrm>
              <a:off x="4471963" y="886539"/>
              <a:ext cx="325064" cy="64770"/>
            </a:xfrm>
            <a:custGeom>
              <a:avLst/>
              <a:gdLst>
                <a:gd name="connsiteX0" fmla="*/ 32385 w 325064"/>
                <a:gd name="connsiteY0" fmla="*/ 64770 h 64770"/>
                <a:gd name="connsiteX1" fmla="*/ 292680 w 325064"/>
                <a:gd name="connsiteY1" fmla="*/ 64770 h 64770"/>
                <a:gd name="connsiteX2" fmla="*/ 325065 w 325064"/>
                <a:gd name="connsiteY2" fmla="*/ 32385 h 64770"/>
                <a:gd name="connsiteX3" fmla="*/ 292680 w 325064"/>
                <a:gd name="connsiteY3" fmla="*/ 0 h 64770"/>
                <a:gd name="connsiteX4" fmla="*/ 32385 w 325064"/>
                <a:gd name="connsiteY4" fmla="*/ 0 h 64770"/>
                <a:gd name="connsiteX5" fmla="*/ 0 w 325064"/>
                <a:gd name="connsiteY5" fmla="*/ 32385 h 64770"/>
                <a:gd name="connsiteX6" fmla="*/ 32385 w 325064"/>
                <a:gd name="connsiteY6" fmla="*/ 6477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4" h="64770">
                  <a:moveTo>
                    <a:pt x="32385" y="64770"/>
                  </a:moveTo>
                  <a:lnTo>
                    <a:pt x="292680" y="64770"/>
                  </a:lnTo>
                  <a:cubicBezTo>
                    <a:pt x="310491" y="64770"/>
                    <a:pt x="325065" y="50197"/>
                    <a:pt x="325065" y="32385"/>
                  </a:cubicBezTo>
                  <a:cubicBezTo>
                    <a:pt x="325065" y="14573"/>
                    <a:pt x="310491" y="0"/>
                    <a:pt x="292680" y="0"/>
                  </a:cubicBezTo>
                  <a:lnTo>
                    <a:pt x="32385" y="0"/>
                  </a:lnTo>
                  <a:cubicBezTo>
                    <a:pt x="14574" y="0"/>
                    <a:pt x="0" y="14573"/>
                    <a:pt x="0" y="32385"/>
                  </a:cubicBezTo>
                  <a:cubicBezTo>
                    <a:pt x="0" y="50197"/>
                    <a:pt x="14574" y="64770"/>
                    <a:pt x="32385" y="64770"/>
                  </a:cubicBezTo>
                  <a:close/>
                </a:path>
              </a:pathLst>
            </a:custGeom>
            <a:solidFill>
              <a:schemeClr val="accent2"/>
            </a:solidFill>
            <a:ln w="404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0283D1B-B8BE-6909-F746-C1E9031C51B5}"/>
                </a:ext>
              </a:extLst>
            </p:cNvPr>
            <p:cNvSpPr/>
            <p:nvPr/>
          </p:nvSpPr>
          <p:spPr>
            <a:xfrm>
              <a:off x="3658695" y="2739770"/>
              <a:ext cx="32789" cy="4048"/>
            </a:xfrm>
            <a:custGeom>
              <a:avLst/>
              <a:gdLst>
                <a:gd name="connsiteX0" fmla="*/ 0 w 32789"/>
                <a:gd name="connsiteY0" fmla="*/ 0 h 4048"/>
                <a:gd name="connsiteX1" fmla="*/ 0 w 32789"/>
                <a:gd name="connsiteY1" fmla="*/ 0 h 4048"/>
                <a:gd name="connsiteX2" fmla="*/ 32790 w 32789"/>
                <a:gd name="connsiteY2" fmla="*/ 0 h 4048"/>
                <a:gd name="connsiteX3" fmla="*/ 32790 w 32789"/>
                <a:gd name="connsiteY3" fmla="*/ 0 h 4048"/>
              </a:gdLst>
              <a:ahLst/>
              <a:cxnLst>
                <a:cxn ang="0">
                  <a:pos x="connsiteX0" y="connsiteY0"/>
                </a:cxn>
                <a:cxn ang="0">
                  <a:pos x="connsiteX1" y="connsiteY1"/>
                </a:cxn>
                <a:cxn ang="0">
                  <a:pos x="connsiteX2" y="connsiteY2"/>
                </a:cxn>
                <a:cxn ang="0">
                  <a:pos x="connsiteX3" y="connsiteY3"/>
                </a:cxn>
              </a:cxnLst>
              <a:rect l="l" t="t" r="r" b="b"/>
              <a:pathLst>
                <a:path w="32789" h="4048">
                  <a:moveTo>
                    <a:pt x="0" y="0"/>
                  </a:moveTo>
                  <a:lnTo>
                    <a:pt x="0" y="0"/>
                  </a:lnTo>
                  <a:lnTo>
                    <a:pt x="32790" y="0"/>
                  </a:lnTo>
                  <a:lnTo>
                    <a:pt x="32790" y="0"/>
                  </a:lnTo>
                  <a:close/>
                </a:path>
              </a:pathLst>
            </a:custGeom>
            <a:solidFill>
              <a:srgbClr val="788EC7"/>
            </a:solidFill>
            <a:ln w="404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7A1F2CE-9B2D-30CD-78A1-2AAD4316EC84}"/>
                </a:ext>
              </a:extLst>
            </p:cNvPr>
            <p:cNvSpPr/>
            <p:nvPr/>
          </p:nvSpPr>
          <p:spPr>
            <a:xfrm>
              <a:off x="3593520" y="2675000"/>
              <a:ext cx="130349" cy="130349"/>
            </a:xfrm>
            <a:custGeom>
              <a:avLst/>
              <a:gdLst>
                <a:gd name="connsiteX0" fmla="*/ 65175 w 130349"/>
                <a:gd name="connsiteY0" fmla="*/ 0 h 130349"/>
                <a:gd name="connsiteX1" fmla="*/ 0 w 130349"/>
                <a:gd name="connsiteY1" fmla="*/ 65175 h 130349"/>
                <a:gd name="connsiteX2" fmla="*/ 65175 w 130349"/>
                <a:gd name="connsiteY2" fmla="*/ 130350 h 130349"/>
                <a:gd name="connsiteX3" fmla="*/ 130350 w 130349"/>
                <a:gd name="connsiteY3" fmla="*/ 65175 h 130349"/>
                <a:gd name="connsiteX4" fmla="*/ 65175 w 130349"/>
                <a:gd name="connsiteY4" fmla="*/ 0 h 130349"/>
                <a:gd name="connsiteX5" fmla="*/ 97965 w 130349"/>
                <a:gd name="connsiteY5" fmla="*/ 64770 h 130349"/>
                <a:gd name="connsiteX6" fmla="*/ 65580 w 130349"/>
                <a:gd name="connsiteY6" fmla="*/ 64770 h 130349"/>
                <a:gd name="connsiteX7" fmla="*/ 65580 w 130349"/>
                <a:gd name="connsiteY7" fmla="*/ 64770 h 130349"/>
                <a:gd name="connsiteX8" fmla="*/ 97965 w 130349"/>
                <a:gd name="connsiteY8" fmla="*/ 64770 h 130349"/>
                <a:gd name="connsiteX9" fmla="*/ 97965 w 130349"/>
                <a:gd name="connsiteY9" fmla="*/ 64770 h 130349"/>
                <a:gd name="connsiteX10" fmla="*/ 97965 w 130349"/>
                <a:gd name="connsiteY10" fmla="*/ 64770 h 1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9" h="130349">
                  <a:moveTo>
                    <a:pt x="65175" y="0"/>
                  </a:moveTo>
                  <a:cubicBezTo>
                    <a:pt x="29147" y="0"/>
                    <a:pt x="0" y="29147"/>
                    <a:pt x="0" y="65175"/>
                  </a:cubicBezTo>
                  <a:cubicBezTo>
                    <a:pt x="0" y="101203"/>
                    <a:pt x="29147" y="130350"/>
                    <a:pt x="65175" y="130350"/>
                  </a:cubicBezTo>
                  <a:cubicBezTo>
                    <a:pt x="101203" y="130350"/>
                    <a:pt x="130350" y="101203"/>
                    <a:pt x="130350" y="65175"/>
                  </a:cubicBezTo>
                  <a:cubicBezTo>
                    <a:pt x="130350" y="29147"/>
                    <a:pt x="101203" y="0"/>
                    <a:pt x="65175" y="0"/>
                  </a:cubicBezTo>
                  <a:close/>
                  <a:moveTo>
                    <a:pt x="97965" y="64770"/>
                  </a:moveTo>
                  <a:lnTo>
                    <a:pt x="65580" y="64770"/>
                  </a:lnTo>
                  <a:lnTo>
                    <a:pt x="65580" y="64770"/>
                  </a:lnTo>
                  <a:lnTo>
                    <a:pt x="97965" y="64770"/>
                  </a:lnTo>
                  <a:lnTo>
                    <a:pt x="97965" y="64770"/>
                  </a:lnTo>
                  <a:lnTo>
                    <a:pt x="97965" y="64770"/>
                  </a:lnTo>
                  <a:close/>
                </a:path>
              </a:pathLst>
            </a:custGeom>
            <a:solidFill>
              <a:schemeClr val="accent1"/>
            </a:solidFill>
            <a:ln w="404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A8C1D3-4AFC-A9F5-9860-609447F6A1C8}"/>
                </a:ext>
              </a:extLst>
            </p:cNvPr>
            <p:cNvSpPr/>
            <p:nvPr/>
          </p:nvSpPr>
          <p:spPr>
            <a:xfrm>
              <a:off x="2845831" y="2187201"/>
              <a:ext cx="390239" cy="325064"/>
            </a:xfrm>
            <a:custGeom>
              <a:avLst/>
              <a:gdLst>
                <a:gd name="connsiteX0" fmla="*/ 390239 w 390239"/>
                <a:gd name="connsiteY0" fmla="*/ 32385 h 325064"/>
                <a:gd name="connsiteX1" fmla="*/ 357854 w 390239"/>
                <a:gd name="connsiteY1" fmla="*/ 0 h 325064"/>
                <a:gd name="connsiteX2" fmla="*/ 32385 w 390239"/>
                <a:gd name="connsiteY2" fmla="*/ 0 h 325064"/>
                <a:gd name="connsiteX3" fmla="*/ 0 w 390239"/>
                <a:gd name="connsiteY3" fmla="*/ 32385 h 325064"/>
                <a:gd name="connsiteX4" fmla="*/ 0 w 390239"/>
                <a:gd name="connsiteY4" fmla="*/ 325064 h 325064"/>
                <a:gd name="connsiteX5" fmla="*/ 390239 w 390239"/>
                <a:gd name="connsiteY5" fmla="*/ 325064 h 325064"/>
                <a:gd name="connsiteX6" fmla="*/ 390239 w 390239"/>
                <a:gd name="connsiteY6" fmla="*/ 32385 h 32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9" h="325064">
                  <a:moveTo>
                    <a:pt x="390239" y="32385"/>
                  </a:moveTo>
                  <a:cubicBezTo>
                    <a:pt x="390239" y="14573"/>
                    <a:pt x="375666" y="0"/>
                    <a:pt x="357854" y="0"/>
                  </a:cubicBezTo>
                  <a:lnTo>
                    <a:pt x="32385" y="0"/>
                  </a:lnTo>
                  <a:cubicBezTo>
                    <a:pt x="14573" y="0"/>
                    <a:pt x="0" y="14573"/>
                    <a:pt x="0" y="32385"/>
                  </a:cubicBezTo>
                  <a:lnTo>
                    <a:pt x="0" y="325064"/>
                  </a:lnTo>
                  <a:lnTo>
                    <a:pt x="390239" y="325064"/>
                  </a:lnTo>
                  <a:lnTo>
                    <a:pt x="390239" y="32385"/>
                  </a:lnTo>
                  <a:close/>
                </a:path>
              </a:pathLst>
            </a:custGeom>
            <a:solidFill>
              <a:srgbClr val="FCB23D"/>
            </a:solidFill>
            <a:ln w="404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8CD83C9-A2D0-01B4-68FF-F7D0B1102836}"/>
                </a:ext>
              </a:extLst>
            </p:cNvPr>
            <p:cNvSpPr/>
            <p:nvPr/>
          </p:nvSpPr>
          <p:spPr>
            <a:xfrm>
              <a:off x="4537138" y="2187201"/>
              <a:ext cx="390238" cy="195119"/>
            </a:xfrm>
            <a:custGeom>
              <a:avLst/>
              <a:gdLst>
                <a:gd name="connsiteX0" fmla="*/ 389834 w 390238"/>
                <a:gd name="connsiteY0" fmla="*/ 32385 h 195119"/>
                <a:gd name="connsiteX1" fmla="*/ 357449 w 390238"/>
                <a:gd name="connsiteY1" fmla="*/ 0 h 195119"/>
                <a:gd name="connsiteX2" fmla="*/ 32385 w 390238"/>
                <a:gd name="connsiteY2" fmla="*/ 0 h 195119"/>
                <a:gd name="connsiteX3" fmla="*/ 0 w 390238"/>
                <a:gd name="connsiteY3" fmla="*/ 32385 h 195119"/>
                <a:gd name="connsiteX4" fmla="*/ 0 w 390238"/>
                <a:gd name="connsiteY4" fmla="*/ 195120 h 195119"/>
                <a:gd name="connsiteX5" fmla="*/ 390239 w 390238"/>
                <a:gd name="connsiteY5" fmla="*/ 195120 h 195119"/>
                <a:gd name="connsiteX6" fmla="*/ 390239 w 390238"/>
                <a:gd name="connsiteY6" fmla="*/ 32385 h 1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8" h="195119">
                  <a:moveTo>
                    <a:pt x="389834" y="32385"/>
                  </a:moveTo>
                  <a:cubicBezTo>
                    <a:pt x="389834" y="14573"/>
                    <a:pt x="375261" y="0"/>
                    <a:pt x="357449" y="0"/>
                  </a:cubicBezTo>
                  <a:lnTo>
                    <a:pt x="32385" y="0"/>
                  </a:lnTo>
                  <a:cubicBezTo>
                    <a:pt x="14573" y="0"/>
                    <a:pt x="0" y="14573"/>
                    <a:pt x="0" y="32385"/>
                  </a:cubicBezTo>
                  <a:lnTo>
                    <a:pt x="0" y="195120"/>
                  </a:lnTo>
                  <a:lnTo>
                    <a:pt x="390239" y="195120"/>
                  </a:lnTo>
                  <a:lnTo>
                    <a:pt x="390239" y="32385"/>
                  </a:lnTo>
                  <a:close/>
                </a:path>
              </a:pathLst>
            </a:custGeom>
            <a:solidFill>
              <a:srgbClr val="FCB23D"/>
            </a:solidFill>
            <a:ln w="404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8866A0-4B94-924A-E280-BF696FBD7A04}"/>
                </a:ext>
              </a:extLst>
            </p:cNvPr>
            <p:cNvSpPr/>
            <p:nvPr/>
          </p:nvSpPr>
          <p:spPr>
            <a:xfrm>
              <a:off x="2715887" y="2902505"/>
              <a:ext cx="650128" cy="129944"/>
            </a:xfrm>
            <a:custGeom>
              <a:avLst/>
              <a:gdLst>
                <a:gd name="connsiteX0" fmla="*/ 650129 w 650128"/>
                <a:gd name="connsiteY0" fmla="*/ 32385 h 129944"/>
                <a:gd name="connsiteX1" fmla="*/ 644461 w 650128"/>
                <a:gd name="connsiteY1" fmla="*/ 0 h 129944"/>
                <a:gd name="connsiteX2" fmla="*/ 552569 w 650128"/>
                <a:gd name="connsiteY2" fmla="*/ 65175 h 129944"/>
                <a:gd name="connsiteX3" fmla="*/ 97560 w 650128"/>
                <a:gd name="connsiteY3" fmla="*/ 65175 h 129944"/>
                <a:gd name="connsiteX4" fmla="*/ 5667 w 650128"/>
                <a:gd name="connsiteY4" fmla="*/ 0 h 129944"/>
                <a:gd name="connsiteX5" fmla="*/ 0 w 650128"/>
                <a:gd name="connsiteY5" fmla="*/ 32385 h 129944"/>
                <a:gd name="connsiteX6" fmla="*/ 97560 w 650128"/>
                <a:gd name="connsiteY6" fmla="*/ 129945 h 129944"/>
                <a:gd name="connsiteX7" fmla="*/ 552974 w 650128"/>
                <a:gd name="connsiteY7" fmla="*/ 129945 h 129944"/>
                <a:gd name="connsiteX8" fmla="*/ 650129 w 650128"/>
                <a:gd name="connsiteY8" fmla="*/ 3238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128" h="129944">
                  <a:moveTo>
                    <a:pt x="650129" y="32385"/>
                  </a:moveTo>
                  <a:cubicBezTo>
                    <a:pt x="650129" y="21050"/>
                    <a:pt x="648105" y="10120"/>
                    <a:pt x="644461" y="0"/>
                  </a:cubicBezTo>
                  <a:cubicBezTo>
                    <a:pt x="631103" y="38052"/>
                    <a:pt x="595074" y="65175"/>
                    <a:pt x="552569" y="65175"/>
                  </a:cubicBezTo>
                  <a:lnTo>
                    <a:pt x="97560" y="65175"/>
                  </a:lnTo>
                  <a:cubicBezTo>
                    <a:pt x="55054" y="65175"/>
                    <a:pt x="19026" y="38052"/>
                    <a:pt x="5667" y="0"/>
                  </a:cubicBezTo>
                  <a:cubicBezTo>
                    <a:pt x="2024" y="10120"/>
                    <a:pt x="0" y="21050"/>
                    <a:pt x="0" y="32385"/>
                  </a:cubicBezTo>
                  <a:cubicBezTo>
                    <a:pt x="0" y="86225"/>
                    <a:pt x="43720" y="129945"/>
                    <a:pt x="97560" y="129945"/>
                  </a:cubicBezTo>
                  <a:lnTo>
                    <a:pt x="552974" y="129945"/>
                  </a:lnTo>
                  <a:cubicBezTo>
                    <a:pt x="606409" y="129945"/>
                    <a:pt x="650129" y="86225"/>
                    <a:pt x="650129" y="32385"/>
                  </a:cubicBezTo>
                  <a:close/>
                </a:path>
              </a:pathLst>
            </a:custGeom>
            <a:solidFill>
              <a:srgbClr val="DCDDDE"/>
            </a:solidFill>
            <a:ln w="404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E31D384-5BDB-4993-B6C6-7E08213CAEC1}"/>
                </a:ext>
              </a:extLst>
            </p:cNvPr>
            <p:cNvSpPr/>
            <p:nvPr/>
          </p:nvSpPr>
          <p:spPr>
            <a:xfrm>
              <a:off x="2781061" y="2837330"/>
              <a:ext cx="520184" cy="64770"/>
            </a:xfrm>
            <a:custGeom>
              <a:avLst/>
              <a:gdLst>
                <a:gd name="connsiteX0" fmla="*/ 487394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394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394" y="0"/>
                  </a:moveTo>
                  <a:lnTo>
                    <a:pt x="32385" y="0"/>
                  </a:lnTo>
                  <a:cubicBezTo>
                    <a:pt x="14573" y="0"/>
                    <a:pt x="0" y="14573"/>
                    <a:pt x="0" y="32385"/>
                  </a:cubicBezTo>
                  <a:cubicBezTo>
                    <a:pt x="0" y="50197"/>
                    <a:pt x="14573" y="64770"/>
                    <a:pt x="32385" y="64770"/>
                  </a:cubicBezTo>
                  <a:lnTo>
                    <a:pt x="487799" y="64770"/>
                  </a:lnTo>
                  <a:cubicBezTo>
                    <a:pt x="505611" y="64770"/>
                    <a:pt x="520184" y="50197"/>
                    <a:pt x="520184" y="32385"/>
                  </a:cubicBezTo>
                  <a:cubicBezTo>
                    <a:pt x="520184" y="14573"/>
                    <a:pt x="505611" y="0"/>
                    <a:pt x="487394" y="0"/>
                  </a:cubicBezTo>
                  <a:close/>
                </a:path>
              </a:pathLst>
            </a:custGeom>
            <a:solidFill>
              <a:srgbClr val="FFFFFF"/>
            </a:solidFill>
            <a:ln w="404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9C2AB3-A001-B2B7-D9F0-000BB4224BDB}"/>
                </a:ext>
              </a:extLst>
            </p:cNvPr>
            <p:cNvSpPr/>
            <p:nvPr/>
          </p:nvSpPr>
          <p:spPr>
            <a:xfrm>
              <a:off x="2715482" y="2122431"/>
              <a:ext cx="650938" cy="845248"/>
            </a:xfrm>
            <a:custGeom>
              <a:avLst/>
              <a:gdLst>
                <a:gd name="connsiteX0" fmla="*/ 97965 w 650938"/>
                <a:gd name="connsiteY0" fmla="*/ 845248 h 845248"/>
                <a:gd name="connsiteX1" fmla="*/ 553379 w 650938"/>
                <a:gd name="connsiteY1" fmla="*/ 845248 h 845248"/>
                <a:gd name="connsiteX2" fmla="*/ 645271 w 650938"/>
                <a:gd name="connsiteY2" fmla="*/ 780074 h 845248"/>
                <a:gd name="connsiteX3" fmla="*/ 650938 w 650938"/>
                <a:gd name="connsiteY3" fmla="*/ 747689 h 845248"/>
                <a:gd name="connsiteX4" fmla="*/ 585764 w 650938"/>
                <a:gd name="connsiteY4" fmla="*/ 655796 h 845248"/>
                <a:gd name="connsiteX5" fmla="*/ 585764 w 650938"/>
                <a:gd name="connsiteY5" fmla="*/ 422624 h 845248"/>
                <a:gd name="connsiteX6" fmla="*/ 585764 w 650938"/>
                <a:gd name="connsiteY6" fmla="*/ 97560 h 845248"/>
                <a:gd name="connsiteX7" fmla="*/ 488204 w 650938"/>
                <a:gd name="connsiteY7" fmla="*/ 0 h 845248"/>
                <a:gd name="connsiteX8" fmla="*/ 162735 w 650938"/>
                <a:gd name="connsiteY8" fmla="*/ 0 h 845248"/>
                <a:gd name="connsiteX9" fmla="*/ 65175 w 650938"/>
                <a:gd name="connsiteY9" fmla="*/ 97560 h 845248"/>
                <a:gd name="connsiteX10" fmla="*/ 65175 w 650938"/>
                <a:gd name="connsiteY10" fmla="*/ 422624 h 845248"/>
                <a:gd name="connsiteX11" fmla="*/ 65175 w 650938"/>
                <a:gd name="connsiteY11" fmla="*/ 655796 h 845248"/>
                <a:gd name="connsiteX12" fmla="*/ 0 w 650938"/>
                <a:gd name="connsiteY12" fmla="*/ 747689 h 845248"/>
                <a:gd name="connsiteX13" fmla="*/ 5667 w 650938"/>
                <a:gd name="connsiteY13" fmla="*/ 780074 h 845248"/>
                <a:gd name="connsiteX14" fmla="*/ 97965 w 650938"/>
                <a:gd name="connsiteY14" fmla="*/ 845248 h 845248"/>
                <a:gd name="connsiteX15" fmla="*/ 130350 w 650938"/>
                <a:gd name="connsiteY15" fmla="*/ 97155 h 845248"/>
                <a:gd name="connsiteX16" fmla="*/ 162735 w 650938"/>
                <a:gd name="connsiteY16" fmla="*/ 64770 h 845248"/>
                <a:gd name="connsiteX17" fmla="*/ 487799 w 650938"/>
                <a:gd name="connsiteY17" fmla="*/ 64770 h 845248"/>
                <a:gd name="connsiteX18" fmla="*/ 520184 w 650938"/>
                <a:gd name="connsiteY18" fmla="*/ 97155 h 845248"/>
                <a:gd name="connsiteX19" fmla="*/ 520184 w 650938"/>
                <a:gd name="connsiteY19" fmla="*/ 389834 h 845248"/>
                <a:gd name="connsiteX20" fmla="*/ 130350 w 650938"/>
                <a:gd name="connsiteY20" fmla="*/ 389834 h 845248"/>
                <a:gd name="connsiteX21" fmla="*/ 130350 w 650938"/>
                <a:gd name="connsiteY21" fmla="*/ 97155 h 845248"/>
                <a:gd name="connsiteX22" fmla="*/ 552974 w 650938"/>
                <a:gd name="connsiteY22" fmla="*/ 780074 h 845248"/>
                <a:gd name="connsiteX23" fmla="*/ 97965 w 650938"/>
                <a:gd name="connsiteY23" fmla="*/ 780074 h 845248"/>
                <a:gd name="connsiteX24" fmla="*/ 65580 w 650938"/>
                <a:gd name="connsiteY24" fmla="*/ 747689 h 845248"/>
                <a:gd name="connsiteX25" fmla="*/ 97965 w 650938"/>
                <a:gd name="connsiteY25" fmla="*/ 715304 h 845248"/>
                <a:gd name="connsiteX26" fmla="*/ 553379 w 650938"/>
                <a:gd name="connsiteY26" fmla="*/ 715304 h 845248"/>
                <a:gd name="connsiteX27" fmla="*/ 585764 w 650938"/>
                <a:gd name="connsiteY27" fmla="*/ 747689 h 845248"/>
                <a:gd name="connsiteX28" fmla="*/ 552974 w 650938"/>
                <a:gd name="connsiteY28" fmla="*/ 780074 h 845248"/>
                <a:gd name="connsiteX29" fmla="*/ 520589 w 650938"/>
                <a:gd name="connsiteY29" fmla="*/ 455009 h 845248"/>
                <a:gd name="connsiteX30" fmla="*/ 520589 w 650938"/>
                <a:gd name="connsiteY30" fmla="*/ 650129 h 845248"/>
                <a:gd name="connsiteX31" fmla="*/ 130350 w 650938"/>
                <a:gd name="connsiteY31" fmla="*/ 650129 h 845248"/>
                <a:gd name="connsiteX32" fmla="*/ 130350 w 650938"/>
                <a:gd name="connsiteY32" fmla="*/ 455009 h 845248"/>
                <a:gd name="connsiteX33" fmla="*/ 520589 w 650938"/>
                <a:gd name="connsiteY33" fmla="*/ 455009 h 8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938" h="845248">
                  <a:moveTo>
                    <a:pt x="97965" y="845248"/>
                  </a:moveTo>
                  <a:lnTo>
                    <a:pt x="553379" y="845248"/>
                  </a:lnTo>
                  <a:cubicBezTo>
                    <a:pt x="595884" y="845248"/>
                    <a:pt x="631912" y="818126"/>
                    <a:pt x="645271" y="780074"/>
                  </a:cubicBezTo>
                  <a:cubicBezTo>
                    <a:pt x="648914" y="769953"/>
                    <a:pt x="650938" y="759023"/>
                    <a:pt x="650938" y="747689"/>
                  </a:cubicBezTo>
                  <a:cubicBezTo>
                    <a:pt x="650938" y="705183"/>
                    <a:pt x="623816" y="669155"/>
                    <a:pt x="585764" y="655796"/>
                  </a:cubicBezTo>
                  <a:lnTo>
                    <a:pt x="585764" y="422624"/>
                  </a:lnTo>
                  <a:lnTo>
                    <a:pt x="585764" y="97560"/>
                  </a:lnTo>
                  <a:cubicBezTo>
                    <a:pt x="585764" y="43720"/>
                    <a:pt x="542044" y="0"/>
                    <a:pt x="488204" y="0"/>
                  </a:cubicBezTo>
                  <a:lnTo>
                    <a:pt x="162735" y="0"/>
                  </a:lnTo>
                  <a:cubicBezTo>
                    <a:pt x="108895" y="0"/>
                    <a:pt x="65175" y="43720"/>
                    <a:pt x="65175" y="97560"/>
                  </a:cubicBezTo>
                  <a:lnTo>
                    <a:pt x="65175" y="422624"/>
                  </a:lnTo>
                  <a:lnTo>
                    <a:pt x="65175" y="655796"/>
                  </a:lnTo>
                  <a:cubicBezTo>
                    <a:pt x="27527" y="669155"/>
                    <a:pt x="0" y="705183"/>
                    <a:pt x="0" y="747689"/>
                  </a:cubicBezTo>
                  <a:cubicBezTo>
                    <a:pt x="0" y="759023"/>
                    <a:pt x="2024" y="769953"/>
                    <a:pt x="5667" y="780074"/>
                  </a:cubicBezTo>
                  <a:cubicBezTo>
                    <a:pt x="19431" y="817721"/>
                    <a:pt x="55459" y="845248"/>
                    <a:pt x="97965" y="845248"/>
                  </a:cubicBezTo>
                  <a:close/>
                  <a:moveTo>
                    <a:pt x="130350" y="97155"/>
                  </a:moveTo>
                  <a:cubicBezTo>
                    <a:pt x="130350" y="79343"/>
                    <a:pt x="144923" y="64770"/>
                    <a:pt x="162735" y="64770"/>
                  </a:cubicBezTo>
                  <a:lnTo>
                    <a:pt x="487799" y="64770"/>
                  </a:lnTo>
                  <a:cubicBezTo>
                    <a:pt x="505611" y="64770"/>
                    <a:pt x="520184" y="79343"/>
                    <a:pt x="520184" y="97155"/>
                  </a:cubicBezTo>
                  <a:lnTo>
                    <a:pt x="520184" y="389834"/>
                  </a:lnTo>
                  <a:lnTo>
                    <a:pt x="130350" y="389834"/>
                  </a:lnTo>
                  <a:lnTo>
                    <a:pt x="130350" y="97155"/>
                  </a:lnTo>
                  <a:close/>
                  <a:moveTo>
                    <a:pt x="552974" y="780074"/>
                  </a:moveTo>
                  <a:lnTo>
                    <a:pt x="97965" y="780074"/>
                  </a:lnTo>
                  <a:cubicBezTo>
                    <a:pt x="80153" y="780074"/>
                    <a:pt x="65580" y="765501"/>
                    <a:pt x="65580" y="747689"/>
                  </a:cubicBezTo>
                  <a:cubicBezTo>
                    <a:pt x="65580" y="729877"/>
                    <a:pt x="80153" y="715304"/>
                    <a:pt x="97965" y="715304"/>
                  </a:cubicBezTo>
                  <a:lnTo>
                    <a:pt x="553379" y="715304"/>
                  </a:lnTo>
                  <a:cubicBezTo>
                    <a:pt x="571191" y="715304"/>
                    <a:pt x="585764" y="729877"/>
                    <a:pt x="585764" y="747689"/>
                  </a:cubicBezTo>
                  <a:cubicBezTo>
                    <a:pt x="585764" y="765501"/>
                    <a:pt x="571191" y="780074"/>
                    <a:pt x="552974" y="780074"/>
                  </a:cubicBezTo>
                  <a:close/>
                  <a:moveTo>
                    <a:pt x="520589" y="455009"/>
                  </a:moveTo>
                  <a:lnTo>
                    <a:pt x="520589" y="650129"/>
                  </a:lnTo>
                  <a:lnTo>
                    <a:pt x="130350" y="650129"/>
                  </a:lnTo>
                  <a:lnTo>
                    <a:pt x="130350" y="455009"/>
                  </a:lnTo>
                  <a:lnTo>
                    <a:pt x="520589" y="455009"/>
                  </a:lnTo>
                  <a:close/>
                </a:path>
              </a:pathLst>
            </a:custGeom>
            <a:solidFill>
              <a:schemeClr val="accent1"/>
            </a:solidFill>
            <a:ln w="404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250596-84CE-4EF2-D938-528D92558565}"/>
                </a:ext>
              </a:extLst>
            </p:cNvPr>
            <p:cNvSpPr/>
            <p:nvPr/>
          </p:nvSpPr>
          <p:spPr>
            <a:xfrm>
              <a:off x="4406788" y="2902505"/>
              <a:ext cx="650533" cy="129944"/>
            </a:xfrm>
            <a:custGeom>
              <a:avLst/>
              <a:gdLst>
                <a:gd name="connsiteX0" fmla="*/ 97560 w 650533"/>
                <a:gd name="connsiteY0" fmla="*/ 129945 h 129944"/>
                <a:gd name="connsiteX1" fmla="*/ 552974 w 650533"/>
                <a:gd name="connsiteY1" fmla="*/ 129945 h 129944"/>
                <a:gd name="connsiteX2" fmla="*/ 650534 w 650533"/>
                <a:gd name="connsiteY2" fmla="*/ 32385 h 129944"/>
                <a:gd name="connsiteX3" fmla="*/ 644867 w 650533"/>
                <a:gd name="connsiteY3" fmla="*/ 0 h 129944"/>
                <a:gd name="connsiteX4" fmla="*/ 552974 w 650533"/>
                <a:gd name="connsiteY4" fmla="*/ 65175 h 129944"/>
                <a:gd name="connsiteX5" fmla="*/ 97560 w 650533"/>
                <a:gd name="connsiteY5" fmla="*/ 65175 h 129944"/>
                <a:gd name="connsiteX6" fmla="*/ 5667 w 650533"/>
                <a:gd name="connsiteY6" fmla="*/ 0 h 129944"/>
                <a:gd name="connsiteX7" fmla="*/ 0 w 650533"/>
                <a:gd name="connsiteY7" fmla="*/ 32385 h 129944"/>
                <a:gd name="connsiteX8" fmla="*/ 97560 w 650533"/>
                <a:gd name="connsiteY8" fmla="*/ 12994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533" h="129944">
                  <a:moveTo>
                    <a:pt x="97560" y="129945"/>
                  </a:moveTo>
                  <a:lnTo>
                    <a:pt x="552974" y="129945"/>
                  </a:lnTo>
                  <a:cubicBezTo>
                    <a:pt x="606814" y="129945"/>
                    <a:pt x="650534" y="86225"/>
                    <a:pt x="650534" y="32385"/>
                  </a:cubicBezTo>
                  <a:cubicBezTo>
                    <a:pt x="650534" y="21050"/>
                    <a:pt x="648510" y="10120"/>
                    <a:pt x="644867" y="0"/>
                  </a:cubicBezTo>
                  <a:cubicBezTo>
                    <a:pt x="631508" y="37648"/>
                    <a:pt x="595479" y="65175"/>
                    <a:pt x="552974" y="65175"/>
                  </a:cubicBezTo>
                  <a:lnTo>
                    <a:pt x="97560" y="65175"/>
                  </a:lnTo>
                  <a:cubicBezTo>
                    <a:pt x="55054" y="65175"/>
                    <a:pt x="19026" y="38052"/>
                    <a:pt x="5667" y="0"/>
                  </a:cubicBezTo>
                  <a:cubicBezTo>
                    <a:pt x="2024" y="10120"/>
                    <a:pt x="0" y="21050"/>
                    <a:pt x="0" y="32385"/>
                  </a:cubicBezTo>
                  <a:cubicBezTo>
                    <a:pt x="0" y="86225"/>
                    <a:pt x="43720" y="129945"/>
                    <a:pt x="97560" y="129945"/>
                  </a:cubicBezTo>
                  <a:close/>
                </a:path>
              </a:pathLst>
            </a:custGeom>
            <a:solidFill>
              <a:srgbClr val="DCDDDE"/>
            </a:solidFill>
            <a:ln w="404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AA5B00B-1364-6345-443A-55585A25D0D0}"/>
                </a:ext>
              </a:extLst>
            </p:cNvPr>
            <p:cNvSpPr/>
            <p:nvPr/>
          </p:nvSpPr>
          <p:spPr>
            <a:xfrm>
              <a:off x="4471963" y="2837330"/>
              <a:ext cx="520184" cy="64770"/>
            </a:xfrm>
            <a:custGeom>
              <a:avLst/>
              <a:gdLst>
                <a:gd name="connsiteX0" fmla="*/ 487799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799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799" y="0"/>
                  </a:moveTo>
                  <a:lnTo>
                    <a:pt x="32385" y="0"/>
                  </a:lnTo>
                  <a:cubicBezTo>
                    <a:pt x="14574" y="0"/>
                    <a:pt x="0" y="14573"/>
                    <a:pt x="0" y="32385"/>
                  </a:cubicBezTo>
                  <a:cubicBezTo>
                    <a:pt x="0" y="50197"/>
                    <a:pt x="14574" y="64770"/>
                    <a:pt x="32385" y="64770"/>
                  </a:cubicBezTo>
                  <a:lnTo>
                    <a:pt x="487799" y="64770"/>
                  </a:lnTo>
                  <a:cubicBezTo>
                    <a:pt x="505611" y="64770"/>
                    <a:pt x="520184" y="50197"/>
                    <a:pt x="520184" y="32385"/>
                  </a:cubicBezTo>
                  <a:cubicBezTo>
                    <a:pt x="520184" y="14573"/>
                    <a:pt x="505611" y="0"/>
                    <a:pt x="487799" y="0"/>
                  </a:cubicBezTo>
                  <a:close/>
                </a:path>
              </a:pathLst>
            </a:custGeom>
            <a:solidFill>
              <a:srgbClr val="FFFFFF"/>
            </a:solidFill>
            <a:ln w="404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30FB3AC-FE02-D44C-12C8-1B37D0F24EF8}"/>
                </a:ext>
              </a:extLst>
            </p:cNvPr>
            <p:cNvSpPr/>
            <p:nvPr/>
          </p:nvSpPr>
          <p:spPr>
            <a:xfrm>
              <a:off x="4406788" y="2122027"/>
              <a:ext cx="650533" cy="845653"/>
            </a:xfrm>
            <a:custGeom>
              <a:avLst/>
              <a:gdLst>
                <a:gd name="connsiteX0" fmla="*/ 97560 w 650533"/>
                <a:gd name="connsiteY0" fmla="*/ 845653 h 845653"/>
                <a:gd name="connsiteX1" fmla="*/ 552974 w 650533"/>
                <a:gd name="connsiteY1" fmla="*/ 845653 h 845653"/>
                <a:gd name="connsiteX2" fmla="*/ 644867 w 650533"/>
                <a:gd name="connsiteY2" fmla="*/ 780478 h 845653"/>
                <a:gd name="connsiteX3" fmla="*/ 650534 w 650533"/>
                <a:gd name="connsiteY3" fmla="*/ 748093 h 845653"/>
                <a:gd name="connsiteX4" fmla="*/ 585359 w 650533"/>
                <a:gd name="connsiteY4" fmla="*/ 656201 h 845653"/>
                <a:gd name="connsiteX5" fmla="*/ 585359 w 650533"/>
                <a:gd name="connsiteY5" fmla="*/ 292679 h 845653"/>
                <a:gd name="connsiteX6" fmla="*/ 585359 w 650533"/>
                <a:gd name="connsiteY6" fmla="*/ 97560 h 845653"/>
                <a:gd name="connsiteX7" fmla="*/ 487799 w 650533"/>
                <a:gd name="connsiteY7" fmla="*/ 0 h 845653"/>
                <a:gd name="connsiteX8" fmla="*/ 162735 w 650533"/>
                <a:gd name="connsiteY8" fmla="*/ 0 h 845653"/>
                <a:gd name="connsiteX9" fmla="*/ 65175 w 650533"/>
                <a:gd name="connsiteY9" fmla="*/ 97560 h 845653"/>
                <a:gd name="connsiteX10" fmla="*/ 65175 w 650533"/>
                <a:gd name="connsiteY10" fmla="*/ 292679 h 845653"/>
                <a:gd name="connsiteX11" fmla="*/ 65175 w 650533"/>
                <a:gd name="connsiteY11" fmla="*/ 656201 h 845653"/>
                <a:gd name="connsiteX12" fmla="*/ 0 w 650533"/>
                <a:gd name="connsiteY12" fmla="*/ 748093 h 845653"/>
                <a:gd name="connsiteX13" fmla="*/ 5667 w 650533"/>
                <a:gd name="connsiteY13" fmla="*/ 780478 h 845653"/>
                <a:gd name="connsiteX14" fmla="*/ 97560 w 650533"/>
                <a:gd name="connsiteY14" fmla="*/ 845653 h 845653"/>
                <a:gd name="connsiteX15" fmla="*/ 129945 w 650533"/>
                <a:gd name="connsiteY15" fmla="*/ 97560 h 845653"/>
                <a:gd name="connsiteX16" fmla="*/ 162330 w 650533"/>
                <a:gd name="connsiteY16" fmla="*/ 65175 h 845653"/>
                <a:gd name="connsiteX17" fmla="*/ 487394 w 650533"/>
                <a:gd name="connsiteY17" fmla="*/ 65175 h 845653"/>
                <a:gd name="connsiteX18" fmla="*/ 519779 w 650533"/>
                <a:gd name="connsiteY18" fmla="*/ 97560 h 845653"/>
                <a:gd name="connsiteX19" fmla="*/ 519779 w 650533"/>
                <a:gd name="connsiteY19" fmla="*/ 260294 h 845653"/>
                <a:gd name="connsiteX20" fmla="*/ 129540 w 650533"/>
                <a:gd name="connsiteY20" fmla="*/ 260294 h 845653"/>
                <a:gd name="connsiteX21" fmla="*/ 129540 w 650533"/>
                <a:gd name="connsiteY21" fmla="*/ 97560 h 845653"/>
                <a:gd name="connsiteX22" fmla="*/ 552974 w 650533"/>
                <a:gd name="connsiteY22" fmla="*/ 780478 h 845653"/>
                <a:gd name="connsiteX23" fmla="*/ 97560 w 650533"/>
                <a:gd name="connsiteY23" fmla="*/ 780478 h 845653"/>
                <a:gd name="connsiteX24" fmla="*/ 65175 w 650533"/>
                <a:gd name="connsiteY24" fmla="*/ 748093 h 845653"/>
                <a:gd name="connsiteX25" fmla="*/ 97560 w 650533"/>
                <a:gd name="connsiteY25" fmla="*/ 715708 h 845653"/>
                <a:gd name="connsiteX26" fmla="*/ 552974 w 650533"/>
                <a:gd name="connsiteY26" fmla="*/ 715708 h 845653"/>
                <a:gd name="connsiteX27" fmla="*/ 585359 w 650533"/>
                <a:gd name="connsiteY27" fmla="*/ 748093 h 845653"/>
                <a:gd name="connsiteX28" fmla="*/ 552974 w 650533"/>
                <a:gd name="connsiteY28" fmla="*/ 780478 h 845653"/>
                <a:gd name="connsiteX29" fmla="*/ 520184 w 650533"/>
                <a:gd name="connsiteY29" fmla="*/ 325064 h 845653"/>
                <a:gd name="connsiteX30" fmla="*/ 520184 w 650533"/>
                <a:gd name="connsiteY30" fmla="*/ 650129 h 845653"/>
                <a:gd name="connsiteX31" fmla="*/ 129945 w 650533"/>
                <a:gd name="connsiteY31" fmla="*/ 650129 h 845653"/>
                <a:gd name="connsiteX32" fmla="*/ 129945 w 650533"/>
                <a:gd name="connsiteY32" fmla="*/ 325064 h 845653"/>
                <a:gd name="connsiteX33" fmla="*/ 520184 w 650533"/>
                <a:gd name="connsiteY33" fmla="*/ 325064 h 84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533" h="845653">
                  <a:moveTo>
                    <a:pt x="97560" y="845653"/>
                  </a:moveTo>
                  <a:lnTo>
                    <a:pt x="552974" y="845653"/>
                  </a:lnTo>
                  <a:cubicBezTo>
                    <a:pt x="595479" y="845653"/>
                    <a:pt x="631508" y="818531"/>
                    <a:pt x="644867" y="780478"/>
                  </a:cubicBezTo>
                  <a:cubicBezTo>
                    <a:pt x="648510" y="770358"/>
                    <a:pt x="650534" y="759428"/>
                    <a:pt x="650534" y="748093"/>
                  </a:cubicBezTo>
                  <a:cubicBezTo>
                    <a:pt x="650534" y="705588"/>
                    <a:pt x="623411" y="669560"/>
                    <a:pt x="585359" y="656201"/>
                  </a:cubicBezTo>
                  <a:lnTo>
                    <a:pt x="585359" y="292679"/>
                  </a:lnTo>
                  <a:lnTo>
                    <a:pt x="585359" y="97560"/>
                  </a:lnTo>
                  <a:cubicBezTo>
                    <a:pt x="585359" y="43720"/>
                    <a:pt x="541639" y="0"/>
                    <a:pt x="487799" y="0"/>
                  </a:cubicBezTo>
                  <a:lnTo>
                    <a:pt x="162735" y="0"/>
                  </a:lnTo>
                  <a:cubicBezTo>
                    <a:pt x="108895" y="0"/>
                    <a:pt x="65175" y="43720"/>
                    <a:pt x="65175" y="97560"/>
                  </a:cubicBezTo>
                  <a:lnTo>
                    <a:pt x="65175" y="292679"/>
                  </a:lnTo>
                  <a:lnTo>
                    <a:pt x="65175" y="656201"/>
                  </a:lnTo>
                  <a:cubicBezTo>
                    <a:pt x="27527" y="669560"/>
                    <a:pt x="0" y="705588"/>
                    <a:pt x="0" y="748093"/>
                  </a:cubicBezTo>
                  <a:cubicBezTo>
                    <a:pt x="0" y="759428"/>
                    <a:pt x="2024" y="770358"/>
                    <a:pt x="5667" y="780478"/>
                  </a:cubicBezTo>
                  <a:cubicBezTo>
                    <a:pt x="19026" y="818126"/>
                    <a:pt x="55054" y="845653"/>
                    <a:pt x="97560" y="845653"/>
                  </a:cubicBezTo>
                  <a:close/>
                  <a:moveTo>
                    <a:pt x="129945" y="97560"/>
                  </a:moveTo>
                  <a:cubicBezTo>
                    <a:pt x="129945" y="79748"/>
                    <a:pt x="144518" y="65175"/>
                    <a:pt x="162330" y="65175"/>
                  </a:cubicBezTo>
                  <a:lnTo>
                    <a:pt x="487394" y="65175"/>
                  </a:lnTo>
                  <a:cubicBezTo>
                    <a:pt x="505206" y="65175"/>
                    <a:pt x="519779" y="79748"/>
                    <a:pt x="519779" y="97560"/>
                  </a:cubicBezTo>
                  <a:lnTo>
                    <a:pt x="519779" y="260294"/>
                  </a:lnTo>
                  <a:lnTo>
                    <a:pt x="129540" y="260294"/>
                  </a:lnTo>
                  <a:lnTo>
                    <a:pt x="129540" y="97560"/>
                  </a:lnTo>
                  <a:close/>
                  <a:moveTo>
                    <a:pt x="552974" y="780478"/>
                  </a:moveTo>
                  <a:lnTo>
                    <a:pt x="97560" y="780478"/>
                  </a:lnTo>
                  <a:cubicBezTo>
                    <a:pt x="79748" y="780478"/>
                    <a:pt x="65175" y="765905"/>
                    <a:pt x="65175" y="748093"/>
                  </a:cubicBezTo>
                  <a:cubicBezTo>
                    <a:pt x="65175" y="730282"/>
                    <a:pt x="79748" y="715708"/>
                    <a:pt x="97560" y="715708"/>
                  </a:cubicBezTo>
                  <a:lnTo>
                    <a:pt x="552974" y="715708"/>
                  </a:lnTo>
                  <a:cubicBezTo>
                    <a:pt x="570786" y="715708"/>
                    <a:pt x="585359" y="730282"/>
                    <a:pt x="585359" y="748093"/>
                  </a:cubicBezTo>
                  <a:cubicBezTo>
                    <a:pt x="585359" y="765905"/>
                    <a:pt x="570786" y="780478"/>
                    <a:pt x="552974" y="780478"/>
                  </a:cubicBezTo>
                  <a:close/>
                  <a:moveTo>
                    <a:pt x="520184" y="325064"/>
                  </a:moveTo>
                  <a:lnTo>
                    <a:pt x="520184" y="650129"/>
                  </a:lnTo>
                  <a:lnTo>
                    <a:pt x="129945" y="650129"/>
                  </a:lnTo>
                  <a:lnTo>
                    <a:pt x="129945" y="325064"/>
                  </a:lnTo>
                  <a:lnTo>
                    <a:pt x="520184" y="325064"/>
                  </a:lnTo>
                  <a:close/>
                </a:path>
              </a:pathLst>
            </a:custGeom>
            <a:solidFill>
              <a:schemeClr val="accent1"/>
            </a:solidFill>
            <a:ln w="4048" cap="flat">
              <a:noFill/>
              <a:prstDash val="solid"/>
              <a:miter/>
            </a:ln>
          </p:spPr>
          <p:txBody>
            <a:bodyPr rtlCol="0" anchor="ctr"/>
            <a:lstStyle/>
            <a:p>
              <a:endParaRPr lang="en-US"/>
            </a:p>
          </p:txBody>
        </p:sp>
      </p:grpSp>
      <p:sp>
        <p:nvSpPr>
          <p:cNvPr id="29" name="Text Placeholder 5">
            <a:extLst>
              <a:ext uri="{FF2B5EF4-FFF2-40B4-BE49-F238E27FC236}">
                <a16:creationId xmlns:a16="http://schemas.microsoft.com/office/drawing/2014/main" id="{BECBB510-3B1C-D4C0-0FA9-7A1477706847}"/>
              </a:ext>
            </a:extLst>
          </p:cNvPr>
          <p:cNvSpPr txBox="1">
            <a:spLocks/>
          </p:cNvSpPr>
          <p:nvPr/>
        </p:nvSpPr>
        <p:spPr>
          <a:xfrm>
            <a:off x="1152144" y="6482256"/>
            <a:ext cx="9450769" cy="276225"/>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600"/>
              </a:spcBef>
              <a:spcAft>
                <a:spcPts val="600"/>
              </a:spcAft>
              <a:buFont typeface="Arial" panose="020B0604020202020204" pitchFamily="34" charset="0"/>
              <a:buNone/>
              <a:defRPr sz="1000" i="1" kern="1200" spc="0" baseline="0">
                <a:solidFill>
                  <a:schemeClr val="bg1">
                    <a:lumMod val="6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tx1">
                    <a:lumMod val="50000"/>
                    <a:lumOff val="50000"/>
                  </a:schemeClr>
                </a:solidFill>
              </a:rPr>
              <a:t>Graphic shows ALICE 2022 statistics , pre-tax credits,+ FPL 2024 (the most recent years available) statistics in each county.</a:t>
            </a:r>
          </a:p>
          <a:p>
            <a:endParaRPr lang="en-US">
              <a:solidFill>
                <a:schemeClr val="tx1">
                  <a:lumMod val="50000"/>
                  <a:lumOff val="50000"/>
                </a:schemeClr>
              </a:solidFill>
            </a:endParaRPr>
          </a:p>
        </p:txBody>
      </p:sp>
      <p:sp>
        <p:nvSpPr>
          <p:cNvPr id="31" name="Round Same Side Corner Rectangle 30">
            <a:extLst>
              <a:ext uri="{FF2B5EF4-FFF2-40B4-BE49-F238E27FC236}">
                <a16:creationId xmlns:a16="http://schemas.microsoft.com/office/drawing/2014/main" id="{4902D0FD-B613-5585-95C5-D0F207921415}"/>
              </a:ext>
            </a:extLst>
          </p:cNvPr>
          <p:cNvSpPr/>
          <p:nvPr/>
        </p:nvSpPr>
        <p:spPr>
          <a:xfrm>
            <a:off x="142352" y="120580"/>
            <a:ext cx="11907296" cy="1310608"/>
          </a:xfrm>
          <a:prstGeom prst="round2SameRect">
            <a:avLst>
              <a:gd name="adj1" fmla="val 10533"/>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0E17D2D6-2034-CFF2-D75C-CCD63D98A59E}"/>
              </a:ext>
            </a:extLst>
          </p:cNvPr>
          <p:cNvSpPr txBox="1">
            <a:spLocks/>
          </p:cNvSpPr>
          <p:nvPr/>
        </p:nvSpPr>
        <p:spPr>
          <a:xfrm>
            <a:off x="1408175" y="462416"/>
            <a:ext cx="10443311" cy="726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a:solidFill>
                  <a:schemeClr val="bg1"/>
                </a:solidFill>
              </a:rPr>
              <a:t>In Allegheny County, </a:t>
            </a:r>
            <a:r>
              <a:rPr lang="en-US" sz="1900" b="1">
                <a:solidFill>
                  <a:schemeClr val="bg1"/>
                </a:solidFill>
              </a:rPr>
              <a:t>41% </a:t>
            </a:r>
            <a:r>
              <a:rPr lang="en-US" sz="1900">
                <a:solidFill>
                  <a:schemeClr val="bg1"/>
                </a:solidFill>
              </a:rPr>
              <a:t>of households don’t earn enough, despite working, sometimes two or more jobs, to make ends meet. The cost of surviving is more than three times the federal poverty level.</a:t>
            </a:r>
          </a:p>
        </p:txBody>
      </p:sp>
      <p:cxnSp>
        <p:nvCxnSpPr>
          <p:cNvPr id="33" name="Straight Connector 32">
            <a:extLst>
              <a:ext uri="{FF2B5EF4-FFF2-40B4-BE49-F238E27FC236}">
                <a16:creationId xmlns:a16="http://schemas.microsoft.com/office/drawing/2014/main" id="{EED2FDB8-0A38-40A8-0AB3-62C1E80E352E}"/>
              </a:ext>
            </a:extLst>
          </p:cNvPr>
          <p:cNvCxnSpPr>
            <a:cxnSpLocks/>
          </p:cNvCxnSpPr>
          <p:nvPr/>
        </p:nvCxnSpPr>
        <p:spPr>
          <a:xfrm>
            <a:off x="1383174"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4C1C059-0AB6-2E32-BB34-D5A4A42038A4}"/>
              </a:ext>
            </a:extLst>
          </p:cNvPr>
          <p:cNvCxnSpPr>
            <a:cxnSpLocks/>
          </p:cNvCxnSpPr>
          <p:nvPr/>
        </p:nvCxnSpPr>
        <p:spPr>
          <a:xfrm>
            <a:off x="8031395"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Title 1">
            <a:extLst>
              <a:ext uri="{FF2B5EF4-FFF2-40B4-BE49-F238E27FC236}">
                <a16:creationId xmlns:a16="http://schemas.microsoft.com/office/drawing/2014/main" id="{DAF6D303-3F03-14DE-07A3-B3E53E00CF85}"/>
              </a:ext>
            </a:extLst>
          </p:cNvPr>
          <p:cNvSpPr txBox="1">
            <a:spLocks/>
          </p:cNvSpPr>
          <p:nvPr/>
        </p:nvSpPr>
        <p:spPr>
          <a:xfrm>
            <a:off x="1317106"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$8,054/month</a:t>
            </a:r>
          </a:p>
        </p:txBody>
      </p:sp>
      <p:sp>
        <p:nvSpPr>
          <p:cNvPr id="38" name="Title 1">
            <a:extLst>
              <a:ext uri="{FF2B5EF4-FFF2-40B4-BE49-F238E27FC236}">
                <a16:creationId xmlns:a16="http://schemas.microsoft.com/office/drawing/2014/main" id="{34FBDDFA-7CEB-A95A-80C7-45A4294A89FC}"/>
              </a:ext>
            </a:extLst>
          </p:cNvPr>
          <p:cNvSpPr txBox="1">
            <a:spLocks/>
          </p:cNvSpPr>
          <p:nvPr/>
        </p:nvSpPr>
        <p:spPr>
          <a:xfrm>
            <a:off x="7965327"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$2,600/month</a:t>
            </a:r>
          </a:p>
        </p:txBody>
      </p:sp>
      <p:sp>
        <p:nvSpPr>
          <p:cNvPr id="39" name="Content Placeholder 2">
            <a:extLst>
              <a:ext uri="{FF2B5EF4-FFF2-40B4-BE49-F238E27FC236}">
                <a16:creationId xmlns:a16="http://schemas.microsoft.com/office/drawing/2014/main" id="{C88EF96D-4A2A-ADBC-2E4F-1FC1CDD71533}"/>
              </a:ext>
            </a:extLst>
          </p:cNvPr>
          <p:cNvSpPr txBox="1">
            <a:spLocks/>
          </p:cNvSpPr>
          <p:nvPr/>
        </p:nvSpPr>
        <p:spPr>
          <a:xfrm>
            <a:off x="1317106" y="4169455"/>
            <a:ext cx="2970738" cy="72626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accent1"/>
                </a:solidFill>
              </a:rPr>
              <a:t>ALICE</a:t>
            </a:r>
            <a:r>
              <a:rPr lang="en-US">
                <a:solidFill>
                  <a:schemeClr val="accent1"/>
                </a:solidFill>
              </a:rPr>
              <a:t>* Household essential budget for family of four with two children in child care.</a:t>
            </a:r>
          </a:p>
        </p:txBody>
      </p:sp>
      <p:sp>
        <p:nvSpPr>
          <p:cNvPr id="40" name="Content Placeholder 2">
            <a:extLst>
              <a:ext uri="{FF2B5EF4-FFF2-40B4-BE49-F238E27FC236}">
                <a16:creationId xmlns:a16="http://schemas.microsoft.com/office/drawing/2014/main" id="{BD252407-3284-5C1C-999A-E9E03CA8F313}"/>
              </a:ext>
            </a:extLst>
          </p:cNvPr>
          <p:cNvSpPr txBox="1">
            <a:spLocks/>
          </p:cNvSpPr>
          <p:nvPr/>
        </p:nvSpPr>
        <p:spPr>
          <a:xfrm>
            <a:off x="7992759" y="4169455"/>
            <a:ext cx="2970738"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accent1"/>
                </a:solidFill>
              </a:rPr>
              <a:t>Federal Poverty Level</a:t>
            </a:r>
          </a:p>
        </p:txBody>
      </p:sp>
      <p:graphicFrame>
        <p:nvGraphicFramePr>
          <p:cNvPr id="41" name="Chart 40">
            <a:extLst>
              <a:ext uri="{FF2B5EF4-FFF2-40B4-BE49-F238E27FC236}">
                <a16:creationId xmlns:a16="http://schemas.microsoft.com/office/drawing/2014/main" id="{2A4A3285-89FD-2892-F553-E6F1436D791D}"/>
              </a:ext>
            </a:extLst>
          </p:cNvPr>
          <p:cNvGraphicFramePr/>
          <p:nvPr/>
        </p:nvGraphicFramePr>
        <p:xfrm>
          <a:off x="-52805" y="185261"/>
          <a:ext cx="1771867" cy="1181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347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A7C712BF-4236-5690-155A-8B667DCD8D01}"/>
              </a:ext>
            </a:extLst>
          </p:cNvPr>
          <p:cNvSpPr/>
          <p:nvPr/>
        </p:nvSpPr>
        <p:spPr>
          <a:xfrm>
            <a:off x="545031" y="5070579"/>
            <a:ext cx="11100816" cy="37924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9">
            <a:extLst>
              <a:ext uri="{FF2B5EF4-FFF2-40B4-BE49-F238E27FC236}">
                <a16:creationId xmlns:a16="http://schemas.microsoft.com/office/drawing/2014/main" id="{BA104565-9625-843D-753B-73996B01C10E}"/>
              </a:ext>
            </a:extLst>
          </p:cNvPr>
          <p:cNvGrpSpPr/>
          <p:nvPr/>
        </p:nvGrpSpPr>
        <p:grpSpPr>
          <a:xfrm>
            <a:off x="4429505" y="2142929"/>
            <a:ext cx="3332989" cy="2927650"/>
            <a:chOff x="2330735" y="818935"/>
            <a:chExt cx="3112184" cy="2733698"/>
          </a:xfrm>
        </p:grpSpPr>
        <p:sp>
          <p:nvSpPr>
            <p:cNvPr id="3" name="Freeform 2">
              <a:extLst>
                <a:ext uri="{FF2B5EF4-FFF2-40B4-BE49-F238E27FC236}">
                  <a16:creationId xmlns:a16="http://schemas.microsoft.com/office/drawing/2014/main" id="{2B5A2843-D2FD-86EE-1128-5DDACBDF7129}"/>
                </a:ext>
              </a:extLst>
            </p:cNvPr>
            <p:cNvSpPr/>
            <p:nvPr/>
          </p:nvSpPr>
          <p:spPr>
            <a:xfrm>
              <a:off x="2585537" y="1350049"/>
              <a:ext cx="2601729" cy="2137814"/>
            </a:xfrm>
            <a:custGeom>
              <a:avLst/>
              <a:gdLst>
                <a:gd name="connsiteX0" fmla="*/ 780478 w 2601729"/>
                <a:gd name="connsiteY0" fmla="*/ 2040255 h 2137814"/>
                <a:gd name="connsiteX1" fmla="*/ 878038 w 2601729"/>
                <a:gd name="connsiteY1" fmla="*/ 1942695 h 2137814"/>
                <a:gd name="connsiteX2" fmla="*/ 910423 w 2601729"/>
                <a:gd name="connsiteY2" fmla="*/ 1942695 h 2137814"/>
                <a:gd name="connsiteX3" fmla="*/ 910423 w 2601729"/>
                <a:gd name="connsiteY3" fmla="*/ 934712 h 2137814"/>
                <a:gd name="connsiteX4" fmla="*/ 1007983 w 2601729"/>
                <a:gd name="connsiteY4" fmla="*/ 837152 h 2137814"/>
                <a:gd name="connsiteX5" fmla="*/ 1593342 w 2601729"/>
                <a:gd name="connsiteY5" fmla="*/ 837152 h 2137814"/>
                <a:gd name="connsiteX6" fmla="*/ 1690902 w 2601729"/>
                <a:gd name="connsiteY6" fmla="*/ 934712 h 2137814"/>
                <a:gd name="connsiteX7" fmla="*/ 1690902 w 2601729"/>
                <a:gd name="connsiteY7" fmla="*/ 1942695 h 2137814"/>
                <a:gd name="connsiteX8" fmla="*/ 1721263 w 2601729"/>
                <a:gd name="connsiteY8" fmla="*/ 1942695 h 2137814"/>
                <a:gd name="connsiteX9" fmla="*/ 1821251 w 2601729"/>
                <a:gd name="connsiteY9" fmla="*/ 2042684 h 2137814"/>
                <a:gd name="connsiteX10" fmla="*/ 1821251 w 2601729"/>
                <a:gd name="connsiteY10" fmla="*/ 2137815 h 2137814"/>
                <a:gd name="connsiteX11" fmla="*/ 2601730 w 2601729"/>
                <a:gd name="connsiteY11" fmla="*/ 2137815 h 2137814"/>
                <a:gd name="connsiteX12" fmla="*/ 2601730 w 2601729"/>
                <a:gd name="connsiteY12" fmla="*/ 735139 h 2137814"/>
                <a:gd name="connsiteX13" fmla="*/ 1301067 w 2601729"/>
                <a:gd name="connsiteY13" fmla="*/ 0 h 2137814"/>
                <a:gd name="connsiteX14" fmla="*/ 0 w 2601729"/>
                <a:gd name="connsiteY14" fmla="*/ 735139 h 2137814"/>
                <a:gd name="connsiteX15" fmla="*/ 0 w 2601729"/>
                <a:gd name="connsiteY15" fmla="*/ 735139 h 2137814"/>
                <a:gd name="connsiteX16" fmla="*/ 0 w 2601729"/>
                <a:gd name="connsiteY16" fmla="*/ 735139 h 2137814"/>
                <a:gd name="connsiteX17" fmla="*/ 0 w 2601729"/>
                <a:gd name="connsiteY17" fmla="*/ 2137815 h 2137814"/>
                <a:gd name="connsiteX18" fmla="*/ 780478 w 2601729"/>
                <a:gd name="connsiteY18" fmla="*/ 2137815 h 2137814"/>
                <a:gd name="connsiteX19" fmla="*/ 780478 w 2601729"/>
                <a:gd name="connsiteY19" fmla="*/ 2040255 h 2137814"/>
                <a:gd name="connsiteX20" fmla="*/ 1821251 w 2601729"/>
                <a:gd name="connsiteY20" fmla="*/ 1520071 h 2137814"/>
                <a:gd name="connsiteX21" fmla="*/ 1886426 w 2601729"/>
                <a:gd name="connsiteY21" fmla="*/ 1428179 h 2137814"/>
                <a:gd name="connsiteX22" fmla="*/ 1886426 w 2601729"/>
                <a:gd name="connsiteY22" fmla="*/ 1064657 h 2137814"/>
                <a:gd name="connsiteX23" fmla="*/ 1886426 w 2601729"/>
                <a:gd name="connsiteY23" fmla="*/ 869537 h 2137814"/>
                <a:gd name="connsiteX24" fmla="*/ 1983986 w 2601729"/>
                <a:gd name="connsiteY24" fmla="*/ 771978 h 2137814"/>
                <a:gd name="connsiteX25" fmla="*/ 2309050 w 2601729"/>
                <a:gd name="connsiteY25" fmla="*/ 771978 h 2137814"/>
                <a:gd name="connsiteX26" fmla="*/ 2406610 w 2601729"/>
                <a:gd name="connsiteY26" fmla="*/ 869537 h 2137814"/>
                <a:gd name="connsiteX27" fmla="*/ 2406610 w 2601729"/>
                <a:gd name="connsiteY27" fmla="*/ 1064657 h 2137814"/>
                <a:gd name="connsiteX28" fmla="*/ 2406610 w 2601729"/>
                <a:gd name="connsiteY28" fmla="*/ 1428179 h 2137814"/>
                <a:gd name="connsiteX29" fmla="*/ 2471785 w 2601729"/>
                <a:gd name="connsiteY29" fmla="*/ 1520071 h 2137814"/>
                <a:gd name="connsiteX30" fmla="*/ 2466118 w 2601729"/>
                <a:gd name="connsiteY30" fmla="*/ 1552456 h 2137814"/>
                <a:gd name="connsiteX31" fmla="*/ 2471785 w 2601729"/>
                <a:gd name="connsiteY31" fmla="*/ 1584841 h 2137814"/>
                <a:gd name="connsiteX32" fmla="*/ 2374225 w 2601729"/>
                <a:gd name="connsiteY32" fmla="*/ 1682401 h 2137814"/>
                <a:gd name="connsiteX33" fmla="*/ 1918811 w 2601729"/>
                <a:gd name="connsiteY33" fmla="*/ 1682401 h 2137814"/>
                <a:gd name="connsiteX34" fmla="*/ 1821251 w 2601729"/>
                <a:gd name="connsiteY34" fmla="*/ 1584841 h 2137814"/>
                <a:gd name="connsiteX35" fmla="*/ 1826919 w 2601729"/>
                <a:gd name="connsiteY35" fmla="*/ 1552456 h 2137814"/>
                <a:gd name="connsiteX36" fmla="*/ 1821251 w 2601729"/>
                <a:gd name="connsiteY36" fmla="*/ 1520071 h 2137814"/>
                <a:gd name="connsiteX37" fmla="*/ 227909 w 2601729"/>
                <a:gd name="connsiteY37" fmla="*/ 1682401 h 2137814"/>
                <a:gd name="connsiteX38" fmla="*/ 130350 w 2601729"/>
                <a:gd name="connsiteY38" fmla="*/ 1584841 h 2137814"/>
                <a:gd name="connsiteX39" fmla="*/ 136017 w 2601729"/>
                <a:gd name="connsiteY39" fmla="*/ 1552456 h 2137814"/>
                <a:gd name="connsiteX40" fmla="*/ 130350 w 2601729"/>
                <a:gd name="connsiteY40" fmla="*/ 1520071 h 2137814"/>
                <a:gd name="connsiteX41" fmla="*/ 195524 w 2601729"/>
                <a:gd name="connsiteY41" fmla="*/ 1428179 h 2137814"/>
                <a:gd name="connsiteX42" fmla="*/ 195524 w 2601729"/>
                <a:gd name="connsiteY42" fmla="*/ 1195007 h 2137814"/>
                <a:gd name="connsiteX43" fmla="*/ 195524 w 2601729"/>
                <a:gd name="connsiteY43" fmla="*/ 869942 h 2137814"/>
                <a:gd name="connsiteX44" fmla="*/ 293084 w 2601729"/>
                <a:gd name="connsiteY44" fmla="*/ 772382 h 2137814"/>
                <a:gd name="connsiteX45" fmla="*/ 618149 w 2601729"/>
                <a:gd name="connsiteY45" fmla="*/ 772382 h 2137814"/>
                <a:gd name="connsiteX46" fmla="*/ 715708 w 2601729"/>
                <a:gd name="connsiteY46" fmla="*/ 869942 h 2137814"/>
                <a:gd name="connsiteX47" fmla="*/ 715708 w 2601729"/>
                <a:gd name="connsiteY47" fmla="*/ 1195007 h 2137814"/>
                <a:gd name="connsiteX48" fmla="*/ 715708 w 2601729"/>
                <a:gd name="connsiteY48" fmla="*/ 1428179 h 2137814"/>
                <a:gd name="connsiteX49" fmla="*/ 780883 w 2601729"/>
                <a:gd name="connsiteY49" fmla="*/ 1520071 h 2137814"/>
                <a:gd name="connsiteX50" fmla="*/ 775216 w 2601729"/>
                <a:gd name="connsiteY50" fmla="*/ 1552456 h 2137814"/>
                <a:gd name="connsiteX51" fmla="*/ 780883 w 2601729"/>
                <a:gd name="connsiteY51" fmla="*/ 1584841 h 2137814"/>
                <a:gd name="connsiteX52" fmla="*/ 683323 w 2601729"/>
                <a:gd name="connsiteY52" fmla="*/ 1682401 h 2137814"/>
                <a:gd name="connsiteX53" fmla="*/ 227909 w 2601729"/>
                <a:gd name="connsiteY53" fmla="*/ 1682401 h 213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01729" h="2137814">
                  <a:moveTo>
                    <a:pt x="780478" y="2040255"/>
                  </a:moveTo>
                  <a:cubicBezTo>
                    <a:pt x="780478" y="1986415"/>
                    <a:pt x="824198" y="1942695"/>
                    <a:pt x="878038" y="1942695"/>
                  </a:cubicBezTo>
                  <a:lnTo>
                    <a:pt x="910423" y="1942695"/>
                  </a:lnTo>
                  <a:lnTo>
                    <a:pt x="910423" y="934712"/>
                  </a:lnTo>
                  <a:cubicBezTo>
                    <a:pt x="910423" y="880872"/>
                    <a:pt x="954143" y="837152"/>
                    <a:pt x="1007983" y="837152"/>
                  </a:cubicBezTo>
                  <a:lnTo>
                    <a:pt x="1593342" y="837152"/>
                  </a:lnTo>
                  <a:cubicBezTo>
                    <a:pt x="1647182" y="837152"/>
                    <a:pt x="1690902" y="880872"/>
                    <a:pt x="1690902" y="934712"/>
                  </a:cubicBezTo>
                  <a:lnTo>
                    <a:pt x="1690902" y="1942695"/>
                  </a:lnTo>
                  <a:lnTo>
                    <a:pt x="1721263" y="1942695"/>
                  </a:lnTo>
                  <a:cubicBezTo>
                    <a:pt x="1776317" y="1942695"/>
                    <a:pt x="1821251" y="1987629"/>
                    <a:pt x="1821251" y="2042684"/>
                  </a:cubicBezTo>
                  <a:lnTo>
                    <a:pt x="1821251" y="2137815"/>
                  </a:lnTo>
                  <a:lnTo>
                    <a:pt x="2601730" y="2137815"/>
                  </a:lnTo>
                  <a:lnTo>
                    <a:pt x="2601730" y="735139"/>
                  </a:lnTo>
                  <a:lnTo>
                    <a:pt x="1301067" y="0"/>
                  </a:lnTo>
                  <a:lnTo>
                    <a:pt x="0" y="735139"/>
                  </a:lnTo>
                  <a:lnTo>
                    <a:pt x="0" y="735139"/>
                  </a:lnTo>
                  <a:lnTo>
                    <a:pt x="0" y="735139"/>
                  </a:lnTo>
                  <a:lnTo>
                    <a:pt x="0" y="2137815"/>
                  </a:lnTo>
                  <a:lnTo>
                    <a:pt x="780478" y="2137815"/>
                  </a:lnTo>
                  <a:lnTo>
                    <a:pt x="780478" y="2040255"/>
                  </a:lnTo>
                  <a:close/>
                  <a:moveTo>
                    <a:pt x="1821251" y="1520071"/>
                  </a:moveTo>
                  <a:cubicBezTo>
                    <a:pt x="1821251" y="1477566"/>
                    <a:pt x="1848374" y="1441537"/>
                    <a:pt x="1886426" y="1428179"/>
                  </a:cubicBezTo>
                  <a:lnTo>
                    <a:pt x="1886426" y="1064657"/>
                  </a:lnTo>
                  <a:lnTo>
                    <a:pt x="1886426" y="869537"/>
                  </a:lnTo>
                  <a:cubicBezTo>
                    <a:pt x="1886426" y="815697"/>
                    <a:pt x="1930146" y="771978"/>
                    <a:pt x="1983986" y="771978"/>
                  </a:cubicBezTo>
                  <a:lnTo>
                    <a:pt x="2309050" y="771978"/>
                  </a:lnTo>
                  <a:cubicBezTo>
                    <a:pt x="2362891" y="771978"/>
                    <a:pt x="2406610" y="815697"/>
                    <a:pt x="2406610" y="869537"/>
                  </a:cubicBezTo>
                  <a:lnTo>
                    <a:pt x="2406610" y="1064657"/>
                  </a:lnTo>
                  <a:lnTo>
                    <a:pt x="2406610" y="1428179"/>
                  </a:lnTo>
                  <a:cubicBezTo>
                    <a:pt x="2444258" y="1441537"/>
                    <a:pt x="2471785" y="1477566"/>
                    <a:pt x="2471785" y="1520071"/>
                  </a:cubicBezTo>
                  <a:cubicBezTo>
                    <a:pt x="2471785" y="1531406"/>
                    <a:pt x="2469761" y="1542336"/>
                    <a:pt x="2466118" y="1552456"/>
                  </a:cubicBezTo>
                  <a:cubicBezTo>
                    <a:pt x="2469761" y="1562576"/>
                    <a:pt x="2471785" y="1573506"/>
                    <a:pt x="2471785" y="1584841"/>
                  </a:cubicBezTo>
                  <a:cubicBezTo>
                    <a:pt x="2471785" y="1638681"/>
                    <a:pt x="2428065" y="1682401"/>
                    <a:pt x="2374225" y="1682401"/>
                  </a:cubicBezTo>
                  <a:lnTo>
                    <a:pt x="1918811" y="1682401"/>
                  </a:lnTo>
                  <a:cubicBezTo>
                    <a:pt x="1864971" y="1682401"/>
                    <a:pt x="1821251" y="1638681"/>
                    <a:pt x="1821251" y="1584841"/>
                  </a:cubicBezTo>
                  <a:cubicBezTo>
                    <a:pt x="1821251" y="1573506"/>
                    <a:pt x="1823275" y="1562576"/>
                    <a:pt x="1826919" y="1552456"/>
                  </a:cubicBezTo>
                  <a:cubicBezTo>
                    <a:pt x="1823275" y="1542336"/>
                    <a:pt x="1821251" y="1531406"/>
                    <a:pt x="1821251" y="1520071"/>
                  </a:cubicBezTo>
                  <a:close/>
                  <a:moveTo>
                    <a:pt x="227909" y="1682401"/>
                  </a:moveTo>
                  <a:cubicBezTo>
                    <a:pt x="174069" y="1682401"/>
                    <a:pt x="130350" y="1638681"/>
                    <a:pt x="130350" y="1584841"/>
                  </a:cubicBezTo>
                  <a:cubicBezTo>
                    <a:pt x="130350" y="1573506"/>
                    <a:pt x="132374" y="1562576"/>
                    <a:pt x="136017" y="1552456"/>
                  </a:cubicBezTo>
                  <a:cubicBezTo>
                    <a:pt x="132374" y="1542336"/>
                    <a:pt x="130350" y="1531406"/>
                    <a:pt x="130350" y="1520071"/>
                  </a:cubicBezTo>
                  <a:cubicBezTo>
                    <a:pt x="130350" y="1477566"/>
                    <a:pt x="157472" y="1441537"/>
                    <a:pt x="195524" y="1428179"/>
                  </a:cubicBezTo>
                  <a:lnTo>
                    <a:pt x="195524" y="1195007"/>
                  </a:lnTo>
                  <a:lnTo>
                    <a:pt x="195524" y="869942"/>
                  </a:lnTo>
                  <a:cubicBezTo>
                    <a:pt x="195524" y="816102"/>
                    <a:pt x="239244" y="772382"/>
                    <a:pt x="293084" y="772382"/>
                  </a:cubicBezTo>
                  <a:lnTo>
                    <a:pt x="618149" y="772382"/>
                  </a:lnTo>
                  <a:cubicBezTo>
                    <a:pt x="671989" y="772382"/>
                    <a:pt x="715708" y="816102"/>
                    <a:pt x="715708" y="869942"/>
                  </a:cubicBezTo>
                  <a:lnTo>
                    <a:pt x="715708" y="1195007"/>
                  </a:lnTo>
                  <a:lnTo>
                    <a:pt x="715708" y="1428179"/>
                  </a:lnTo>
                  <a:cubicBezTo>
                    <a:pt x="753761" y="1441537"/>
                    <a:pt x="780883" y="1477566"/>
                    <a:pt x="780883" y="1520071"/>
                  </a:cubicBezTo>
                  <a:cubicBezTo>
                    <a:pt x="780883" y="1531406"/>
                    <a:pt x="778859" y="1542336"/>
                    <a:pt x="775216" y="1552456"/>
                  </a:cubicBezTo>
                  <a:cubicBezTo>
                    <a:pt x="778859" y="1562576"/>
                    <a:pt x="780883" y="1573506"/>
                    <a:pt x="780883" y="1584841"/>
                  </a:cubicBezTo>
                  <a:cubicBezTo>
                    <a:pt x="780883" y="1638681"/>
                    <a:pt x="737163" y="1682401"/>
                    <a:pt x="683323" y="1682401"/>
                  </a:cubicBezTo>
                  <a:lnTo>
                    <a:pt x="227909" y="1682401"/>
                  </a:lnTo>
                  <a:close/>
                </a:path>
              </a:pathLst>
            </a:custGeom>
            <a:solidFill>
              <a:srgbClr val="FFFFFF"/>
            </a:solidFill>
            <a:ln w="404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895FB0A8-6CAE-AD9D-5913-EF65C5CF0C08}"/>
                </a:ext>
              </a:extLst>
            </p:cNvPr>
            <p:cNvSpPr/>
            <p:nvPr/>
          </p:nvSpPr>
          <p:spPr>
            <a:xfrm>
              <a:off x="3691485" y="2739770"/>
              <a:ext cx="4048" cy="4048"/>
            </a:xfrm>
            <a:custGeom>
              <a:avLst/>
              <a:gdLst>
                <a:gd name="connsiteX0" fmla="*/ 0 w 4048"/>
                <a:gd name="connsiteY0" fmla="*/ 0 h 4048"/>
                <a:gd name="connsiteX1" fmla="*/ 0 w 4048"/>
                <a:gd name="connsiteY1" fmla="*/ 0 h 4048"/>
                <a:gd name="connsiteX2" fmla="*/ 0 w 4048"/>
                <a:gd name="connsiteY2" fmla="*/ 0 h 4048"/>
              </a:gdLst>
              <a:ahLst/>
              <a:cxnLst>
                <a:cxn ang="0">
                  <a:pos x="connsiteX0" y="connsiteY0"/>
                </a:cxn>
                <a:cxn ang="0">
                  <a:pos x="connsiteX1" y="connsiteY1"/>
                </a:cxn>
                <a:cxn ang="0">
                  <a:pos x="connsiteX2" y="connsiteY2"/>
                </a:cxn>
              </a:cxnLst>
              <a:rect l="l" t="t" r="r" b="b"/>
              <a:pathLst>
                <a:path w="4048" h="4048">
                  <a:moveTo>
                    <a:pt x="0" y="0"/>
                  </a:moveTo>
                  <a:lnTo>
                    <a:pt x="0" y="0"/>
                  </a:lnTo>
                  <a:lnTo>
                    <a:pt x="0" y="0"/>
                  </a:lnTo>
                  <a:close/>
                </a:path>
              </a:pathLst>
            </a:custGeom>
            <a:solidFill>
              <a:srgbClr val="FCB23D"/>
            </a:solidFill>
            <a:ln w="404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1924617-E601-FCE6-7C4C-A02530745015}"/>
                </a:ext>
              </a:extLst>
            </p:cNvPr>
            <p:cNvSpPr/>
            <p:nvPr/>
          </p:nvSpPr>
          <p:spPr>
            <a:xfrm>
              <a:off x="3561540" y="2251971"/>
              <a:ext cx="650533" cy="1040368"/>
            </a:xfrm>
            <a:custGeom>
              <a:avLst/>
              <a:gdLst>
                <a:gd name="connsiteX0" fmla="*/ 617744 w 650533"/>
                <a:gd name="connsiteY0" fmla="*/ 0 h 1040368"/>
                <a:gd name="connsiteX1" fmla="*/ 32385 w 650533"/>
                <a:gd name="connsiteY1" fmla="*/ 0 h 1040368"/>
                <a:gd name="connsiteX2" fmla="*/ 0 w 650533"/>
                <a:gd name="connsiteY2" fmla="*/ 32385 h 1040368"/>
                <a:gd name="connsiteX3" fmla="*/ 0 w 650533"/>
                <a:gd name="connsiteY3" fmla="*/ 1040368 h 1040368"/>
                <a:gd name="connsiteX4" fmla="*/ 650534 w 650533"/>
                <a:gd name="connsiteY4" fmla="*/ 1040368 h 1040368"/>
                <a:gd name="connsiteX5" fmla="*/ 650534 w 650533"/>
                <a:gd name="connsiteY5" fmla="*/ 32385 h 1040368"/>
                <a:gd name="connsiteX6" fmla="*/ 617744 w 650533"/>
                <a:gd name="connsiteY6" fmla="*/ 0 h 1040368"/>
                <a:gd name="connsiteX7" fmla="*/ 97155 w 650533"/>
                <a:gd name="connsiteY7" fmla="*/ 552974 h 1040368"/>
                <a:gd name="connsiteX8" fmla="*/ 31980 w 650533"/>
                <a:gd name="connsiteY8" fmla="*/ 487799 h 1040368"/>
                <a:gd name="connsiteX9" fmla="*/ 97155 w 650533"/>
                <a:gd name="connsiteY9" fmla="*/ 422624 h 1040368"/>
                <a:gd name="connsiteX10" fmla="*/ 162330 w 650533"/>
                <a:gd name="connsiteY10" fmla="*/ 487799 h 1040368"/>
                <a:gd name="connsiteX11" fmla="*/ 97155 w 650533"/>
                <a:gd name="connsiteY11" fmla="*/ 552974 h 104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533" h="1040368">
                  <a:moveTo>
                    <a:pt x="617744" y="0"/>
                  </a:moveTo>
                  <a:lnTo>
                    <a:pt x="32385" y="0"/>
                  </a:lnTo>
                  <a:cubicBezTo>
                    <a:pt x="14573" y="0"/>
                    <a:pt x="0" y="14573"/>
                    <a:pt x="0" y="32385"/>
                  </a:cubicBezTo>
                  <a:lnTo>
                    <a:pt x="0" y="1040368"/>
                  </a:lnTo>
                  <a:lnTo>
                    <a:pt x="650534" y="1040368"/>
                  </a:lnTo>
                  <a:lnTo>
                    <a:pt x="650534" y="32385"/>
                  </a:lnTo>
                  <a:cubicBezTo>
                    <a:pt x="650129" y="14573"/>
                    <a:pt x="635556" y="0"/>
                    <a:pt x="617744" y="0"/>
                  </a:cubicBezTo>
                  <a:close/>
                  <a:moveTo>
                    <a:pt x="97155" y="552974"/>
                  </a:moveTo>
                  <a:cubicBezTo>
                    <a:pt x="61127" y="552974"/>
                    <a:pt x="31980" y="523827"/>
                    <a:pt x="31980" y="487799"/>
                  </a:cubicBezTo>
                  <a:cubicBezTo>
                    <a:pt x="31980" y="451771"/>
                    <a:pt x="61127" y="422624"/>
                    <a:pt x="97155" y="422624"/>
                  </a:cubicBezTo>
                  <a:cubicBezTo>
                    <a:pt x="133183" y="422624"/>
                    <a:pt x="162330" y="451771"/>
                    <a:pt x="162330" y="487799"/>
                  </a:cubicBezTo>
                  <a:cubicBezTo>
                    <a:pt x="162330" y="523827"/>
                    <a:pt x="133183" y="552974"/>
                    <a:pt x="97155" y="552974"/>
                  </a:cubicBezTo>
                  <a:close/>
                </a:path>
              </a:pathLst>
            </a:custGeom>
            <a:solidFill>
              <a:srgbClr val="FCB23D"/>
            </a:solidFill>
            <a:ln w="404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1562B71-9D85-A2E3-422C-0653AD66BF69}"/>
                </a:ext>
              </a:extLst>
            </p:cNvPr>
            <p:cNvSpPr/>
            <p:nvPr/>
          </p:nvSpPr>
          <p:spPr>
            <a:xfrm>
              <a:off x="3431190" y="3357919"/>
              <a:ext cx="910423" cy="129944"/>
            </a:xfrm>
            <a:custGeom>
              <a:avLst/>
              <a:gdLst>
                <a:gd name="connsiteX0" fmla="*/ 910423 w 910423"/>
                <a:gd name="connsiteY0" fmla="*/ 34814 h 129944"/>
                <a:gd name="connsiteX1" fmla="*/ 875610 w 910423"/>
                <a:gd name="connsiteY1" fmla="*/ 0 h 129944"/>
                <a:gd name="connsiteX2" fmla="*/ 32385 w 910423"/>
                <a:gd name="connsiteY2" fmla="*/ 0 h 129944"/>
                <a:gd name="connsiteX3" fmla="*/ 0 w 910423"/>
                <a:gd name="connsiteY3" fmla="*/ 32385 h 129944"/>
                <a:gd name="connsiteX4" fmla="*/ 0 w 910423"/>
                <a:gd name="connsiteY4" fmla="*/ 129945 h 129944"/>
                <a:gd name="connsiteX5" fmla="*/ 910423 w 910423"/>
                <a:gd name="connsiteY5" fmla="*/ 129945 h 129944"/>
                <a:gd name="connsiteX6" fmla="*/ 910423 w 910423"/>
                <a:gd name="connsiteY6" fmla="*/ 34814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23" h="129944">
                  <a:moveTo>
                    <a:pt x="910423" y="34814"/>
                  </a:moveTo>
                  <a:cubicBezTo>
                    <a:pt x="910423" y="15788"/>
                    <a:pt x="894636" y="0"/>
                    <a:pt x="875610" y="0"/>
                  </a:cubicBezTo>
                  <a:lnTo>
                    <a:pt x="32385" y="0"/>
                  </a:lnTo>
                  <a:cubicBezTo>
                    <a:pt x="14573" y="0"/>
                    <a:pt x="0" y="14573"/>
                    <a:pt x="0" y="32385"/>
                  </a:cubicBezTo>
                  <a:lnTo>
                    <a:pt x="0" y="129945"/>
                  </a:lnTo>
                  <a:lnTo>
                    <a:pt x="910423" y="129945"/>
                  </a:lnTo>
                  <a:lnTo>
                    <a:pt x="910423" y="34814"/>
                  </a:lnTo>
                  <a:close/>
                </a:path>
              </a:pathLst>
            </a:custGeom>
            <a:solidFill>
              <a:srgbClr val="DCDDDE"/>
            </a:solidFill>
            <a:ln w="404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3C10D2F-7460-F3FF-63DA-5BE062587D32}"/>
                </a:ext>
              </a:extLst>
            </p:cNvPr>
            <p:cNvSpPr/>
            <p:nvPr/>
          </p:nvSpPr>
          <p:spPr>
            <a:xfrm>
              <a:off x="2829639" y="2561248"/>
              <a:ext cx="422624" cy="227504"/>
            </a:xfrm>
            <a:custGeom>
              <a:avLst/>
              <a:gdLst>
                <a:gd name="connsiteX0" fmla="*/ 0 w 422624"/>
                <a:gd name="connsiteY0" fmla="*/ 0 h 227504"/>
                <a:gd name="connsiteX1" fmla="*/ 422624 w 422624"/>
                <a:gd name="connsiteY1" fmla="*/ 0 h 227504"/>
                <a:gd name="connsiteX2" fmla="*/ 422624 w 422624"/>
                <a:gd name="connsiteY2" fmla="*/ 227505 h 227504"/>
                <a:gd name="connsiteX3" fmla="*/ 0 w 422624"/>
                <a:gd name="connsiteY3" fmla="*/ 227505 h 227504"/>
              </a:gdLst>
              <a:ahLst/>
              <a:cxnLst>
                <a:cxn ang="0">
                  <a:pos x="connsiteX0" y="connsiteY0"/>
                </a:cxn>
                <a:cxn ang="0">
                  <a:pos x="connsiteX1" y="connsiteY1"/>
                </a:cxn>
                <a:cxn ang="0">
                  <a:pos x="connsiteX2" y="connsiteY2"/>
                </a:cxn>
                <a:cxn ang="0">
                  <a:pos x="connsiteX3" y="connsiteY3"/>
                </a:cxn>
              </a:cxnLst>
              <a:rect l="l" t="t" r="r" b="b"/>
              <a:pathLst>
                <a:path w="422624" h="227504">
                  <a:moveTo>
                    <a:pt x="0" y="0"/>
                  </a:moveTo>
                  <a:lnTo>
                    <a:pt x="422624" y="0"/>
                  </a:lnTo>
                  <a:lnTo>
                    <a:pt x="422624" y="227505"/>
                  </a:lnTo>
                  <a:lnTo>
                    <a:pt x="0" y="227505"/>
                  </a:lnTo>
                  <a:close/>
                </a:path>
              </a:pathLst>
            </a:custGeom>
            <a:solidFill>
              <a:srgbClr val="788EC7"/>
            </a:solidFill>
            <a:ln w="404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CC8A5CE-1755-1F2A-F7BE-553E0B3570E7}"/>
                </a:ext>
              </a:extLst>
            </p:cNvPr>
            <p:cNvSpPr/>
            <p:nvPr/>
          </p:nvSpPr>
          <p:spPr>
            <a:xfrm>
              <a:off x="2845831" y="2577441"/>
              <a:ext cx="390239" cy="195119"/>
            </a:xfrm>
            <a:custGeom>
              <a:avLst/>
              <a:gdLst>
                <a:gd name="connsiteX0" fmla="*/ 0 w 390239"/>
                <a:gd name="connsiteY0" fmla="*/ 0 h 195119"/>
                <a:gd name="connsiteX1" fmla="*/ 390239 w 390239"/>
                <a:gd name="connsiteY1" fmla="*/ 0 h 195119"/>
                <a:gd name="connsiteX2" fmla="*/ 390239 w 390239"/>
                <a:gd name="connsiteY2" fmla="*/ 195120 h 195119"/>
                <a:gd name="connsiteX3" fmla="*/ 0 w 390239"/>
                <a:gd name="connsiteY3" fmla="*/ 195120 h 195119"/>
              </a:gdLst>
              <a:ahLst/>
              <a:cxnLst>
                <a:cxn ang="0">
                  <a:pos x="connsiteX0" y="connsiteY0"/>
                </a:cxn>
                <a:cxn ang="0">
                  <a:pos x="connsiteX1" y="connsiteY1"/>
                </a:cxn>
                <a:cxn ang="0">
                  <a:pos x="connsiteX2" y="connsiteY2"/>
                </a:cxn>
                <a:cxn ang="0">
                  <a:pos x="connsiteX3" y="connsiteY3"/>
                </a:cxn>
              </a:cxnLst>
              <a:rect l="l" t="t" r="r" b="b"/>
              <a:pathLst>
                <a:path w="390239" h="195119">
                  <a:moveTo>
                    <a:pt x="0" y="0"/>
                  </a:moveTo>
                  <a:lnTo>
                    <a:pt x="390239" y="0"/>
                  </a:lnTo>
                  <a:lnTo>
                    <a:pt x="390239" y="195120"/>
                  </a:lnTo>
                  <a:lnTo>
                    <a:pt x="0" y="195120"/>
                  </a:lnTo>
                  <a:close/>
                </a:path>
              </a:pathLst>
            </a:custGeom>
            <a:solidFill>
              <a:schemeClr val="accent2"/>
            </a:solidFill>
            <a:ln w="404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A2C4D97-1301-AB72-C842-1B0548476B0F}"/>
                </a:ext>
              </a:extLst>
            </p:cNvPr>
            <p:cNvSpPr/>
            <p:nvPr/>
          </p:nvSpPr>
          <p:spPr>
            <a:xfrm>
              <a:off x="4520541" y="2430899"/>
              <a:ext cx="422624" cy="357449"/>
            </a:xfrm>
            <a:custGeom>
              <a:avLst/>
              <a:gdLst>
                <a:gd name="connsiteX0" fmla="*/ 0 w 422624"/>
                <a:gd name="connsiteY0" fmla="*/ 0 h 357449"/>
                <a:gd name="connsiteX1" fmla="*/ 422624 w 422624"/>
                <a:gd name="connsiteY1" fmla="*/ 0 h 357449"/>
                <a:gd name="connsiteX2" fmla="*/ 422624 w 422624"/>
                <a:gd name="connsiteY2" fmla="*/ 357449 h 357449"/>
                <a:gd name="connsiteX3" fmla="*/ 0 w 422624"/>
                <a:gd name="connsiteY3" fmla="*/ 357449 h 357449"/>
              </a:gdLst>
              <a:ahLst/>
              <a:cxnLst>
                <a:cxn ang="0">
                  <a:pos x="connsiteX0" y="connsiteY0"/>
                </a:cxn>
                <a:cxn ang="0">
                  <a:pos x="connsiteX1" y="connsiteY1"/>
                </a:cxn>
                <a:cxn ang="0">
                  <a:pos x="connsiteX2" y="connsiteY2"/>
                </a:cxn>
                <a:cxn ang="0">
                  <a:pos x="connsiteX3" y="connsiteY3"/>
                </a:cxn>
              </a:cxnLst>
              <a:rect l="l" t="t" r="r" b="b"/>
              <a:pathLst>
                <a:path w="422624" h="357449">
                  <a:moveTo>
                    <a:pt x="0" y="0"/>
                  </a:moveTo>
                  <a:lnTo>
                    <a:pt x="422624" y="0"/>
                  </a:lnTo>
                  <a:lnTo>
                    <a:pt x="422624" y="357449"/>
                  </a:lnTo>
                  <a:lnTo>
                    <a:pt x="0" y="357449"/>
                  </a:lnTo>
                  <a:close/>
                </a:path>
              </a:pathLst>
            </a:custGeom>
            <a:solidFill>
              <a:srgbClr val="788EC7"/>
            </a:solidFill>
            <a:ln w="404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45353F-ECC2-2CF1-A071-67FC06696023}"/>
                </a:ext>
              </a:extLst>
            </p:cNvPr>
            <p:cNvSpPr/>
            <p:nvPr/>
          </p:nvSpPr>
          <p:spPr>
            <a:xfrm>
              <a:off x="4536733" y="2447091"/>
              <a:ext cx="390239" cy="325064"/>
            </a:xfrm>
            <a:custGeom>
              <a:avLst/>
              <a:gdLst>
                <a:gd name="connsiteX0" fmla="*/ 0 w 390239"/>
                <a:gd name="connsiteY0" fmla="*/ 0 h 325064"/>
                <a:gd name="connsiteX1" fmla="*/ 390239 w 390239"/>
                <a:gd name="connsiteY1" fmla="*/ 0 h 325064"/>
                <a:gd name="connsiteX2" fmla="*/ 390239 w 390239"/>
                <a:gd name="connsiteY2" fmla="*/ 325064 h 325064"/>
                <a:gd name="connsiteX3" fmla="*/ 0 w 390239"/>
                <a:gd name="connsiteY3" fmla="*/ 325064 h 325064"/>
              </a:gdLst>
              <a:ahLst/>
              <a:cxnLst>
                <a:cxn ang="0">
                  <a:pos x="connsiteX0" y="connsiteY0"/>
                </a:cxn>
                <a:cxn ang="0">
                  <a:pos x="connsiteX1" y="connsiteY1"/>
                </a:cxn>
                <a:cxn ang="0">
                  <a:pos x="connsiteX2" y="connsiteY2"/>
                </a:cxn>
                <a:cxn ang="0">
                  <a:pos x="connsiteX3" y="connsiteY3"/>
                </a:cxn>
              </a:cxnLst>
              <a:rect l="l" t="t" r="r" b="b"/>
              <a:pathLst>
                <a:path w="390239" h="325064">
                  <a:moveTo>
                    <a:pt x="0" y="0"/>
                  </a:moveTo>
                  <a:lnTo>
                    <a:pt x="390239" y="0"/>
                  </a:lnTo>
                  <a:lnTo>
                    <a:pt x="390239" y="325064"/>
                  </a:lnTo>
                  <a:lnTo>
                    <a:pt x="0" y="325064"/>
                  </a:lnTo>
                  <a:close/>
                </a:path>
              </a:pathLst>
            </a:custGeom>
            <a:solidFill>
              <a:schemeClr val="accent2"/>
            </a:solidFill>
            <a:ln w="404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732AE1-707D-5B2C-02B6-C5AB1A2D6F75}"/>
                </a:ext>
              </a:extLst>
            </p:cNvPr>
            <p:cNvSpPr/>
            <p:nvPr/>
          </p:nvSpPr>
          <p:spPr>
            <a:xfrm>
              <a:off x="2585537" y="1219295"/>
              <a:ext cx="2601729" cy="865893"/>
            </a:xfrm>
            <a:custGeom>
              <a:avLst/>
              <a:gdLst>
                <a:gd name="connsiteX0" fmla="*/ 1301067 w 2601729"/>
                <a:gd name="connsiteY0" fmla="*/ 130754 h 865893"/>
                <a:gd name="connsiteX1" fmla="*/ 2601730 w 2601729"/>
                <a:gd name="connsiteY1" fmla="*/ 865894 h 865893"/>
                <a:gd name="connsiteX2" fmla="*/ 2601730 w 2601729"/>
                <a:gd name="connsiteY2" fmla="*/ 865894 h 865893"/>
                <a:gd name="connsiteX3" fmla="*/ 2601730 w 2601729"/>
                <a:gd name="connsiteY3" fmla="*/ 778454 h 865893"/>
                <a:gd name="connsiteX4" fmla="*/ 2596872 w 2601729"/>
                <a:gd name="connsiteY4" fmla="*/ 775216 h 865893"/>
                <a:gd name="connsiteX5" fmla="*/ 1301067 w 2601729"/>
                <a:gd name="connsiteY5" fmla="*/ 0 h 865893"/>
                <a:gd name="connsiteX6" fmla="*/ 2024 w 2601729"/>
                <a:gd name="connsiteY6" fmla="*/ 776835 h 865893"/>
                <a:gd name="connsiteX7" fmla="*/ 0 w 2601729"/>
                <a:gd name="connsiteY7" fmla="*/ 778454 h 865893"/>
                <a:gd name="connsiteX8" fmla="*/ 0 w 2601729"/>
                <a:gd name="connsiteY8" fmla="*/ 865894 h 865893"/>
                <a:gd name="connsiteX9" fmla="*/ 0 w 2601729"/>
                <a:gd name="connsiteY9" fmla="*/ 865894 h 865893"/>
                <a:gd name="connsiteX10" fmla="*/ 0 w 2601729"/>
                <a:gd name="connsiteY10" fmla="*/ 865894 h 865893"/>
                <a:gd name="connsiteX11" fmla="*/ 1301067 w 2601729"/>
                <a:gd name="connsiteY11" fmla="*/ 130754 h 86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1729" h="865893">
                  <a:moveTo>
                    <a:pt x="1301067" y="130754"/>
                  </a:moveTo>
                  <a:lnTo>
                    <a:pt x="2601730" y="865894"/>
                  </a:lnTo>
                  <a:lnTo>
                    <a:pt x="2601730" y="865894"/>
                  </a:lnTo>
                  <a:lnTo>
                    <a:pt x="2601730" y="778454"/>
                  </a:lnTo>
                  <a:cubicBezTo>
                    <a:pt x="2600111" y="777240"/>
                    <a:pt x="2598491" y="776430"/>
                    <a:pt x="2596872" y="775216"/>
                  </a:cubicBezTo>
                  <a:lnTo>
                    <a:pt x="1301067" y="0"/>
                  </a:lnTo>
                  <a:lnTo>
                    <a:pt x="2024" y="776835"/>
                  </a:lnTo>
                  <a:cubicBezTo>
                    <a:pt x="1214" y="777240"/>
                    <a:pt x="810" y="777645"/>
                    <a:pt x="0" y="778454"/>
                  </a:cubicBezTo>
                  <a:lnTo>
                    <a:pt x="0" y="865894"/>
                  </a:lnTo>
                  <a:lnTo>
                    <a:pt x="0" y="865894"/>
                  </a:lnTo>
                  <a:lnTo>
                    <a:pt x="0" y="865894"/>
                  </a:lnTo>
                  <a:lnTo>
                    <a:pt x="1301067" y="130754"/>
                  </a:lnTo>
                  <a:close/>
                </a:path>
              </a:pathLst>
            </a:custGeom>
            <a:solidFill>
              <a:srgbClr val="DCDDDE"/>
            </a:solidFill>
            <a:ln w="404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5833831-A498-CEB3-0DFD-DF54F4B3AC92}"/>
                </a:ext>
              </a:extLst>
            </p:cNvPr>
            <p:cNvSpPr/>
            <p:nvPr/>
          </p:nvSpPr>
          <p:spPr>
            <a:xfrm>
              <a:off x="4520540" y="1000291"/>
              <a:ext cx="227504" cy="364331"/>
            </a:xfrm>
            <a:custGeom>
              <a:avLst/>
              <a:gdLst>
                <a:gd name="connsiteX0" fmla="*/ 0 w 227504"/>
                <a:gd name="connsiteY0" fmla="*/ 223861 h 364331"/>
                <a:gd name="connsiteX1" fmla="*/ 0 w 227504"/>
                <a:gd name="connsiteY1" fmla="*/ 0 h 364331"/>
                <a:gd name="connsiteX2" fmla="*/ 227505 w 227504"/>
                <a:gd name="connsiteY2" fmla="*/ 0 h 364331"/>
                <a:gd name="connsiteX3" fmla="*/ 227505 w 227504"/>
                <a:gd name="connsiteY3" fmla="*/ 364331 h 364331"/>
              </a:gdLst>
              <a:ahLst/>
              <a:cxnLst>
                <a:cxn ang="0">
                  <a:pos x="connsiteX0" y="connsiteY0"/>
                </a:cxn>
                <a:cxn ang="0">
                  <a:pos x="connsiteX1" y="connsiteY1"/>
                </a:cxn>
                <a:cxn ang="0">
                  <a:pos x="connsiteX2" y="connsiteY2"/>
                </a:cxn>
                <a:cxn ang="0">
                  <a:pos x="connsiteX3" y="connsiteY3"/>
                </a:cxn>
              </a:cxnLst>
              <a:rect l="l" t="t" r="r" b="b"/>
              <a:pathLst>
                <a:path w="227504" h="364331">
                  <a:moveTo>
                    <a:pt x="0" y="223861"/>
                  </a:moveTo>
                  <a:lnTo>
                    <a:pt x="0" y="0"/>
                  </a:lnTo>
                  <a:lnTo>
                    <a:pt x="227505" y="0"/>
                  </a:lnTo>
                  <a:lnTo>
                    <a:pt x="227505" y="364331"/>
                  </a:lnTo>
                  <a:close/>
                </a:path>
              </a:pathLst>
            </a:custGeom>
            <a:solidFill>
              <a:srgbClr val="788EC7"/>
            </a:solidFill>
            <a:ln w="404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DF36826-45D2-D3DC-2B89-B320F01213A5}"/>
                </a:ext>
              </a:extLst>
            </p:cNvPr>
            <p:cNvSpPr/>
            <p:nvPr/>
          </p:nvSpPr>
          <p:spPr>
            <a:xfrm>
              <a:off x="4536733" y="1016484"/>
              <a:ext cx="195119" cy="318992"/>
            </a:xfrm>
            <a:custGeom>
              <a:avLst/>
              <a:gdLst>
                <a:gd name="connsiteX0" fmla="*/ 195120 w 195119"/>
                <a:gd name="connsiteY0" fmla="*/ 318992 h 318992"/>
                <a:gd name="connsiteX1" fmla="*/ 195120 w 195119"/>
                <a:gd name="connsiteY1" fmla="*/ 0 h 318992"/>
                <a:gd name="connsiteX2" fmla="*/ 0 w 195119"/>
                <a:gd name="connsiteY2" fmla="*/ 0 h 318992"/>
                <a:gd name="connsiteX3" fmla="*/ 0 w 195119"/>
                <a:gd name="connsiteY3" fmla="*/ 198358 h 318992"/>
              </a:gdLst>
              <a:ahLst/>
              <a:cxnLst>
                <a:cxn ang="0">
                  <a:pos x="connsiteX0" y="connsiteY0"/>
                </a:cxn>
                <a:cxn ang="0">
                  <a:pos x="connsiteX1" y="connsiteY1"/>
                </a:cxn>
                <a:cxn ang="0">
                  <a:pos x="connsiteX2" y="connsiteY2"/>
                </a:cxn>
                <a:cxn ang="0">
                  <a:pos x="connsiteX3" y="connsiteY3"/>
                </a:cxn>
              </a:cxnLst>
              <a:rect l="l" t="t" r="r" b="b"/>
              <a:pathLst>
                <a:path w="195119" h="318992">
                  <a:moveTo>
                    <a:pt x="195120" y="318992"/>
                  </a:moveTo>
                  <a:lnTo>
                    <a:pt x="195120" y="0"/>
                  </a:lnTo>
                  <a:lnTo>
                    <a:pt x="0" y="0"/>
                  </a:lnTo>
                  <a:lnTo>
                    <a:pt x="0" y="198358"/>
                  </a:lnTo>
                  <a:close/>
                </a:path>
              </a:pathLst>
            </a:custGeom>
            <a:solidFill>
              <a:schemeClr val="accent2"/>
            </a:solidFill>
            <a:ln w="404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AB205F-9EF9-84F0-21CF-0BD53D650588}"/>
                </a:ext>
              </a:extLst>
            </p:cNvPr>
            <p:cNvSpPr/>
            <p:nvPr/>
          </p:nvSpPr>
          <p:spPr>
            <a:xfrm>
              <a:off x="2379027" y="871156"/>
              <a:ext cx="3014555" cy="1106757"/>
            </a:xfrm>
            <a:custGeom>
              <a:avLst/>
              <a:gdLst>
                <a:gd name="connsiteX0" fmla="*/ 2900537 w 3014555"/>
                <a:gd name="connsiteY0" fmla="*/ 1106757 h 1106757"/>
                <a:gd name="connsiteX1" fmla="*/ 2830909 w 3014555"/>
                <a:gd name="connsiteY1" fmla="*/ 1082874 h 1106757"/>
                <a:gd name="connsiteX2" fmla="*/ 1515673 w 3014555"/>
                <a:gd name="connsiteY2" fmla="*/ 296323 h 1106757"/>
                <a:gd name="connsiteX3" fmla="*/ 1507172 w 3014555"/>
                <a:gd name="connsiteY3" fmla="*/ 293894 h 1106757"/>
                <a:gd name="connsiteX4" fmla="*/ 1498671 w 3014555"/>
                <a:gd name="connsiteY4" fmla="*/ 296323 h 1106757"/>
                <a:gd name="connsiteX5" fmla="*/ 181411 w 3014555"/>
                <a:gd name="connsiteY5" fmla="*/ 1084493 h 1106757"/>
                <a:gd name="connsiteX6" fmla="*/ 114212 w 3014555"/>
                <a:gd name="connsiteY6" fmla="*/ 1106757 h 1106757"/>
                <a:gd name="connsiteX7" fmla="*/ 95996 w 3014555"/>
                <a:gd name="connsiteY7" fmla="*/ 1105138 h 1106757"/>
                <a:gd name="connsiteX8" fmla="*/ 20701 w 3014555"/>
                <a:gd name="connsiteY8" fmla="*/ 1058180 h 1106757"/>
                <a:gd name="connsiteX9" fmla="*/ 43370 w 3014555"/>
                <a:gd name="connsiteY9" fmla="*/ 903542 h 1106757"/>
                <a:gd name="connsiteX10" fmla="*/ 43775 w 3014555"/>
                <a:gd name="connsiteY10" fmla="*/ 903137 h 1106757"/>
                <a:gd name="connsiteX11" fmla="*/ 1507172 w 3014555"/>
                <a:gd name="connsiteY11" fmla="*/ 0 h 1106757"/>
                <a:gd name="connsiteX12" fmla="*/ 2969355 w 3014555"/>
                <a:gd name="connsiteY12" fmla="*/ 902732 h 1106757"/>
                <a:gd name="connsiteX13" fmla="*/ 2970165 w 3014555"/>
                <a:gd name="connsiteY13" fmla="*/ 903137 h 1106757"/>
                <a:gd name="connsiteX14" fmla="*/ 2994049 w 3014555"/>
                <a:gd name="connsiteY14" fmla="*/ 1058585 h 1106757"/>
                <a:gd name="connsiteX15" fmla="*/ 2919158 w 3014555"/>
                <a:gd name="connsiteY15" fmla="*/ 1105543 h 1106757"/>
                <a:gd name="connsiteX16" fmla="*/ 2900537 w 3014555"/>
                <a:gd name="connsiteY16" fmla="*/ 1106757 h 1106757"/>
                <a:gd name="connsiteX17" fmla="*/ 2900537 w 3014555"/>
                <a:gd name="connsiteY17" fmla="*/ 1106757 h 11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4555" h="1106757">
                  <a:moveTo>
                    <a:pt x="2900537" y="1106757"/>
                  </a:moveTo>
                  <a:cubicBezTo>
                    <a:pt x="2875843" y="1106757"/>
                    <a:pt x="2852364" y="1098661"/>
                    <a:pt x="2830909" y="1082874"/>
                  </a:cubicBezTo>
                  <a:lnTo>
                    <a:pt x="1515673" y="296323"/>
                  </a:lnTo>
                  <a:cubicBezTo>
                    <a:pt x="1513244" y="294704"/>
                    <a:pt x="1510411" y="293894"/>
                    <a:pt x="1507172" y="293894"/>
                  </a:cubicBezTo>
                  <a:cubicBezTo>
                    <a:pt x="1504338" y="293894"/>
                    <a:pt x="1501505" y="294704"/>
                    <a:pt x="1498671" y="296323"/>
                  </a:cubicBezTo>
                  <a:lnTo>
                    <a:pt x="181411" y="1084493"/>
                  </a:lnTo>
                  <a:cubicBezTo>
                    <a:pt x="161575" y="1099066"/>
                    <a:pt x="138501" y="1106757"/>
                    <a:pt x="114212" y="1106757"/>
                  </a:cubicBezTo>
                  <a:cubicBezTo>
                    <a:pt x="108140" y="1106757"/>
                    <a:pt x="102068" y="1106353"/>
                    <a:pt x="95996" y="1105138"/>
                  </a:cubicBezTo>
                  <a:cubicBezTo>
                    <a:pt x="65230" y="1100280"/>
                    <a:pt x="38512" y="1083683"/>
                    <a:pt x="20701" y="1058180"/>
                  </a:cubicBezTo>
                  <a:cubicBezTo>
                    <a:pt x="-14113" y="1008388"/>
                    <a:pt x="-3993" y="939165"/>
                    <a:pt x="43370" y="903542"/>
                  </a:cubicBezTo>
                  <a:lnTo>
                    <a:pt x="43775" y="903137"/>
                  </a:lnTo>
                  <a:lnTo>
                    <a:pt x="1507172" y="0"/>
                  </a:lnTo>
                  <a:lnTo>
                    <a:pt x="2969355" y="902732"/>
                  </a:lnTo>
                  <a:lnTo>
                    <a:pt x="2970165" y="903137"/>
                  </a:lnTo>
                  <a:cubicBezTo>
                    <a:pt x="3018338" y="940379"/>
                    <a:pt x="3028863" y="1008388"/>
                    <a:pt x="2994049" y="1058585"/>
                  </a:cubicBezTo>
                  <a:cubicBezTo>
                    <a:pt x="2976237" y="1084088"/>
                    <a:pt x="2949519" y="1100685"/>
                    <a:pt x="2919158" y="1105543"/>
                  </a:cubicBezTo>
                  <a:cubicBezTo>
                    <a:pt x="2912681" y="1106353"/>
                    <a:pt x="2906609" y="1106757"/>
                    <a:pt x="2900537" y="1106757"/>
                  </a:cubicBezTo>
                  <a:cubicBezTo>
                    <a:pt x="2900537" y="1106757"/>
                    <a:pt x="2900537" y="1106757"/>
                    <a:pt x="2900537" y="1106757"/>
                  </a:cubicBezTo>
                  <a:close/>
                </a:path>
              </a:pathLst>
            </a:custGeom>
            <a:solidFill>
              <a:srgbClr val="788EC7"/>
            </a:solidFill>
            <a:ln w="404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68F55B-5479-96F2-5BCA-C8430A43F69B}"/>
                </a:ext>
              </a:extLst>
            </p:cNvPr>
            <p:cNvSpPr/>
            <p:nvPr/>
          </p:nvSpPr>
          <p:spPr>
            <a:xfrm>
              <a:off x="2395531" y="889777"/>
              <a:ext cx="2981982" cy="1071905"/>
            </a:xfrm>
            <a:custGeom>
              <a:avLst/>
              <a:gdLst>
                <a:gd name="connsiteX0" fmla="*/ 2943946 w 2981982"/>
                <a:gd name="connsiteY0" fmla="*/ 897064 h 1071905"/>
                <a:gd name="connsiteX1" fmla="*/ 1491073 w 2981982"/>
                <a:gd name="connsiteY1" fmla="*/ 0 h 1071905"/>
                <a:gd name="connsiteX2" fmla="*/ 36987 w 2981982"/>
                <a:gd name="connsiteY2" fmla="*/ 897874 h 1071905"/>
                <a:gd name="connsiteX3" fmla="*/ 17961 w 2981982"/>
                <a:gd name="connsiteY3" fmla="*/ 1030248 h 1071905"/>
                <a:gd name="connsiteX4" fmla="*/ 82326 w 2981982"/>
                <a:gd name="connsiteY4" fmla="*/ 1070729 h 1071905"/>
                <a:gd name="connsiteX5" fmla="*/ 156407 w 2981982"/>
                <a:gd name="connsiteY5" fmla="*/ 1052513 h 1071905"/>
                <a:gd name="connsiteX6" fmla="*/ 1474476 w 2981982"/>
                <a:gd name="connsiteY6" fmla="*/ 263533 h 1071905"/>
                <a:gd name="connsiteX7" fmla="*/ 1508076 w 2981982"/>
                <a:gd name="connsiteY7" fmla="*/ 263533 h 1071905"/>
                <a:gd name="connsiteX8" fmla="*/ 2823716 w 2981982"/>
                <a:gd name="connsiteY8" fmla="*/ 1050488 h 1071905"/>
                <a:gd name="connsiteX9" fmla="*/ 2900226 w 2981982"/>
                <a:gd name="connsiteY9" fmla="*/ 1070324 h 1071905"/>
                <a:gd name="connsiteX10" fmla="*/ 2964591 w 2981982"/>
                <a:gd name="connsiteY10" fmla="*/ 1029843 h 1071905"/>
                <a:gd name="connsiteX11" fmla="*/ 2943946 w 2981982"/>
                <a:gd name="connsiteY11" fmla="*/ 897064 h 107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1982" h="1071905">
                  <a:moveTo>
                    <a:pt x="2943946" y="897064"/>
                  </a:moveTo>
                  <a:lnTo>
                    <a:pt x="1491073" y="0"/>
                  </a:lnTo>
                  <a:lnTo>
                    <a:pt x="36987" y="897874"/>
                  </a:lnTo>
                  <a:cubicBezTo>
                    <a:pt x="-3090" y="927830"/>
                    <a:pt x="-12400" y="986933"/>
                    <a:pt x="17961" y="1030248"/>
                  </a:cubicBezTo>
                  <a:cubicBezTo>
                    <a:pt x="33344" y="1052108"/>
                    <a:pt x="56013" y="1066276"/>
                    <a:pt x="82326" y="1070729"/>
                  </a:cubicBezTo>
                  <a:cubicBezTo>
                    <a:pt x="108639" y="1074777"/>
                    <a:pt x="134951" y="1068300"/>
                    <a:pt x="156407" y="1052513"/>
                  </a:cubicBezTo>
                  <a:lnTo>
                    <a:pt x="1474476" y="263533"/>
                  </a:lnTo>
                  <a:cubicBezTo>
                    <a:pt x="1484596" y="257461"/>
                    <a:pt x="1497551" y="257461"/>
                    <a:pt x="1508076" y="263533"/>
                  </a:cubicBezTo>
                  <a:lnTo>
                    <a:pt x="2823716" y="1050488"/>
                  </a:lnTo>
                  <a:cubicBezTo>
                    <a:pt x="2847600" y="1068300"/>
                    <a:pt x="2873913" y="1074777"/>
                    <a:pt x="2900226" y="1070324"/>
                  </a:cubicBezTo>
                  <a:cubicBezTo>
                    <a:pt x="2926538" y="1066276"/>
                    <a:pt x="2949208" y="1051703"/>
                    <a:pt x="2964591" y="1029843"/>
                  </a:cubicBezTo>
                  <a:cubicBezTo>
                    <a:pt x="2994142" y="987338"/>
                    <a:pt x="2985236" y="929045"/>
                    <a:pt x="2943946" y="897064"/>
                  </a:cubicBezTo>
                  <a:close/>
                </a:path>
              </a:pathLst>
            </a:custGeom>
            <a:solidFill>
              <a:schemeClr val="accent2"/>
            </a:solidFill>
            <a:ln w="404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29838E4-96DC-F807-BF61-EE3E377849F9}"/>
                </a:ext>
              </a:extLst>
            </p:cNvPr>
            <p:cNvSpPr/>
            <p:nvPr/>
          </p:nvSpPr>
          <p:spPr>
            <a:xfrm>
              <a:off x="2330735" y="818935"/>
              <a:ext cx="3112184" cy="2733698"/>
            </a:xfrm>
            <a:custGeom>
              <a:avLst/>
              <a:gdLst>
                <a:gd name="connsiteX0" fmla="*/ 3046389 w 3112184"/>
                <a:gd name="connsiteY0" fmla="*/ 914876 h 2733698"/>
                <a:gd name="connsiteX1" fmla="*/ 3043960 w 3112184"/>
                <a:gd name="connsiteY1" fmla="*/ 913257 h 2733698"/>
                <a:gd name="connsiteX2" fmla="*/ 2466293 w 3112184"/>
                <a:gd name="connsiteY2" fmla="*/ 556617 h 2733698"/>
                <a:gd name="connsiteX3" fmla="*/ 2466293 w 3112184"/>
                <a:gd name="connsiteY3" fmla="*/ 191881 h 2733698"/>
                <a:gd name="connsiteX4" fmla="*/ 2531467 w 3112184"/>
                <a:gd name="connsiteY4" fmla="*/ 99989 h 2733698"/>
                <a:gd name="connsiteX5" fmla="*/ 2433908 w 3112184"/>
                <a:gd name="connsiteY5" fmla="*/ 2429 h 2733698"/>
                <a:gd name="connsiteX6" fmla="*/ 2173613 w 3112184"/>
                <a:gd name="connsiteY6" fmla="*/ 2429 h 2733698"/>
                <a:gd name="connsiteX7" fmla="*/ 2076053 w 3112184"/>
                <a:gd name="connsiteY7" fmla="*/ 99989 h 2733698"/>
                <a:gd name="connsiteX8" fmla="*/ 2141228 w 3112184"/>
                <a:gd name="connsiteY8" fmla="*/ 191881 h 2733698"/>
                <a:gd name="connsiteX9" fmla="*/ 2141228 w 3112184"/>
                <a:gd name="connsiteY9" fmla="*/ 355830 h 2733698"/>
                <a:gd name="connsiteX10" fmla="*/ 1572871 w 3112184"/>
                <a:gd name="connsiteY10" fmla="*/ 4858 h 2733698"/>
                <a:gd name="connsiteX11" fmla="*/ 1538867 w 3112184"/>
                <a:gd name="connsiteY11" fmla="*/ 4858 h 2733698"/>
                <a:gd name="connsiteX12" fmla="*/ 65350 w 3112184"/>
                <a:gd name="connsiteY12" fmla="*/ 914876 h 2733698"/>
                <a:gd name="connsiteX13" fmla="*/ 29726 w 3112184"/>
                <a:gd name="connsiteY13" fmla="*/ 1138333 h 2733698"/>
                <a:gd name="connsiteX14" fmla="*/ 137001 w 3112184"/>
                <a:gd name="connsiteY14" fmla="*/ 1205532 h 2733698"/>
                <a:gd name="connsiteX15" fmla="*/ 163719 w 3112184"/>
                <a:gd name="connsiteY15" fmla="*/ 1207556 h 2733698"/>
                <a:gd name="connsiteX16" fmla="*/ 190437 w 3112184"/>
                <a:gd name="connsiteY16" fmla="*/ 1205532 h 2733698"/>
                <a:gd name="connsiteX17" fmla="*/ 190437 w 3112184"/>
                <a:gd name="connsiteY17" fmla="*/ 2668929 h 2733698"/>
                <a:gd name="connsiteX18" fmla="*/ 92877 w 3112184"/>
                <a:gd name="connsiteY18" fmla="*/ 2668929 h 2733698"/>
                <a:gd name="connsiteX19" fmla="*/ 60492 w 3112184"/>
                <a:gd name="connsiteY19" fmla="*/ 2701314 h 2733698"/>
                <a:gd name="connsiteX20" fmla="*/ 92877 w 3112184"/>
                <a:gd name="connsiteY20" fmla="*/ 2733699 h 2733698"/>
                <a:gd name="connsiteX21" fmla="*/ 1068070 w 3112184"/>
                <a:gd name="connsiteY21" fmla="*/ 2733699 h 2733698"/>
                <a:gd name="connsiteX22" fmla="*/ 1068475 w 3112184"/>
                <a:gd name="connsiteY22" fmla="*/ 2733699 h 2733698"/>
                <a:gd name="connsiteX23" fmla="*/ 2044073 w 3112184"/>
                <a:gd name="connsiteY23" fmla="*/ 2733699 h 2733698"/>
                <a:gd name="connsiteX24" fmla="*/ 2044478 w 3112184"/>
                <a:gd name="connsiteY24" fmla="*/ 2733699 h 2733698"/>
                <a:gd name="connsiteX25" fmla="*/ 3009146 w 3112184"/>
                <a:gd name="connsiteY25" fmla="*/ 2733699 h 2733698"/>
                <a:gd name="connsiteX26" fmla="*/ 3041531 w 3112184"/>
                <a:gd name="connsiteY26" fmla="*/ 2701314 h 2733698"/>
                <a:gd name="connsiteX27" fmla="*/ 3009146 w 3112184"/>
                <a:gd name="connsiteY27" fmla="*/ 2668929 h 2733698"/>
                <a:gd name="connsiteX28" fmla="*/ 2922516 w 3112184"/>
                <a:gd name="connsiteY28" fmla="*/ 2668929 h 2733698"/>
                <a:gd name="connsiteX29" fmla="*/ 2922516 w 3112184"/>
                <a:gd name="connsiteY29" fmla="*/ 1205532 h 2733698"/>
                <a:gd name="connsiteX30" fmla="*/ 2975952 w 3112184"/>
                <a:gd name="connsiteY30" fmla="*/ 1205532 h 2733698"/>
                <a:gd name="connsiteX31" fmla="*/ 3083227 w 3112184"/>
                <a:gd name="connsiteY31" fmla="*/ 1138333 h 2733698"/>
                <a:gd name="connsiteX32" fmla="*/ 3046389 w 3112184"/>
                <a:gd name="connsiteY32" fmla="*/ 914876 h 2733698"/>
                <a:gd name="connsiteX33" fmla="*/ 2964617 w 3112184"/>
                <a:gd name="connsiteY33" fmla="*/ 1141571 h 2733698"/>
                <a:gd name="connsiteX34" fmla="*/ 2888107 w 3112184"/>
                <a:gd name="connsiteY34" fmla="*/ 1121735 h 2733698"/>
                <a:gd name="connsiteX35" fmla="*/ 1572467 w 3112184"/>
                <a:gd name="connsiteY35" fmla="*/ 334780 h 2733698"/>
                <a:gd name="connsiteX36" fmla="*/ 1538867 w 3112184"/>
                <a:gd name="connsiteY36" fmla="*/ 334780 h 2733698"/>
                <a:gd name="connsiteX37" fmla="*/ 220798 w 3112184"/>
                <a:gd name="connsiteY37" fmla="*/ 1123355 h 2733698"/>
                <a:gd name="connsiteX38" fmla="*/ 146717 w 3112184"/>
                <a:gd name="connsiteY38" fmla="*/ 1141571 h 2733698"/>
                <a:gd name="connsiteX39" fmla="*/ 82352 w 3112184"/>
                <a:gd name="connsiteY39" fmla="*/ 1101090 h 2733698"/>
                <a:gd name="connsiteX40" fmla="*/ 101378 w 3112184"/>
                <a:gd name="connsiteY40" fmla="*/ 968716 h 2733698"/>
                <a:gd name="connsiteX41" fmla="*/ 1555464 w 3112184"/>
                <a:gd name="connsiteY41" fmla="*/ 71247 h 2733698"/>
                <a:gd name="connsiteX42" fmla="*/ 3008741 w 3112184"/>
                <a:gd name="connsiteY42" fmla="*/ 967907 h 2733698"/>
                <a:gd name="connsiteX43" fmla="*/ 3028982 w 3112184"/>
                <a:gd name="connsiteY43" fmla="*/ 1101090 h 2733698"/>
                <a:gd name="connsiteX44" fmla="*/ 2964617 w 3112184"/>
                <a:gd name="connsiteY44" fmla="*/ 1141571 h 2733698"/>
                <a:gd name="connsiteX45" fmla="*/ 254802 w 3112184"/>
                <a:gd name="connsiteY45" fmla="*/ 1266253 h 2733698"/>
                <a:gd name="connsiteX46" fmla="*/ 254802 w 3112184"/>
                <a:gd name="connsiteY46" fmla="*/ 1266253 h 2733698"/>
                <a:gd name="connsiteX47" fmla="*/ 254802 w 3112184"/>
                <a:gd name="connsiteY47" fmla="*/ 1266253 h 2733698"/>
                <a:gd name="connsiteX48" fmla="*/ 254802 w 3112184"/>
                <a:gd name="connsiteY48" fmla="*/ 1178814 h 2733698"/>
                <a:gd name="connsiteX49" fmla="*/ 256826 w 3112184"/>
                <a:gd name="connsiteY49" fmla="*/ 1177195 h 2733698"/>
                <a:gd name="connsiteX50" fmla="*/ 1555464 w 3112184"/>
                <a:gd name="connsiteY50" fmla="*/ 400360 h 2733698"/>
                <a:gd name="connsiteX51" fmla="*/ 2851674 w 3112184"/>
                <a:gd name="connsiteY51" fmla="*/ 1175576 h 2733698"/>
                <a:gd name="connsiteX52" fmla="*/ 2856532 w 3112184"/>
                <a:gd name="connsiteY52" fmla="*/ 1178814 h 2733698"/>
                <a:gd name="connsiteX53" fmla="*/ 2856532 w 3112184"/>
                <a:gd name="connsiteY53" fmla="*/ 1266253 h 2733698"/>
                <a:gd name="connsiteX54" fmla="*/ 2856532 w 3112184"/>
                <a:gd name="connsiteY54" fmla="*/ 1266253 h 2733698"/>
                <a:gd name="connsiteX55" fmla="*/ 2856532 w 3112184"/>
                <a:gd name="connsiteY55" fmla="*/ 2668929 h 2733698"/>
                <a:gd name="connsiteX56" fmla="*/ 2076053 w 3112184"/>
                <a:gd name="connsiteY56" fmla="*/ 2668929 h 2733698"/>
                <a:gd name="connsiteX57" fmla="*/ 2076053 w 3112184"/>
                <a:gd name="connsiteY57" fmla="*/ 2573798 h 2733698"/>
                <a:gd name="connsiteX58" fmla="*/ 1976065 w 3112184"/>
                <a:gd name="connsiteY58" fmla="*/ 2473809 h 2733698"/>
                <a:gd name="connsiteX59" fmla="*/ 1945704 w 3112184"/>
                <a:gd name="connsiteY59" fmla="*/ 2473809 h 2733698"/>
                <a:gd name="connsiteX60" fmla="*/ 1945704 w 3112184"/>
                <a:gd name="connsiteY60" fmla="*/ 1465826 h 2733698"/>
                <a:gd name="connsiteX61" fmla="*/ 1848144 w 3112184"/>
                <a:gd name="connsiteY61" fmla="*/ 1368266 h 2733698"/>
                <a:gd name="connsiteX62" fmla="*/ 1263190 w 3112184"/>
                <a:gd name="connsiteY62" fmla="*/ 1368266 h 2733698"/>
                <a:gd name="connsiteX63" fmla="*/ 1165630 w 3112184"/>
                <a:gd name="connsiteY63" fmla="*/ 1465826 h 2733698"/>
                <a:gd name="connsiteX64" fmla="*/ 1165630 w 3112184"/>
                <a:gd name="connsiteY64" fmla="*/ 2473809 h 2733698"/>
                <a:gd name="connsiteX65" fmla="*/ 1133245 w 3112184"/>
                <a:gd name="connsiteY65" fmla="*/ 2473809 h 2733698"/>
                <a:gd name="connsiteX66" fmla="*/ 1035685 w 3112184"/>
                <a:gd name="connsiteY66" fmla="*/ 2571369 h 2733698"/>
                <a:gd name="connsiteX67" fmla="*/ 1035685 w 3112184"/>
                <a:gd name="connsiteY67" fmla="*/ 2668929 h 2733698"/>
                <a:gd name="connsiteX68" fmla="*/ 254802 w 3112184"/>
                <a:gd name="connsiteY68" fmla="*/ 2668929 h 2733698"/>
                <a:gd name="connsiteX69" fmla="*/ 254802 w 3112184"/>
                <a:gd name="connsiteY69" fmla="*/ 1266253 h 2733698"/>
                <a:gd name="connsiteX70" fmla="*/ 1230400 w 3112184"/>
                <a:gd name="connsiteY70" fmla="*/ 2473809 h 2733698"/>
                <a:gd name="connsiteX71" fmla="*/ 1230400 w 3112184"/>
                <a:gd name="connsiteY71" fmla="*/ 1465826 h 2733698"/>
                <a:gd name="connsiteX72" fmla="*/ 1262785 w 3112184"/>
                <a:gd name="connsiteY72" fmla="*/ 1433441 h 2733698"/>
                <a:gd name="connsiteX73" fmla="*/ 1848144 w 3112184"/>
                <a:gd name="connsiteY73" fmla="*/ 1433441 h 2733698"/>
                <a:gd name="connsiteX74" fmla="*/ 1880529 w 3112184"/>
                <a:gd name="connsiteY74" fmla="*/ 1465826 h 2733698"/>
                <a:gd name="connsiteX75" fmla="*/ 1880529 w 3112184"/>
                <a:gd name="connsiteY75" fmla="*/ 2473809 h 2733698"/>
                <a:gd name="connsiteX76" fmla="*/ 1230400 w 3112184"/>
                <a:gd name="connsiteY76" fmla="*/ 2473809 h 2733698"/>
                <a:gd name="connsiteX77" fmla="*/ 1100455 w 3112184"/>
                <a:gd name="connsiteY77" fmla="*/ 2668929 h 2733698"/>
                <a:gd name="connsiteX78" fmla="*/ 1100455 w 3112184"/>
                <a:gd name="connsiteY78" fmla="*/ 2571369 h 2733698"/>
                <a:gd name="connsiteX79" fmla="*/ 1132840 w 3112184"/>
                <a:gd name="connsiteY79" fmla="*/ 2538984 h 2733698"/>
                <a:gd name="connsiteX80" fmla="*/ 1976065 w 3112184"/>
                <a:gd name="connsiteY80" fmla="*/ 2538984 h 2733698"/>
                <a:gd name="connsiteX81" fmla="*/ 2010878 w 3112184"/>
                <a:gd name="connsiteY81" fmla="*/ 2573798 h 2733698"/>
                <a:gd name="connsiteX82" fmla="*/ 2010878 w 3112184"/>
                <a:gd name="connsiteY82" fmla="*/ 2668929 h 2733698"/>
                <a:gd name="connsiteX83" fmla="*/ 1100455 w 3112184"/>
                <a:gd name="connsiteY83" fmla="*/ 2668929 h 2733698"/>
                <a:gd name="connsiteX84" fmla="*/ 2173613 w 3112184"/>
                <a:gd name="connsiteY84" fmla="*/ 67199 h 2733698"/>
                <a:gd name="connsiteX85" fmla="*/ 2433908 w 3112184"/>
                <a:gd name="connsiteY85" fmla="*/ 67199 h 2733698"/>
                <a:gd name="connsiteX86" fmla="*/ 2466293 w 3112184"/>
                <a:gd name="connsiteY86" fmla="*/ 99584 h 2733698"/>
                <a:gd name="connsiteX87" fmla="*/ 2433908 w 3112184"/>
                <a:gd name="connsiteY87" fmla="*/ 131969 h 2733698"/>
                <a:gd name="connsiteX88" fmla="*/ 2173613 w 3112184"/>
                <a:gd name="connsiteY88" fmla="*/ 131969 h 2733698"/>
                <a:gd name="connsiteX89" fmla="*/ 2141228 w 3112184"/>
                <a:gd name="connsiteY89" fmla="*/ 99584 h 2733698"/>
                <a:gd name="connsiteX90" fmla="*/ 2173613 w 3112184"/>
                <a:gd name="connsiteY90" fmla="*/ 67199 h 2733698"/>
                <a:gd name="connsiteX91" fmla="*/ 2401118 w 3112184"/>
                <a:gd name="connsiteY91" fmla="*/ 197549 h 2733698"/>
                <a:gd name="connsiteX92" fmla="*/ 2401118 w 3112184"/>
                <a:gd name="connsiteY92" fmla="*/ 516541 h 2733698"/>
                <a:gd name="connsiteX93" fmla="*/ 2205998 w 3112184"/>
                <a:gd name="connsiteY93" fmla="*/ 395907 h 2733698"/>
                <a:gd name="connsiteX94" fmla="*/ 2205998 w 3112184"/>
                <a:gd name="connsiteY94" fmla="*/ 197144 h 2733698"/>
                <a:gd name="connsiteX95" fmla="*/ 2401118 w 3112184"/>
                <a:gd name="connsiteY95" fmla="*/ 197144 h 27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12184" h="2733698">
                  <a:moveTo>
                    <a:pt x="3046389" y="914876"/>
                  </a:moveTo>
                  <a:lnTo>
                    <a:pt x="3043960" y="913257"/>
                  </a:lnTo>
                  <a:lnTo>
                    <a:pt x="2466293" y="556617"/>
                  </a:lnTo>
                  <a:lnTo>
                    <a:pt x="2466293" y="191881"/>
                  </a:lnTo>
                  <a:cubicBezTo>
                    <a:pt x="2503940" y="178522"/>
                    <a:pt x="2531467" y="142494"/>
                    <a:pt x="2531467" y="99989"/>
                  </a:cubicBezTo>
                  <a:cubicBezTo>
                    <a:pt x="2531467" y="46149"/>
                    <a:pt x="2487748" y="2429"/>
                    <a:pt x="2433908" y="2429"/>
                  </a:cubicBezTo>
                  <a:lnTo>
                    <a:pt x="2173613" y="2429"/>
                  </a:lnTo>
                  <a:cubicBezTo>
                    <a:pt x="2119773" y="2429"/>
                    <a:pt x="2076053" y="46149"/>
                    <a:pt x="2076053" y="99989"/>
                  </a:cubicBezTo>
                  <a:cubicBezTo>
                    <a:pt x="2076053" y="142494"/>
                    <a:pt x="2103176" y="178522"/>
                    <a:pt x="2141228" y="191881"/>
                  </a:cubicBezTo>
                  <a:lnTo>
                    <a:pt x="2141228" y="355830"/>
                  </a:lnTo>
                  <a:lnTo>
                    <a:pt x="1572871" y="4858"/>
                  </a:lnTo>
                  <a:cubicBezTo>
                    <a:pt x="1562346" y="-1619"/>
                    <a:pt x="1548988" y="-1619"/>
                    <a:pt x="1538867" y="4858"/>
                  </a:cubicBezTo>
                  <a:lnTo>
                    <a:pt x="65350" y="914876"/>
                  </a:lnTo>
                  <a:cubicBezTo>
                    <a:pt x="-5493" y="967907"/>
                    <a:pt x="-20876" y="1065871"/>
                    <a:pt x="29726" y="1138333"/>
                  </a:cubicBezTo>
                  <a:cubicBezTo>
                    <a:pt x="55229" y="1174766"/>
                    <a:pt x="93282" y="1198650"/>
                    <a:pt x="137001" y="1205532"/>
                  </a:cubicBezTo>
                  <a:cubicBezTo>
                    <a:pt x="145907" y="1207151"/>
                    <a:pt x="154813" y="1207556"/>
                    <a:pt x="163719" y="1207556"/>
                  </a:cubicBezTo>
                  <a:cubicBezTo>
                    <a:pt x="172625" y="1207556"/>
                    <a:pt x="181531" y="1206746"/>
                    <a:pt x="190437" y="1205532"/>
                  </a:cubicBezTo>
                  <a:lnTo>
                    <a:pt x="190437" y="2668929"/>
                  </a:lnTo>
                  <a:lnTo>
                    <a:pt x="92877" y="2668929"/>
                  </a:lnTo>
                  <a:cubicBezTo>
                    <a:pt x="75065" y="2668929"/>
                    <a:pt x="60492" y="2683502"/>
                    <a:pt x="60492" y="2701314"/>
                  </a:cubicBezTo>
                  <a:cubicBezTo>
                    <a:pt x="60492" y="2719126"/>
                    <a:pt x="75065" y="2733699"/>
                    <a:pt x="92877" y="2733699"/>
                  </a:cubicBezTo>
                  <a:lnTo>
                    <a:pt x="1068070" y="2733699"/>
                  </a:lnTo>
                  <a:cubicBezTo>
                    <a:pt x="1068070" y="2733699"/>
                    <a:pt x="1068070" y="2733699"/>
                    <a:pt x="1068475" y="2733699"/>
                  </a:cubicBezTo>
                  <a:lnTo>
                    <a:pt x="2044073" y="2733699"/>
                  </a:lnTo>
                  <a:cubicBezTo>
                    <a:pt x="2044073" y="2733699"/>
                    <a:pt x="2044073" y="2733699"/>
                    <a:pt x="2044478" y="2733699"/>
                  </a:cubicBezTo>
                  <a:lnTo>
                    <a:pt x="3009146" y="2733699"/>
                  </a:lnTo>
                  <a:cubicBezTo>
                    <a:pt x="3026958" y="2733699"/>
                    <a:pt x="3041531" y="2719126"/>
                    <a:pt x="3041531" y="2701314"/>
                  </a:cubicBezTo>
                  <a:cubicBezTo>
                    <a:pt x="3041531" y="2683502"/>
                    <a:pt x="3026958" y="2668929"/>
                    <a:pt x="3009146" y="2668929"/>
                  </a:cubicBezTo>
                  <a:lnTo>
                    <a:pt x="2922516" y="2668929"/>
                  </a:lnTo>
                  <a:lnTo>
                    <a:pt x="2922516" y="1205532"/>
                  </a:lnTo>
                  <a:cubicBezTo>
                    <a:pt x="2939923" y="1208365"/>
                    <a:pt x="2957735" y="1208770"/>
                    <a:pt x="2975952" y="1205532"/>
                  </a:cubicBezTo>
                  <a:cubicBezTo>
                    <a:pt x="3019671" y="1198650"/>
                    <a:pt x="3057724" y="1174766"/>
                    <a:pt x="3083227" y="1138333"/>
                  </a:cubicBezTo>
                  <a:cubicBezTo>
                    <a:pt x="3133019" y="1065871"/>
                    <a:pt x="3117231" y="967907"/>
                    <a:pt x="3046389" y="914876"/>
                  </a:cubicBezTo>
                  <a:close/>
                  <a:moveTo>
                    <a:pt x="2964617" y="1141571"/>
                  </a:moveTo>
                  <a:cubicBezTo>
                    <a:pt x="2938304" y="1146024"/>
                    <a:pt x="2911991" y="1139547"/>
                    <a:pt x="2888107" y="1121735"/>
                  </a:cubicBezTo>
                  <a:lnTo>
                    <a:pt x="1572467" y="334780"/>
                  </a:lnTo>
                  <a:cubicBezTo>
                    <a:pt x="1562346" y="328708"/>
                    <a:pt x="1549392" y="328708"/>
                    <a:pt x="1538867" y="334780"/>
                  </a:cubicBezTo>
                  <a:lnTo>
                    <a:pt x="220798" y="1123355"/>
                  </a:lnTo>
                  <a:cubicBezTo>
                    <a:pt x="199342" y="1139143"/>
                    <a:pt x="173434" y="1145619"/>
                    <a:pt x="146717" y="1141571"/>
                  </a:cubicBezTo>
                  <a:cubicBezTo>
                    <a:pt x="120404" y="1137523"/>
                    <a:pt x="97735" y="1122950"/>
                    <a:pt x="82352" y="1101090"/>
                  </a:cubicBezTo>
                  <a:cubicBezTo>
                    <a:pt x="51991" y="1057775"/>
                    <a:pt x="61302" y="998672"/>
                    <a:pt x="101378" y="968716"/>
                  </a:cubicBezTo>
                  <a:lnTo>
                    <a:pt x="1555464" y="71247"/>
                  </a:lnTo>
                  <a:lnTo>
                    <a:pt x="3008741" y="967907"/>
                  </a:lnTo>
                  <a:cubicBezTo>
                    <a:pt x="3050032" y="999887"/>
                    <a:pt x="3059343" y="1058180"/>
                    <a:pt x="3028982" y="1101090"/>
                  </a:cubicBezTo>
                  <a:cubicBezTo>
                    <a:pt x="3013599" y="1122950"/>
                    <a:pt x="2990930" y="1137118"/>
                    <a:pt x="2964617" y="1141571"/>
                  </a:cubicBezTo>
                  <a:close/>
                  <a:moveTo>
                    <a:pt x="254802" y="1266253"/>
                  </a:moveTo>
                  <a:lnTo>
                    <a:pt x="254802" y="1266253"/>
                  </a:lnTo>
                  <a:lnTo>
                    <a:pt x="254802" y="1266253"/>
                  </a:lnTo>
                  <a:lnTo>
                    <a:pt x="254802" y="1178814"/>
                  </a:lnTo>
                  <a:cubicBezTo>
                    <a:pt x="255612" y="1178409"/>
                    <a:pt x="256016" y="1178004"/>
                    <a:pt x="256826" y="1177195"/>
                  </a:cubicBezTo>
                  <a:lnTo>
                    <a:pt x="1555464" y="400360"/>
                  </a:lnTo>
                  <a:lnTo>
                    <a:pt x="2851674" y="1175576"/>
                  </a:lnTo>
                  <a:cubicBezTo>
                    <a:pt x="2853293" y="1176790"/>
                    <a:pt x="2854913" y="1178004"/>
                    <a:pt x="2856532" y="1178814"/>
                  </a:cubicBezTo>
                  <a:lnTo>
                    <a:pt x="2856532" y="1266253"/>
                  </a:lnTo>
                  <a:lnTo>
                    <a:pt x="2856532" y="1266253"/>
                  </a:lnTo>
                  <a:lnTo>
                    <a:pt x="2856532" y="2668929"/>
                  </a:lnTo>
                  <a:lnTo>
                    <a:pt x="2076053" y="2668929"/>
                  </a:lnTo>
                  <a:lnTo>
                    <a:pt x="2076053" y="2573798"/>
                  </a:lnTo>
                  <a:cubicBezTo>
                    <a:pt x="2076053" y="2518744"/>
                    <a:pt x="2031119" y="2473809"/>
                    <a:pt x="1976065" y="2473809"/>
                  </a:cubicBezTo>
                  <a:lnTo>
                    <a:pt x="1945704" y="2473809"/>
                  </a:lnTo>
                  <a:lnTo>
                    <a:pt x="1945704" y="1465826"/>
                  </a:lnTo>
                  <a:cubicBezTo>
                    <a:pt x="1945704" y="1411986"/>
                    <a:pt x="1901984" y="1368266"/>
                    <a:pt x="1848144" y="1368266"/>
                  </a:cubicBezTo>
                  <a:lnTo>
                    <a:pt x="1263190" y="1368266"/>
                  </a:lnTo>
                  <a:cubicBezTo>
                    <a:pt x="1209350" y="1368266"/>
                    <a:pt x="1165630" y="1411986"/>
                    <a:pt x="1165630" y="1465826"/>
                  </a:cubicBezTo>
                  <a:lnTo>
                    <a:pt x="1165630" y="2473809"/>
                  </a:lnTo>
                  <a:lnTo>
                    <a:pt x="1133245" y="2473809"/>
                  </a:lnTo>
                  <a:cubicBezTo>
                    <a:pt x="1079405" y="2473809"/>
                    <a:pt x="1035685" y="2517529"/>
                    <a:pt x="1035685" y="2571369"/>
                  </a:cubicBezTo>
                  <a:lnTo>
                    <a:pt x="1035685" y="2668929"/>
                  </a:lnTo>
                  <a:lnTo>
                    <a:pt x="254802" y="2668929"/>
                  </a:lnTo>
                  <a:lnTo>
                    <a:pt x="254802" y="1266253"/>
                  </a:lnTo>
                  <a:close/>
                  <a:moveTo>
                    <a:pt x="1230400" y="2473809"/>
                  </a:moveTo>
                  <a:lnTo>
                    <a:pt x="1230400" y="1465826"/>
                  </a:lnTo>
                  <a:cubicBezTo>
                    <a:pt x="1230400" y="1448014"/>
                    <a:pt x="1244973" y="1433441"/>
                    <a:pt x="1262785" y="1433441"/>
                  </a:cubicBezTo>
                  <a:lnTo>
                    <a:pt x="1848144" y="1433441"/>
                  </a:lnTo>
                  <a:cubicBezTo>
                    <a:pt x="1865955" y="1433441"/>
                    <a:pt x="1880529" y="1448014"/>
                    <a:pt x="1880529" y="1465826"/>
                  </a:cubicBezTo>
                  <a:lnTo>
                    <a:pt x="1880529" y="2473809"/>
                  </a:lnTo>
                  <a:lnTo>
                    <a:pt x="1230400" y="2473809"/>
                  </a:lnTo>
                  <a:close/>
                  <a:moveTo>
                    <a:pt x="1100455" y="2668929"/>
                  </a:moveTo>
                  <a:lnTo>
                    <a:pt x="1100455" y="2571369"/>
                  </a:lnTo>
                  <a:cubicBezTo>
                    <a:pt x="1100455" y="2553557"/>
                    <a:pt x="1115028" y="2538984"/>
                    <a:pt x="1132840" y="2538984"/>
                  </a:cubicBezTo>
                  <a:lnTo>
                    <a:pt x="1976065" y="2538984"/>
                  </a:lnTo>
                  <a:cubicBezTo>
                    <a:pt x="1995091" y="2538984"/>
                    <a:pt x="2010878" y="2554772"/>
                    <a:pt x="2010878" y="2573798"/>
                  </a:cubicBezTo>
                  <a:lnTo>
                    <a:pt x="2010878" y="2668929"/>
                  </a:lnTo>
                  <a:lnTo>
                    <a:pt x="1100455" y="2668929"/>
                  </a:lnTo>
                  <a:close/>
                  <a:moveTo>
                    <a:pt x="2173613" y="67199"/>
                  </a:moveTo>
                  <a:lnTo>
                    <a:pt x="2433908" y="67199"/>
                  </a:lnTo>
                  <a:cubicBezTo>
                    <a:pt x="2451719" y="67199"/>
                    <a:pt x="2466293" y="81772"/>
                    <a:pt x="2466293" y="99584"/>
                  </a:cubicBezTo>
                  <a:cubicBezTo>
                    <a:pt x="2466293" y="117396"/>
                    <a:pt x="2451719" y="131969"/>
                    <a:pt x="2433908" y="131969"/>
                  </a:cubicBezTo>
                  <a:lnTo>
                    <a:pt x="2173613" y="131969"/>
                  </a:lnTo>
                  <a:cubicBezTo>
                    <a:pt x="2155802" y="131969"/>
                    <a:pt x="2141228" y="117396"/>
                    <a:pt x="2141228" y="99584"/>
                  </a:cubicBezTo>
                  <a:cubicBezTo>
                    <a:pt x="2141228" y="81772"/>
                    <a:pt x="2155802" y="67199"/>
                    <a:pt x="2173613" y="67199"/>
                  </a:cubicBezTo>
                  <a:close/>
                  <a:moveTo>
                    <a:pt x="2401118" y="197549"/>
                  </a:moveTo>
                  <a:lnTo>
                    <a:pt x="2401118" y="516541"/>
                  </a:lnTo>
                  <a:lnTo>
                    <a:pt x="2205998" y="395907"/>
                  </a:lnTo>
                  <a:lnTo>
                    <a:pt x="2205998" y="197144"/>
                  </a:lnTo>
                  <a:lnTo>
                    <a:pt x="2401118" y="197144"/>
                  </a:lnTo>
                  <a:close/>
                </a:path>
              </a:pathLst>
            </a:custGeom>
            <a:solidFill>
              <a:schemeClr val="accent1"/>
            </a:solidFill>
            <a:ln w="404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A44CC73-7028-D6E0-E71D-9BBD48F864B7}"/>
                </a:ext>
              </a:extLst>
            </p:cNvPr>
            <p:cNvSpPr/>
            <p:nvPr/>
          </p:nvSpPr>
          <p:spPr>
            <a:xfrm>
              <a:off x="4455770" y="870346"/>
              <a:ext cx="357449" cy="97155"/>
            </a:xfrm>
            <a:custGeom>
              <a:avLst/>
              <a:gdLst>
                <a:gd name="connsiteX0" fmla="*/ 48578 w 357449"/>
                <a:gd name="connsiteY0" fmla="*/ 97155 h 97155"/>
                <a:gd name="connsiteX1" fmla="*/ 0 w 357449"/>
                <a:gd name="connsiteY1" fmla="*/ 48578 h 97155"/>
                <a:gd name="connsiteX2" fmla="*/ 48578 w 357449"/>
                <a:gd name="connsiteY2" fmla="*/ 0 h 97155"/>
                <a:gd name="connsiteX3" fmla="*/ 308872 w 357449"/>
                <a:gd name="connsiteY3" fmla="*/ 0 h 97155"/>
                <a:gd name="connsiteX4" fmla="*/ 357450 w 357449"/>
                <a:gd name="connsiteY4" fmla="*/ 48578 h 97155"/>
                <a:gd name="connsiteX5" fmla="*/ 308872 w 357449"/>
                <a:gd name="connsiteY5" fmla="*/ 97155 h 97155"/>
                <a:gd name="connsiteX6" fmla="*/ 48578 w 357449"/>
                <a:gd name="connsiteY6"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49" h="97155">
                  <a:moveTo>
                    <a:pt x="48578" y="97155"/>
                  </a:moveTo>
                  <a:cubicBezTo>
                    <a:pt x="21860" y="97155"/>
                    <a:pt x="0" y="75295"/>
                    <a:pt x="0" y="48578"/>
                  </a:cubicBezTo>
                  <a:cubicBezTo>
                    <a:pt x="0" y="21860"/>
                    <a:pt x="21860" y="0"/>
                    <a:pt x="48578" y="0"/>
                  </a:cubicBezTo>
                  <a:lnTo>
                    <a:pt x="308872" y="0"/>
                  </a:lnTo>
                  <a:cubicBezTo>
                    <a:pt x="335590" y="0"/>
                    <a:pt x="357450" y="21860"/>
                    <a:pt x="357450" y="48578"/>
                  </a:cubicBezTo>
                  <a:cubicBezTo>
                    <a:pt x="357450" y="75295"/>
                    <a:pt x="335590" y="97155"/>
                    <a:pt x="308872" y="97155"/>
                  </a:cubicBezTo>
                  <a:lnTo>
                    <a:pt x="48578" y="97155"/>
                  </a:lnTo>
                  <a:close/>
                </a:path>
              </a:pathLst>
            </a:custGeom>
            <a:solidFill>
              <a:srgbClr val="788EC7"/>
            </a:solidFill>
            <a:ln w="404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0C5D8A4-AFF4-CCFB-4822-02C067ABC7ED}"/>
                </a:ext>
              </a:extLst>
            </p:cNvPr>
            <p:cNvSpPr/>
            <p:nvPr/>
          </p:nvSpPr>
          <p:spPr>
            <a:xfrm>
              <a:off x="4471963" y="886539"/>
              <a:ext cx="325064" cy="64770"/>
            </a:xfrm>
            <a:custGeom>
              <a:avLst/>
              <a:gdLst>
                <a:gd name="connsiteX0" fmla="*/ 32385 w 325064"/>
                <a:gd name="connsiteY0" fmla="*/ 64770 h 64770"/>
                <a:gd name="connsiteX1" fmla="*/ 292680 w 325064"/>
                <a:gd name="connsiteY1" fmla="*/ 64770 h 64770"/>
                <a:gd name="connsiteX2" fmla="*/ 325065 w 325064"/>
                <a:gd name="connsiteY2" fmla="*/ 32385 h 64770"/>
                <a:gd name="connsiteX3" fmla="*/ 292680 w 325064"/>
                <a:gd name="connsiteY3" fmla="*/ 0 h 64770"/>
                <a:gd name="connsiteX4" fmla="*/ 32385 w 325064"/>
                <a:gd name="connsiteY4" fmla="*/ 0 h 64770"/>
                <a:gd name="connsiteX5" fmla="*/ 0 w 325064"/>
                <a:gd name="connsiteY5" fmla="*/ 32385 h 64770"/>
                <a:gd name="connsiteX6" fmla="*/ 32385 w 325064"/>
                <a:gd name="connsiteY6" fmla="*/ 6477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4" h="64770">
                  <a:moveTo>
                    <a:pt x="32385" y="64770"/>
                  </a:moveTo>
                  <a:lnTo>
                    <a:pt x="292680" y="64770"/>
                  </a:lnTo>
                  <a:cubicBezTo>
                    <a:pt x="310491" y="64770"/>
                    <a:pt x="325065" y="50197"/>
                    <a:pt x="325065" y="32385"/>
                  </a:cubicBezTo>
                  <a:cubicBezTo>
                    <a:pt x="325065" y="14573"/>
                    <a:pt x="310491" y="0"/>
                    <a:pt x="292680" y="0"/>
                  </a:cubicBezTo>
                  <a:lnTo>
                    <a:pt x="32385" y="0"/>
                  </a:lnTo>
                  <a:cubicBezTo>
                    <a:pt x="14574" y="0"/>
                    <a:pt x="0" y="14573"/>
                    <a:pt x="0" y="32385"/>
                  </a:cubicBezTo>
                  <a:cubicBezTo>
                    <a:pt x="0" y="50197"/>
                    <a:pt x="14574" y="64770"/>
                    <a:pt x="32385" y="64770"/>
                  </a:cubicBezTo>
                  <a:close/>
                </a:path>
              </a:pathLst>
            </a:custGeom>
            <a:solidFill>
              <a:schemeClr val="accent2"/>
            </a:solidFill>
            <a:ln w="404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0283D1B-B8BE-6909-F746-C1E9031C51B5}"/>
                </a:ext>
              </a:extLst>
            </p:cNvPr>
            <p:cNvSpPr/>
            <p:nvPr/>
          </p:nvSpPr>
          <p:spPr>
            <a:xfrm>
              <a:off x="3658695" y="2739770"/>
              <a:ext cx="32789" cy="4048"/>
            </a:xfrm>
            <a:custGeom>
              <a:avLst/>
              <a:gdLst>
                <a:gd name="connsiteX0" fmla="*/ 0 w 32789"/>
                <a:gd name="connsiteY0" fmla="*/ 0 h 4048"/>
                <a:gd name="connsiteX1" fmla="*/ 0 w 32789"/>
                <a:gd name="connsiteY1" fmla="*/ 0 h 4048"/>
                <a:gd name="connsiteX2" fmla="*/ 32790 w 32789"/>
                <a:gd name="connsiteY2" fmla="*/ 0 h 4048"/>
                <a:gd name="connsiteX3" fmla="*/ 32790 w 32789"/>
                <a:gd name="connsiteY3" fmla="*/ 0 h 4048"/>
              </a:gdLst>
              <a:ahLst/>
              <a:cxnLst>
                <a:cxn ang="0">
                  <a:pos x="connsiteX0" y="connsiteY0"/>
                </a:cxn>
                <a:cxn ang="0">
                  <a:pos x="connsiteX1" y="connsiteY1"/>
                </a:cxn>
                <a:cxn ang="0">
                  <a:pos x="connsiteX2" y="connsiteY2"/>
                </a:cxn>
                <a:cxn ang="0">
                  <a:pos x="connsiteX3" y="connsiteY3"/>
                </a:cxn>
              </a:cxnLst>
              <a:rect l="l" t="t" r="r" b="b"/>
              <a:pathLst>
                <a:path w="32789" h="4048">
                  <a:moveTo>
                    <a:pt x="0" y="0"/>
                  </a:moveTo>
                  <a:lnTo>
                    <a:pt x="0" y="0"/>
                  </a:lnTo>
                  <a:lnTo>
                    <a:pt x="32790" y="0"/>
                  </a:lnTo>
                  <a:lnTo>
                    <a:pt x="32790" y="0"/>
                  </a:lnTo>
                  <a:close/>
                </a:path>
              </a:pathLst>
            </a:custGeom>
            <a:solidFill>
              <a:srgbClr val="788EC7"/>
            </a:solidFill>
            <a:ln w="404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7A1F2CE-9B2D-30CD-78A1-2AAD4316EC84}"/>
                </a:ext>
              </a:extLst>
            </p:cNvPr>
            <p:cNvSpPr/>
            <p:nvPr/>
          </p:nvSpPr>
          <p:spPr>
            <a:xfrm>
              <a:off x="3593520" y="2675000"/>
              <a:ext cx="130349" cy="130349"/>
            </a:xfrm>
            <a:custGeom>
              <a:avLst/>
              <a:gdLst>
                <a:gd name="connsiteX0" fmla="*/ 65175 w 130349"/>
                <a:gd name="connsiteY0" fmla="*/ 0 h 130349"/>
                <a:gd name="connsiteX1" fmla="*/ 0 w 130349"/>
                <a:gd name="connsiteY1" fmla="*/ 65175 h 130349"/>
                <a:gd name="connsiteX2" fmla="*/ 65175 w 130349"/>
                <a:gd name="connsiteY2" fmla="*/ 130350 h 130349"/>
                <a:gd name="connsiteX3" fmla="*/ 130350 w 130349"/>
                <a:gd name="connsiteY3" fmla="*/ 65175 h 130349"/>
                <a:gd name="connsiteX4" fmla="*/ 65175 w 130349"/>
                <a:gd name="connsiteY4" fmla="*/ 0 h 130349"/>
                <a:gd name="connsiteX5" fmla="*/ 97965 w 130349"/>
                <a:gd name="connsiteY5" fmla="*/ 64770 h 130349"/>
                <a:gd name="connsiteX6" fmla="*/ 65580 w 130349"/>
                <a:gd name="connsiteY6" fmla="*/ 64770 h 130349"/>
                <a:gd name="connsiteX7" fmla="*/ 65580 w 130349"/>
                <a:gd name="connsiteY7" fmla="*/ 64770 h 130349"/>
                <a:gd name="connsiteX8" fmla="*/ 97965 w 130349"/>
                <a:gd name="connsiteY8" fmla="*/ 64770 h 130349"/>
                <a:gd name="connsiteX9" fmla="*/ 97965 w 130349"/>
                <a:gd name="connsiteY9" fmla="*/ 64770 h 130349"/>
                <a:gd name="connsiteX10" fmla="*/ 97965 w 130349"/>
                <a:gd name="connsiteY10" fmla="*/ 64770 h 1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9" h="130349">
                  <a:moveTo>
                    <a:pt x="65175" y="0"/>
                  </a:moveTo>
                  <a:cubicBezTo>
                    <a:pt x="29147" y="0"/>
                    <a:pt x="0" y="29147"/>
                    <a:pt x="0" y="65175"/>
                  </a:cubicBezTo>
                  <a:cubicBezTo>
                    <a:pt x="0" y="101203"/>
                    <a:pt x="29147" y="130350"/>
                    <a:pt x="65175" y="130350"/>
                  </a:cubicBezTo>
                  <a:cubicBezTo>
                    <a:pt x="101203" y="130350"/>
                    <a:pt x="130350" y="101203"/>
                    <a:pt x="130350" y="65175"/>
                  </a:cubicBezTo>
                  <a:cubicBezTo>
                    <a:pt x="130350" y="29147"/>
                    <a:pt x="101203" y="0"/>
                    <a:pt x="65175" y="0"/>
                  </a:cubicBezTo>
                  <a:close/>
                  <a:moveTo>
                    <a:pt x="97965" y="64770"/>
                  </a:moveTo>
                  <a:lnTo>
                    <a:pt x="65580" y="64770"/>
                  </a:lnTo>
                  <a:lnTo>
                    <a:pt x="65580" y="64770"/>
                  </a:lnTo>
                  <a:lnTo>
                    <a:pt x="97965" y="64770"/>
                  </a:lnTo>
                  <a:lnTo>
                    <a:pt x="97965" y="64770"/>
                  </a:lnTo>
                  <a:lnTo>
                    <a:pt x="97965" y="64770"/>
                  </a:lnTo>
                  <a:close/>
                </a:path>
              </a:pathLst>
            </a:custGeom>
            <a:solidFill>
              <a:schemeClr val="accent1"/>
            </a:solidFill>
            <a:ln w="404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A8C1D3-4AFC-A9F5-9860-609447F6A1C8}"/>
                </a:ext>
              </a:extLst>
            </p:cNvPr>
            <p:cNvSpPr/>
            <p:nvPr/>
          </p:nvSpPr>
          <p:spPr>
            <a:xfrm>
              <a:off x="2845831" y="2187201"/>
              <a:ext cx="390239" cy="325064"/>
            </a:xfrm>
            <a:custGeom>
              <a:avLst/>
              <a:gdLst>
                <a:gd name="connsiteX0" fmla="*/ 390239 w 390239"/>
                <a:gd name="connsiteY0" fmla="*/ 32385 h 325064"/>
                <a:gd name="connsiteX1" fmla="*/ 357854 w 390239"/>
                <a:gd name="connsiteY1" fmla="*/ 0 h 325064"/>
                <a:gd name="connsiteX2" fmla="*/ 32385 w 390239"/>
                <a:gd name="connsiteY2" fmla="*/ 0 h 325064"/>
                <a:gd name="connsiteX3" fmla="*/ 0 w 390239"/>
                <a:gd name="connsiteY3" fmla="*/ 32385 h 325064"/>
                <a:gd name="connsiteX4" fmla="*/ 0 w 390239"/>
                <a:gd name="connsiteY4" fmla="*/ 325064 h 325064"/>
                <a:gd name="connsiteX5" fmla="*/ 390239 w 390239"/>
                <a:gd name="connsiteY5" fmla="*/ 325064 h 325064"/>
                <a:gd name="connsiteX6" fmla="*/ 390239 w 390239"/>
                <a:gd name="connsiteY6" fmla="*/ 32385 h 32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9" h="325064">
                  <a:moveTo>
                    <a:pt x="390239" y="32385"/>
                  </a:moveTo>
                  <a:cubicBezTo>
                    <a:pt x="390239" y="14573"/>
                    <a:pt x="375666" y="0"/>
                    <a:pt x="357854" y="0"/>
                  </a:cubicBezTo>
                  <a:lnTo>
                    <a:pt x="32385" y="0"/>
                  </a:lnTo>
                  <a:cubicBezTo>
                    <a:pt x="14573" y="0"/>
                    <a:pt x="0" y="14573"/>
                    <a:pt x="0" y="32385"/>
                  </a:cubicBezTo>
                  <a:lnTo>
                    <a:pt x="0" y="325064"/>
                  </a:lnTo>
                  <a:lnTo>
                    <a:pt x="390239" y="325064"/>
                  </a:lnTo>
                  <a:lnTo>
                    <a:pt x="390239" y="32385"/>
                  </a:lnTo>
                  <a:close/>
                </a:path>
              </a:pathLst>
            </a:custGeom>
            <a:solidFill>
              <a:srgbClr val="FCB23D"/>
            </a:solidFill>
            <a:ln w="404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8CD83C9-A2D0-01B4-68FF-F7D0B1102836}"/>
                </a:ext>
              </a:extLst>
            </p:cNvPr>
            <p:cNvSpPr/>
            <p:nvPr/>
          </p:nvSpPr>
          <p:spPr>
            <a:xfrm>
              <a:off x="4537138" y="2187201"/>
              <a:ext cx="390238" cy="195119"/>
            </a:xfrm>
            <a:custGeom>
              <a:avLst/>
              <a:gdLst>
                <a:gd name="connsiteX0" fmla="*/ 389834 w 390238"/>
                <a:gd name="connsiteY0" fmla="*/ 32385 h 195119"/>
                <a:gd name="connsiteX1" fmla="*/ 357449 w 390238"/>
                <a:gd name="connsiteY1" fmla="*/ 0 h 195119"/>
                <a:gd name="connsiteX2" fmla="*/ 32385 w 390238"/>
                <a:gd name="connsiteY2" fmla="*/ 0 h 195119"/>
                <a:gd name="connsiteX3" fmla="*/ 0 w 390238"/>
                <a:gd name="connsiteY3" fmla="*/ 32385 h 195119"/>
                <a:gd name="connsiteX4" fmla="*/ 0 w 390238"/>
                <a:gd name="connsiteY4" fmla="*/ 195120 h 195119"/>
                <a:gd name="connsiteX5" fmla="*/ 390239 w 390238"/>
                <a:gd name="connsiteY5" fmla="*/ 195120 h 195119"/>
                <a:gd name="connsiteX6" fmla="*/ 390239 w 390238"/>
                <a:gd name="connsiteY6" fmla="*/ 32385 h 1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8" h="195119">
                  <a:moveTo>
                    <a:pt x="389834" y="32385"/>
                  </a:moveTo>
                  <a:cubicBezTo>
                    <a:pt x="389834" y="14573"/>
                    <a:pt x="375261" y="0"/>
                    <a:pt x="357449" y="0"/>
                  </a:cubicBezTo>
                  <a:lnTo>
                    <a:pt x="32385" y="0"/>
                  </a:lnTo>
                  <a:cubicBezTo>
                    <a:pt x="14573" y="0"/>
                    <a:pt x="0" y="14573"/>
                    <a:pt x="0" y="32385"/>
                  </a:cubicBezTo>
                  <a:lnTo>
                    <a:pt x="0" y="195120"/>
                  </a:lnTo>
                  <a:lnTo>
                    <a:pt x="390239" y="195120"/>
                  </a:lnTo>
                  <a:lnTo>
                    <a:pt x="390239" y="32385"/>
                  </a:lnTo>
                  <a:close/>
                </a:path>
              </a:pathLst>
            </a:custGeom>
            <a:solidFill>
              <a:srgbClr val="FCB23D"/>
            </a:solidFill>
            <a:ln w="404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8866A0-4B94-924A-E280-BF696FBD7A04}"/>
                </a:ext>
              </a:extLst>
            </p:cNvPr>
            <p:cNvSpPr/>
            <p:nvPr/>
          </p:nvSpPr>
          <p:spPr>
            <a:xfrm>
              <a:off x="2715887" y="2902505"/>
              <a:ext cx="650128" cy="129944"/>
            </a:xfrm>
            <a:custGeom>
              <a:avLst/>
              <a:gdLst>
                <a:gd name="connsiteX0" fmla="*/ 650129 w 650128"/>
                <a:gd name="connsiteY0" fmla="*/ 32385 h 129944"/>
                <a:gd name="connsiteX1" fmla="*/ 644461 w 650128"/>
                <a:gd name="connsiteY1" fmla="*/ 0 h 129944"/>
                <a:gd name="connsiteX2" fmla="*/ 552569 w 650128"/>
                <a:gd name="connsiteY2" fmla="*/ 65175 h 129944"/>
                <a:gd name="connsiteX3" fmla="*/ 97560 w 650128"/>
                <a:gd name="connsiteY3" fmla="*/ 65175 h 129944"/>
                <a:gd name="connsiteX4" fmla="*/ 5667 w 650128"/>
                <a:gd name="connsiteY4" fmla="*/ 0 h 129944"/>
                <a:gd name="connsiteX5" fmla="*/ 0 w 650128"/>
                <a:gd name="connsiteY5" fmla="*/ 32385 h 129944"/>
                <a:gd name="connsiteX6" fmla="*/ 97560 w 650128"/>
                <a:gd name="connsiteY6" fmla="*/ 129945 h 129944"/>
                <a:gd name="connsiteX7" fmla="*/ 552974 w 650128"/>
                <a:gd name="connsiteY7" fmla="*/ 129945 h 129944"/>
                <a:gd name="connsiteX8" fmla="*/ 650129 w 650128"/>
                <a:gd name="connsiteY8" fmla="*/ 3238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128" h="129944">
                  <a:moveTo>
                    <a:pt x="650129" y="32385"/>
                  </a:moveTo>
                  <a:cubicBezTo>
                    <a:pt x="650129" y="21050"/>
                    <a:pt x="648105" y="10120"/>
                    <a:pt x="644461" y="0"/>
                  </a:cubicBezTo>
                  <a:cubicBezTo>
                    <a:pt x="631103" y="38052"/>
                    <a:pt x="595074" y="65175"/>
                    <a:pt x="552569" y="65175"/>
                  </a:cubicBezTo>
                  <a:lnTo>
                    <a:pt x="97560" y="65175"/>
                  </a:lnTo>
                  <a:cubicBezTo>
                    <a:pt x="55054" y="65175"/>
                    <a:pt x="19026" y="38052"/>
                    <a:pt x="5667" y="0"/>
                  </a:cubicBezTo>
                  <a:cubicBezTo>
                    <a:pt x="2024" y="10120"/>
                    <a:pt x="0" y="21050"/>
                    <a:pt x="0" y="32385"/>
                  </a:cubicBezTo>
                  <a:cubicBezTo>
                    <a:pt x="0" y="86225"/>
                    <a:pt x="43720" y="129945"/>
                    <a:pt x="97560" y="129945"/>
                  </a:cubicBezTo>
                  <a:lnTo>
                    <a:pt x="552974" y="129945"/>
                  </a:lnTo>
                  <a:cubicBezTo>
                    <a:pt x="606409" y="129945"/>
                    <a:pt x="650129" y="86225"/>
                    <a:pt x="650129" y="32385"/>
                  </a:cubicBezTo>
                  <a:close/>
                </a:path>
              </a:pathLst>
            </a:custGeom>
            <a:solidFill>
              <a:srgbClr val="DCDDDE"/>
            </a:solidFill>
            <a:ln w="404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E31D384-5BDB-4993-B6C6-7E08213CAEC1}"/>
                </a:ext>
              </a:extLst>
            </p:cNvPr>
            <p:cNvSpPr/>
            <p:nvPr/>
          </p:nvSpPr>
          <p:spPr>
            <a:xfrm>
              <a:off x="2781061" y="2837330"/>
              <a:ext cx="520184" cy="64770"/>
            </a:xfrm>
            <a:custGeom>
              <a:avLst/>
              <a:gdLst>
                <a:gd name="connsiteX0" fmla="*/ 487394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394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394" y="0"/>
                  </a:moveTo>
                  <a:lnTo>
                    <a:pt x="32385" y="0"/>
                  </a:lnTo>
                  <a:cubicBezTo>
                    <a:pt x="14573" y="0"/>
                    <a:pt x="0" y="14573"/>
                    <a:pt x="0" y="32385"/>
                  </a:cubicBezTo>
                  <a:cubicBezTo>
                    <a:pt x="0" y="50197"/>
                    <a:pt x="14573" y="64770"/>
                    <a:pt x="32385" y="64770"/>
                  </a:cubicBezTo>
                  <a:lnTo>
                    <a:pt x="487799" y="64770"/>
                  </a:lnTo>
                  <a:cubicBezTo>
                    <a:pt x="505611" y="64770"/>
                    <a:pt x="520184" y="50197"/>
                    <a:pt x="520184" y="32385"/>
                  </a:cubicBezTo>
                  <a:cubicBezTo>
                    <a:pt x="520184" y="14573"/>
                    <a:pt x="505611" y="0"/>
                    <a:pt x="487394" y="0"/>
                  </a:cubicBezTo>
                  <a:close/>
                </a:path>
              </a:pathLst>
            </a:custGeom>
            <a:solidFill>
              <a:srgbClr val="FFFFFF"/>
            </a:solidFill>
            <a:ln w="404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9C2AB3-A001-B2B7-D9F0-000BB4224BDB}"/>
                </a:ext>
              </a:extLst>
            </p:cNvPr>
            <p:cNvSpPr/>
            <p:nvPr/>
          </p:nvSpPr>
          <p:spPr>
            <a:xfrm>
              <a:off x="2715482" y="2122431"/>
              <a:ext cx="650938" cy="845248"/>
            </a:xfrm>
            <a:custGeom>
              <a:avLst/>
              <a:gdLst>
                <a:gd name="connsiteX0" fmla="*/ 97965 w 650938"/>
                <a:gd name="connsiteY0" fmla="*/ 845248 h 845248"/>
                <a:gd name="connsiteX1" fmla="*/ 553379 w 650938"/>
                <a:gd name="connsiteY1" fmla="*/ 845248 h 845248"/>
                <a:gd name="connsiteX2" fmla="*/ 645271 w 650938"/>
                <a:gd name="connsiteY2" fmla="*/ 780074 h 845248"/>
                <a:gd name="connsiteX3" fmla="*/ 650938 w 650938"/>
                <a:gd name="connsiteY3" fmla="*/ 747689 h 845248"/>
                <a:gd name="connsiteX4" fmla="*/ 585764 w 650938"/>
                <a:gd name="connsiteY4" fmla="*/ 655796 h 845248"/>
                <a:gd name="connsiteX5" fmla="*/ 585764 w 650938"/>
                <a:gd name="connsiteY5" fmla="*/ 422624 h 845248"/>
                <a:gd name="connsiteX6" fmla="*/ 585764 w 650938"/>
                <a:gd name="connsiteY6" fmla="*/ 97560 h 845248"/>
                <a:gd name="connsiteX7" fmla="*/ 488204 w 650938"/>
                <a:gd name="connsiteY7" fmla="*/ 0 h 845248"/>
                <a:gd name="connsiteX8" fmla="*/ 162735 w 650938"/>
                <a:gd name="connsiteY8" fmla="*/ 0 h 845248"/>
                <a:gd name="connsiteX9" fmla="*/ 65175 w 650938"/>
                <a:gd name="connsiteY9" fmla="*/ 97560 h 845248"/>
                <a:gd name="connsiteX10" fmla="*/ 65175 w 650938"/>
                <a:gd name="connsiteY10" fmla="*/ 422624 h 845248"/>
                <a:gd name="connsiteX11" fmla="*/ 65175 w 650938"/>
                <a:gd name="connsiteY11" fmla="*/ 655796 h 845248"/>
                <a:gd name="connsiteX12" fmla="*/ 0 w 650938"/>
                <a:gd name="connsiteY12" fmla="*/ 747689 h 845248"/>
                <a:gd name="connsiteX13" fmla="*/ 5667 w 650938"/>
                <a:gd name="connsiteY13" fmla="*/ 780074 h 845248"/>
                <a:gd name="connsiteX14" fmla="*/ 97965 w 650938"/>
                <a:gd name="connsiteY14" fmla="*/ 845248 h 845248"/>
                <a:gd name="connsiteX15" fmla="*/ 130350 w 650938"/>
                <a:gd name="connsiteY15" fmla="*/ 97155 h 845248"/>
                <a:gd name="connsiteX16" fmla="*/ 162735 w 650938"/>
                <a:gd name="connsiteY16" fmla="*/ 64770 h 845248"/>
                <a:gd name="connsiteX17" fmla="*/ 487799 w 650938"/>
                <a:gd name="connsiteY17" fmla="*/ 64770 h 845248"/>
                <a:gd name="connsiteX18" fmla="*/ 520184 w 650938"/>
                <a:gd name="connsiteY18" fmla="*/ 97155 h 845248"/>
                <a:gd name="connsiteX19" fmla="*/ 520184 w 650938"/>
                <a:gd name="connsiteY19" fmla="*/ 389834 h 845248"/>
                <a:gd name="connsiteX20" fmla="*/ 130350 w 650938"/>
                <a:gd name="connsiteY20" fmla="*/ 389834 h 845248"/>
                <a:gd name="connsiteX21" fmla="*/ 130350 w 650938"/>
                <a:gd name="connsiteY21" fmla="*/ 97155 h 845248"/>
                <a:gd name="connsiteX22" fmla="*/ 552974 w 650938"/>
                <a:gd name="connsiteY22" fmla="*/ 780074 h 845248"/>
                <a:gd name="connsiteX23" fmla="*/ 97965 w 650938"/>
                <a:gd name="connsiteY23" fmla="*/ 780074 h 845248"/>
                <a:gd name="connsiteX24" fmla="*/ 65580 w 650938"/>
                <a:gd name="connsiteY24" fmla="*/ 747689 h 845248"/>
                <a:gd name="connsiteX25" fmla="*/ 97965 w 650938"/>
                <a:gd name="connsiteY25" fmla="*/ 715304 h 845248"/>
                <a:gd name="connsiteX26" fmla="*/ 553379 w 650938"/>
                <a:gd name="connsiteY26" fmla="*/ 715304 h 845248"/>
                <a:gd name="connsiteX27" fmla="*/ 585764 w 650938"/>
                <a:gd name="connsiteY27" fmla="*/ 747689 h 845248"/>
                <a:gd name="connsiteX28" fmla="*/ 552974 w 650938"/>
                <a:gd name="connsiteY28" fmla="*/ 780074 h 845248"/>
                <a:gd name="connsiteX29" fmla="*/ 520589 w 650938"/>
                <a:gd name="connsiteY29" fmla="*/ 455009 h 845248"/>
                <a:gd name="connsiteX30" fmla="*/ 520589 w 650938"/>
                <a:gd name="connsiteY30" fmla="*/ 650129 h 845248"/>
                <a:gd name="connsiteX31" fmla="*/ 130350 w 650938"/>
                <a:gd name="connsiteY31" fmla="*/ 650129 h 845248"/>
                <a:gd name="connsiteX32" fmla="*/ 130350 w 650938"/>
                <a:gd name="connsiteY32" fmla="*/ 455009 h 845248"/>
                <a:gd name="connsiteX33" fmla="*/ 520589 w 650938"/>
                <a:gd name="connsiteY33" fmla="*/ 455009 h 8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938" h="845248">
                  <a:moveTo>
                    <a:pt x="97965" y="845248"/>
                  </a:moveTo>
                  <a:lnTo>
                    <a:pt x="553379" y="845248"/>
                  </a:lnTo>
                  <a:cubicBezTo>
                    <a:pt x="595884" y="845248"/>
                    <a:pt x="631912" y="818126"/>
                    <a:pt x="645271" y="780074"/>
                  </a:cubicBezTo>
                  <a:cubicBezTo>
                    <a:pt x="648914" y="769953"/>
                    <a:pt x="650938" y="759023"/>
                    <a:pt x="650938" y="747689"/>
                  </a:cubicBezTo>
                  <a:cubicBezTo>
                    <a:pt x="650938" y="705183"/>
                    <a:pt x="623816" y="669155"/>
                    <a:pt x="585764" y="655796"/>
                  </a:cubicBezTo>
                  <a:lnTo>
                    <a:pt x="585764" y="422624"/>
                  </a:lnTo>
                  <a:lnTo>
                    <a:pt x="585764" y="97560"/>
                  </a:lnTo>
                  <a:cubicBezTo>
                    <a:pt x="585764" y="43720"/>
                    <a:pt x="542044" y="0"/>
                    <a:pt x="488204" y="0"/>
                  </a:cubicBezTo>
                  <a:lnTo>
                    <a:pt x="162735" y="0"/>
                  </a:lnTo>
                  <a:cubicBezTo>
                    <a:pt x="108895" y="0"/>
                    <a:pt x="65175" y="43720"/>
                    <a:pt x="65175" y="97560"/>
                  </a:cubicBezTo>
                  <a:lnTo>
                    <a:pt x="65175" y="422624"/>
                  </a:lnTo>
                  <a:lnTo>
                    <a:pt x="65175" y="655796"/>
                  </a:lnTo>
                  <a:cubicBezTo>
                    <a:pt x="27527" y="669155"/>
                    <a:pt x="0" y="705183"/>
                    <a:pt x="0" y="747689"/>
                  </a:cubicBezTo>
                  <a:cubicBezTo>
                    <a:pt x="0" y="759023"/>
                    <a:pt x="2024" y="769953"/>
                    <a:pt x="5667" y="780074"/>
                  </a:cubicBezTo>
                  <a:cubicBezTo>
                    <a:pt x="19431" y="817721"/>
                    <a:pt x="55459" y="845248"/>
                    <a:pt x="97965" y="845248"/>
                  </a:cubicBezTo>
                  <a:close/>
                  <a:moveTo>
                    <a:pt x="130350" y="97155"/>
                  </a:moveTo>
                  <a:cubicBezTo>
                    <a:pt x="130350" y="79343"/>
                    <a:pt x="144923" y="64770"/>
                    <a:pt x="162735" y="64770"/>
                  </a:cubicBezTo>
                  <a:lnTo>
                    <a:pt x="487799" y="64770"/>
                  </a:lnTo>
                  <a:cubicBezTo>
                    <a:pt x="505611" y="64770"/>
                    <a:pt x="520184" y="79343"/>
                    <a:pt x="520184" y="97155"/>
                  </a:cubicBezTo>
                  <a:lnTo>
                    <a:pt x="520184" y="389834"/>
                  </a:lnTo>
                  <a:lnTo>
                    <a:pt x="130350" y="389834"/>
                  </a:lnTo>
                  <a:lnTo>
                    <a:pt x="130350" y="97155"/>
                  </a:lnTo>
                  <a:close/>
                  <a:moveTo>
                    <a:pt x="552974" y="780074"/>
                  </a:moveTo>
                  <a:lnTo>
                    <a:pt x="97965" y="780074"/>
                  </a:lnTo>
                  <a:cubicBezTo>
                    <a:pt x="80153" y="780074"/>
                    <a:pt x="65580" y="765501"/>
                    <a:pt x="65580" y="747689"/>
                  </a:cubicBezTo>
                  <a:cubicBezTo>
                    <a:pt x="65580" y="729877"/>
                    <a:pt x="80153" y="715304"/>
                    <a:pt x="97965" y="715304"/>
                  </a:cubicBezTo>
                  <a:lnTo>
                    <a:pt x="553379" y="715304"/>
                  </a:lnTo>
                  <a:cubicBezTo>
                    <a:pt x="571191" y="715304"/>
                    <a:pt x="585764" y="729877"/>
                    <a:pt x="585764" y="747689"/>
                  </a:cubicBezTo>
                  <a:cubicBezTo>
                    <a:pt x="585764" y="765501"/>
                    <a:pt x="571191" y="780074"/>
                    <a:pt x="552974" y="780074"/>
                  </a:cubicBezTo>
                  <a:close/>
                  <a:moveTo>
                    <a:pt x="520589" y="455009"/>
                  </a:moveTo>
                  <a:lnTo>
                    <a:pt x="520589" y="650129"/>
                  </a:lnTo>
                  <a:lnTo>
                    <a:pt x="130350" y="650129"/>
                  </a:lnTo>
                  <a:lnTo>
                    <a:pt x="130350" y="455009"/>
                  </a:lnTo>
                  <a:lnTo>
                    <a:pt x="520589" y="455009"/>
                  </a:lnTo>
                  <a:close/>
                </a:path>
              </a:pathLst>
            </a:custGeom>
            <a:solidFill>
              <a:schemeClr val="accent1"/>
            </a:solidFill>
            <a:ln w="404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250596-84CE-4EF2-D938-528D92558565}"/>
                </a:ext>
              </a:extLst>
            </p:cNvPr>
            <p:cNvSpPr/>
            <p:nvPr/>
          </p:nvSpPr>
          <p:spPr>
            <a:xfrm>
              <a:off x="4406788" y="2902505"/>
              <a:ext cx="650533" cy="129944"/>
            </a:xfrm>
            <a:custGeom>
              <a:avLst/>
              <a:gdLst>
                <a:gd name="connsiteX0" fmla="*/ 97560 w 650533"/>
                <a:gd name="connsiteY0" fmla="*/ 129945 h 129944"/>
                <a:gd name="connsiteX1" fmla="*/ 552974 w 650533"/>
                <a:gd name="connsiteY1" fmla="*/ 129945 h 129944"/>
                <a:gd name="connsiteX2" fmla="*/ 650534 w 650533"/>
                <a:gd name="connsiteY2" fmla="*/ 32385 h 129944"/>
                <a:gd name="connsiteX3" fmla="*/ 644867 w 650533"/>
                <a:gd name="connsiteY3" fmla="*/ 0 h 129944"/>
                <a:gd name="connsiteX4" fmla="*/ 552974 w 650533"/>
                <a:gd name="connsiteY4" fmla="*/ 65175 h 129944"/>
                <a:gd name="connsiteX5" fmla="*/ 97560 w 650533"/>
                <a:gd name="connsiteY5" fmla="*/ 65175 h 129944"/>
                <a:gd name="connsiteX6" fmla="*/ 5667 w 650533"/>
                <a:gd name="connsiteY6" fmla="*/ 0 h 129944"/>
                <a:gd name="connsiteX7" fmla="*/ 0 w 650533"/>
                <a:gd name="connsiteY7" fmla="*/ 32385 h 129944"/>
                <a:gd name="connsiteX8" fmla="*/ 97560 w 650533"/>
                <a:gd name="connsiteY8" fmla="*/ 12994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533" h="129944">
                  <a:moveTo>
                    <a:pt x="97560" y="129945"/>
                  </a:moveTo>
                  <a:lnTo>
                    <a:pt x="552974" y="129945"/>
                  </a:lnTo>
                  <a:cubicBezTo>
                    <a:pt x="606814" y="129945"/>
                    <a:pt x="650534" y="86225"/>
                    <a:pt x="650534" y="32385"/>
                  </a:cubicBezTo>
                  <a:cubicBezTo>
                    <a:pt x="650534" y="21050"/>
                    <a:pt x="648510" y="10120"/>
                    <a:pt x="644867" y="0"/>
                  </a:cubicBezTo>
                  <a:cubicBezTo>
                    <a:pt x="631508" y="37648"/>
                    <a:pt x="595479" y="65175"/>
                    <a:pt x="552974" y="65175"/>
                  </a:cubicBezTo>
                  <a:lnTo>
                    <a:pt x="97560" y="65175"/>
                  </a:lnTo>
                  <a:cubicBezTo>
                    <a:pt x="55054" y="65175"/>
                    <a:pt x="19026" y="38052"/>
                    <a:pt x="5667" y="0"/>
                  </a:cubicBezTo>
                  <a:cubicBezTo>
                    <a:pt x="2024" y="10120"/>
                    <a:pt x="0" y="21050"/>
                    <a:pt x="0" y="32385"/>
                  </a:cubicBezTo>
                  <a:cubicBezTo>
                    <a:pt x="0" y="86225"/>
                    <a:pt x="43720" y="129945"/>
                    <a:pt x="97560" y="129945"/>
                  </a:cubicBezTo>
                  <a:close/>
                </a:path>
              </a:pathLst>
            </a:custGeom>
            <a:solidFill>
              <a:srgbClr val="DCDDDE"/>
            </a:solidFill>
            <a:ln w="404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AA5B00B-1364-6345-443A-55585A25D0D0}"/>
                </a:ext>
              </a:extLst>
            </p:cNvPr>
            <p:cNvSpPr/>
            <p:nvPr/>
          </p:nvSpPr>
          <p:spPr>
            <a:xfrm>
              <a:off x="4471963" y="2837330"/>
              <a:ext cx="520184" cy="64770"/>
            </a:xfrm>
            <a:custGeom>
              <a:avLst/>
              <a:gdLst>
                <a:gd name="connsiteX0" fmla="*/ 487799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799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799" y="0"/>
                  </a:moveTo>
                  <a:lnTo>
                    <a:pt x="32385" y="0"/>
                  </a:lnTo>
                  <a:cubicBezTo>
                    <a:pt x="14574" y="0"/>
                    <a:pt x="0" y="14573"/>
                    <a:pt x="0" y="32385"/>
                  </a:cubicBezTo>
                  <a:cubicBezTo>
                    <a:pt x="0" y="50197"/>
                    <a:pt x="14574" y="64770"/>
                    <a:pt x="32385" y="64770"/>
                  </a:cubicBezTo>
                  <a:lnTo>
                    <a:pt x="487799" y="64770"/>
                  </a:lnTo>
                  <a:cubicBezTo>
                    <a:pt x="505611" y="64770"/>
                    <a:pt x="520184" y="50197"/>
                    <a:pt x="520184" y="32385"/>
                  </a:cubicBezTo>
                  <a:cubicBezTo>
                    <a:pt x="520184" y="14573"/>
                    <a:pt x="505611" y="0"/>
                    <a:pt x="487799" y="0"/>
                  </a:cubicBezTo>
                  <a:close/>
                </a:path>
              </a:pathLst>
            </a:custGeom>
            <a:solidFill>
              <a:srgbClr val="FFFFFF"/>
            </a:solidFill>
            <a:ln w="404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30FB3AC-FE02-D44C-12C8-1B37D0F24EF8}"/>
                </a:ext>
              </a:extLst>
            </p:cNvPr>
            <p:cNvSpPr/>
            <p:nvPr/>
          </p:nvSpPr>
          <p:spPr>
            <a:xfrm>
              <a:off x="4406788" y="2122027"/>
              <a:ext cx="650533" cy="845653"/>
            </a:xfrm>
            <a:custGeom>
              <a:avLst/>
              <a:gdLst>
                <a:gd name="connsiteX0" fmla="*/ 97560 w 650533"/>
                <a:gd name="connsiteY0" fmla="*/ 845653 h 845653"/>
                <a:gd name="connsiteX1" fmla="*/ 552974 w 650533"/>
                <a:gd name="connsiteY1" fmla="*/ 845653 h 845653"/>
                <a:gd name="connsiteX2" fmla="*/ 644867 w 650533"/>
                <a:gd name="connsiteY2" fmla="*/ 780478 h 845653"/>
                <a:gd name="connsiteX3" fmla="*/ 650534 w 650533"/>
                <a:gd name="connsiteY3" fmla="*/ 748093 h 845653"/>
                <a:gd name="connsiteX4" fmla="*/ 585359 w 650533"/>
                <a:gd name="connsiteY4" fmla="*/ 656201 h 845653"/>
                <a:gd name="connsiteX5" fmla="*/ 585359 w 650533"/>
                <a:gd name="connsiteY5" fmla="*/ 292679 h 845653"/>
                <a:gd name="connsiteX6" fmla="*/ 585359 w 650533"/>
                <a:gd name="connsiteY6" fmla="*/ 97560 h 845653"/>
                <a:gd name="connsiteX7" fmla="*/ 487799 w 650533"/>
                <a:gd name="connsiteY7" fmla="*/ 0 h 845653"/>
                <a:gd name="connsiteX8" fmla="*/ 162735 w 650533"/>
                <a:gd name="connsiteY8" fmla="*/ 0 h 845653"/>
                <a:gd name="connsiteX9" fmla="*/ 65175 w 650533"/>
                <a:gd name="connsiteY9" fmla="*/ 97560 h 845653"/>
                <a:gd name="connsiteX10" fmla="*/ 65175 w 650533"/>
                <a:gd name="connsiteY10" fmla="*/ 292679 h 845653"/>
                <a:gd name="connsiteX11" fmla="*/ 65175 w 650533"/>
                <a:gd name="connsiteY11" fmla="*/ 656201 h 845653"/>
                <a:gd name="connsiteX12" fmla="*/ 0 w 650533"/>
                <a:gd name="connsiteY12" fmla="*/ 748093 h 845653"/>
                <a:gd name="connsiteX13" fmla="*/ 5667 w 650533"/>
                <a:gd name="connsiteY13" fmla="*/ 780478 h 845653"/>
                <a:gd name="connsiteX14" fmla="*/ 97560 w 650533"/>
                <a:gd name="connsiteY14" fmla="*/ 845653 h 845653"/>
                <a:gd name="connsiteX15" fmla="*/ 129945 w 650533"/>
                <a:gd name="connsiteY15" fmla="*/ 97560 h 845653"/>
                <a:gd name="connsiteX16" fmla="*/ 162330 w 650533"/>
                <a:gd name="connsiteY16" fmla="*/ 65175 h 845653"/>
                <a:gd name="connsiteX17" fmla="*/ 487394 w 650533"/>
                <a:gd name="connsiteY17" fmla="*/ 65175 h 845653"/>
                <a:gd name="connsiteX18" fmla="*/ 519779 w 650533"/>
                <a:gd name="connsiteY18" fmla="*/ 97560 h 845653"/>
                <a:gd name="connsiteX19" fmla="*/ 519779 w 650533"/>
                <a:gd name="connsiteY19" fmla="*/ 260294 h 845653"/>
                <a:gd name="connsiteX20" fmla="*/ 129540 w 650533"/>
                <a:gd name="connsiteY20" fmla="*/ 260294 h 845653"/>
                <a:gd name="connsiteX21" fmla="*/ 129540 w 650533"/>
                <a:gd name="connsiteY21" fmla="*/ 97560 h 845653"/>
                <a:gd name="connsiteX22" fmla="*/ 552974 w 650533"/>
                <a:gd name="connsiteY22" fmla="*/ 780478 h 845653"/>
                <a:gd name="connsiteX23" fmla="*/ 97560 w 650533"/>
                <a:gd name="connsiteY23" fmla="*/ 780478 h 845653"/>
                <a:gd name="connsiteX24" fmla="*/ 65175 w 650533"/>
                <a:gd name="connsiteY24" fmla="*/ 748093 h 845653"/>
                <a:gd name="connsiteX25" fmla="*/ 97560 w 650533"/>
                <a:gd name="connsiteY25" fmla="*/ 715708 h 845653"/>
                <a:gd name="connsiteX26" fmla="*/ 552974 w 650533"/>
                <a:gd name="connsiteY26" fmla="*/ 715708 h 845653"/>
                <a:gd name="connsiteX27" fmla="*/ 585359 w 650533"/>
                <a:gd name="connsiteY27" fmla="*/ 748093 h 845653"/>
                <a:gd name="connsiteX28" fmla="*/ 552974 w 650533"/>
                <a:gd name="connsiteY28" fmla="*/ 780478 h 845653"/>
                <a:gd name="connsiteX29" fmla="*/ 520184 w 650533"/>
                <a:gd name="connsiteY29" fmla="*/ 325064 h 845653"/>
                <a:gd name="connsiteX30" fmla="*/ 520184 w 650533"/>
                <a:gd name="connsiteY30" fmla="*/ 650129 h 845653"/>
                <a:gd name="connsiteX31" fmla="*/ 129945 w 650533"/>
                <a:gd name="connsiteY31" fmla="*/ 650129 h 845653"/>
                <a:gd name="connsiteX32" fmla="*/ 129945 w 650533"/>
                <a:gd name="connsiteY32" fmla="*/ 325064 h 845653"/>
                <a:gd name="connsiteX33" fmla="*/ 520184 w 650533"/>
                <a:gd name="connsiteY33" fmla="*/ 325064 h 84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533" h="845653">
                  <a:moveTo>
                    <a:pt x="97560" y="845653"/>
                  </a:moveTo>
                  <a:lnTo>
                    <a:pt x="552974" y="845653"/>
                  </a:lnTo>
                  <a:cubicBezTo>
                    <a:pt x="595479" y="845653"/>
                    <a:pt x="631508" y="818531"/>
                    <a:pt x="644867" y="780478"/>
                  </a:cubicBezTo>
                  <a:cubicBezTo>
                    <a:pt x="648510" y="770358"/>
                    <a:pt x="650534" y="759428"/>
                    <a:pt x="650534" y="748093"/>
                  </a:cubicBezTo>
                  <a:cubicBezTo>
                    <a:pt x="650534" y="705588"/>
                    <a:pt x="623411" y="669560"/>
                    <a:pt x="585359" y="656201"/>
                  </a:cubicBezTo>
                  <a:lnTo>
                    <a:pt x="585359" y="292679"/>
                  </a:lnTo>
                  <a:lnTo>
                    <a:pt x="585359" y="97560"/>
                  </a:lnTo>
                  <a:cubicBezTo>
                    <a:pt x="585359" y="43720"/>
                    <a:pt x="541639" y="0"/>
                    <a:pt x="487799" y="0"/>
                  </a:cubicBezTo>
                  <a:lnTo>
                    <a:pt x="162735" y="0"/>
                  </a:lnTo>
                  <a:cubicBezTo>
                    <a:pt x="108895" y="0"/>
                    <a:pt x="65175" y="43720"/>
                    <a:pt x="65175" y="97560"/>
                  </a:cubicBezTo>
                  <a:lnTo>
                    <a:pt x="65175" y="292679"/>
                  </a:lnTo>
                  <a:lnTo>
                    <a:pt x="65175" y="656201"/>
                  </a:lnTo>
                  <a:cubicBezTo>
                    <a:pt x="27527" y="669560"/>
                    <a:pt x="0" y="705588"/>
                    <a:pt x="0" y="748093"/>
                  </a:cubicBezTo>
                  <a:cubicBezTo>
                    <a:pt x="0" y="759428"/>
                    <a:pt x="2024" y="770358"/>
                    <a:pt x="5667" y="780478"/>
                  </a:cubicBezTo>
                  <a:cubicBezTo>
                    <a:pt x="19026" y="818126"/>
                    <a:pt x="55054" y="845653"/>
                    <a:pt x="97560" y="845653"/>
                  </a:cubicBezTo>
                  <a:close/>
                  <a:moveTo>
                    <a:pt x="129945" y="97560"/>
                  </a:moveTo>
                  <a:cubicBezTo>
                    <a:pt x="129945" y="79748"/>
                    <a:pt x="144518" y="65175"/>
                    <a:pt x="162330" y="65175"/>
                  </a:cubicBezTo>
                  <a:lnTo>
                    <a:pt x="487394" y="65175"/>
                  </a:lnTo>
                  <a:cubicBezTo>
                    <a:pt x="505206" y="65175"/>
                    <a:pt x="519779" y="79748"/>
                    <a:pt x="519779" y="97560"/>
                  </a:cubicBezTo>
                  <a:lnTo>
                    <a:pt x="519779" y="260294"/>
                  </a:lnTo>
                  <a:lnTo>
                    <a:pt x="129540" y="260294"/>
                  </a:lnTo>
                  <a:lnTo>
                    <a:pt x="129540" y="97560"/>
                  </a:lnTo>
                  <a:close/>
                  <a:moveTo>
                    <a:pt x="552974" y="780478"/>
                  </a:moveTo>
                  <a:lnTo>
                    <a:pt x="97560" y="780478"/>
                  </a:lnTo>
                  <a:cubicBezTo>
                    <a:pt x="79748" y="780478"/>
                    <a:pt x="65175" y="765905"/>
                    <a:pt x="65175" y="748093"/>
                  </a:cubicBezTo>
                  <a:cubicBezTo>
                    <a:pt x="65175" y="730282"/>
                    <a:pt x="79748" y="715708"/>
                    <a:pt x="97560" y="715708"/>
                  </a:cubicBezTo>
                  <a:lnTo>
                    <a:pt x="552974" y="715708"/>
                  </a:lnTo>
                  <a:cubicBezTo>
                    <a:pt x="570786" y="715708"/>
                    <a:pt x="585359" y="730282"/>
                    <a:pt x="585359" y="748093"/>
                  </a:cubicBezTo>
                  <a:cubicBezTo>
                    <a:pt x="585359" y="765905"/>
                    <a:pt x="570786" y="780478"/>
                    <a:pt x="552974" y="780478"/>
                  </a:cubicBezTo>
                  <a:close/>
                  <a:moveTo>
                    <a:pt x="520184" y="325064"/>
                  </a:moveTo>
                  <a:lnTo>
                    <a:pt x="520184" y="650129"/>
                  </a:lnTo>
                  <a:lnTo>
                    <a:pt x="129945" y="650129"/>
                  </a:lnTo>
                  <a:lnTo>
                    <a:pt x="129945" y="325064"/>
                  </a:lnTo>
                  <a:lnTo>
                    <a:pt x="520184" y="325064"/>
                  </a:lnTo>
                  <a:close/>
                </a:path>
              </a:pathLst>
            </a:custGeom>
            <a:solidFill>
              <a:schemeClr val="accent1"/>
            </a:solidFill>
            <a:ln w="4048" cap="flat">
              <a:noFill/>
              <a:prstDash val="solid"/>
              <a:miter/>
            </a:ln>
          </p:spPr>
          <p:txBody>
            <a:bodyPr rtlCol="0" anchor="ctr"/>
            <a:lstStyle/>
            <a:p>
              <a:endParaRPr lang="en-US"/>
            </a:p>
          </p:txBody>
        </p:sp>
      </p:grpSp>
      <p:sp>
        <p:nvSpPr>
          <p:cNvPr id="29" name="Text Placeholder 5">
            <a:extLst>
              <a:ext uri="{FF2B5EF4-FFF2-40B4-BE49-F238E27FC236}">
                <a16:creationId xmlns:a16="http://schemas.microsoft.com/office/drawing/2014/main" id="{BECBB510-3B1C-D4C0-0FA9-7A1477706847}"/>
              </a:ext>
            </a:extLst>
          </p:cNvPr>
          <p:cNvSpPr txBox="1">
            <a:spLocks/>
          </p:cNvSpPr>
          <p:nvPr/>
        </p:nvSpPr>
        <p:spPr>
          <a:xfrm>
            <a:off x="1152144" y="6482256"/>
            <a:ext cx="9450769" cy="276225"/>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600"/>
              </a:spcBef>
              <a:spcAft>
                <a:spcPts val="600"/>
              </a:spcAft>
              <a:buFont typeface="Arial" panose="020B0604020202020204" pitchFamily="34" charset="0"/>
              <a:buNone/>
              <a:defRPr sz="1000" i="1" kern="1200" spc="0" baseline="0">
                <a:solidFill>
                  <a:schemeClr val="bg1">
                    <a:lumMod val="6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tx1">
                    <a:lumMod val="50000"/>
                    <a:lumOff val="50000"/>
                  </a:schemeClr>
                </a:solidFill>
              </a:rPr>
              <a:t>Graphic shows ALICE 2022 statistics , pre-tax credits,+ FPL 2024 (the most recent years available) statistics in each county.</a:t>
            </a:r>
          </a:p>
          <a:p>
            <a:endParaRPr lang="en-US">
              <a:solidFill>
                <a:schemeClr val="tx1">
                  <a:lumMod val="50000"/>
                  <a:lumOff val="50000"/>
                </a:schemeClr>
              </a:solidFill>
            </a:endParaRPr>
          </a:p>
        </p:txBody>
      </p:sp>
      <p:sp>
        <p:nvSpPr>
          <p:cNvPr id="31" name="Round Same Side Corner Rectangle 30">
            <a:extLst>
              <a:ext uri="{FF2B5EF4-FFF2-40B4-BE49-F238E27FC236}">
                <a16:creationId xmlns:a16="http://schemas.microsoft.com/office/drawing/2014/main" id="{4902D0FD-B613-5585-95C5-D0F207921415}"/>
              </a:ext>
            </a:extLst>
          </p:cNvPr>
          <p:cNvSpPr/>
          <p:nvPr/>
        </p:nvSpPr>
        <p:spPr>
          <a:xfrm>
            <a:off x="142352" y="120580"/>
            <a:ext cx="11907296" cy="1310608"/>
          </a:xfrm>
          <a:prstGeom prst="round2SameRect">
            <a:avLst>
              <a:gd name="adj1" fmla="val 10533"/>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0E17D2D6-2034-CFF2-D75C-CCD63D98A59E}"/>
              </a:ext>
            </a:extLst>
          </p:cNvPr>
          <p:cNvSpPr txBox="1">
            <a:spLocks/>
          </p:cNvSpPr>
          <p:nvPr/>
        </p:nvSpPr>
        <p:spPr>
          <a:xfrm>
            <a:off x="1408175" y="462416"/>
            <a:ext cx="10443311"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In Armstrong County, </a:t>
            </a:r>
            <a:r>
              <a:rPr lang="en-US" b="1">
                <a:solidFill>
                  <a:schemeClr val="bg1"/>
                </a:solidFill>
              </a:rPr>
              <a:t>43% </a:t>
            </a:r>
            <a:r>
              <a:rPr lang="en-US">
                <a:solidFill>
                  <a:schemeClr val="bg1"/>
                </a:solidFill>
              </a:rPr>
              <a:t>of households don’t earn enough, despite working, sometimes two or more jobs, to make ends meet. The cost of surviving is nearly three times the federal poverty level.</a:t>
            </a:r>
          </a:p>
        </p:txBody>
      </p:sp>
      <p:cxnSp>
        <p:nvCxnSpPr>
          <p:cNvPr id="33" name="Straight Connector 32">
            <a:extLst>
              <a:ext uri="{FF2B5EF4-FFF2-40B4-BE49-F238E27FC236}">
                <a16:creationId xmlns:a16="http://schemas.microsoft.com/office/drawing/2014/main" id="{EED2FDB8-0A38-40A8-0AB3-62C1E80E352E}"/>
              </a:ext>
            </a:extLst>
          </p:cNvPr>
          <p:cNvCxnSpPr>
            <a:cxnSpLocks/>
          </p:cNvCxnSpPr>
          <p:nvPr/>
        </p:nvCxnSpPr>
        <p:spPr>
          <a:xfrm>
            <a:off x="1383174"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4C1C059-0AB6-2E32-BB34-D5A4A42038A4}"/>
              </a:ext>
            </a:extLst>
          </p:cNvPr>
          <p:cNvCxnSpPr>
            <a:cxnSpLocks/>
          </p:cNvCxnSpPr>
          <p:nvPr/>
        </p:nvCxnSpPr>
        <p:spPr>
          <a:xfrm>
            <a:off x="8031395"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Title 1">
            <a:extLst>
              <a:ext uri="{FF2B5EF4-FFF2-40B4-BE49-F238E27FC236}">
                <a16:creationId xmlns:a16="http://schemas.microsoft.com/office/drawing/2014/main" id="{DAF6D303-3F03-14DE-07A3-B3E53E00CF85}"/>
              </a:ext>
            </a:extLst>
          </p:cNvPr>
          <p:cNvSpPr txBox="1">
            <a:spLocks/>
          </p:cNvSpPr>
          <p:nvPr/>
        </p:nvSpPr>
        <p:spPr>
          <a:xfrm>
            <a:off x="1317106"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$6,684/month</a:t>
            </a:r>
          </a:p>
        </p:txBody>
      </p:sp>
      <p:sp>
        <p:nvSpPr>
          <p:cNvPr id="38" name="Title 1">
            <a:extLst>
              <a:ext uri="{FF2B5EF4-FFF2-40B4-BE49-F238E27FC236}">
                <a16:creationId xmlns:a16="http://schemas.microsoft.com/office/drawing/2014/main" id="{34FBDDFA-7CEB-A95A-80C7-45A4294A89FC}"/>
              </a:ext>
            </a:extLst>
          </p:cNvPr>
          <p:cNvSpPr txBox="1">
            <a:spLocks/>
          </p:cNvSpPr>
          <p:nvPr/>
        </p:nvSpPr>
        <p:spPr>
          <a:xfrm>
            <a:off x="7965327"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$2,600/month</a:t>
            </a:r>
          </a:p>
        </p:txBody>
      </p:sp>
      <p:sp>
        <p:nvSpPr>
          <p:cNvPr id="39" name="Content Placeholder 2">
            <a:extLst>
              <a:ext uri="{FF2B5EF4-FFF2-40B4-BE49-F238E27FC236}">
                <a16:creationId xmlns:a16="http://schemas.microsoft.com/office/drawing/2014/main" id="{C88EF96D-4A2A-ADBC-2E4F-1FC1CDD71533}"/>
              </a:ext>
            </a:extLst>
          </p:cNvPr>
          <p:cNvSpPr txBox="1">
            <a:spLocks/>
          </p:cNvSpPr>
          <p:nvPr/>
        </p:nvSpPr>
        <p:spPr>
          <a:xfrm>
            <a:off x="1317106" y="4169455"/>
            <a:ext cx="2970738" cy="72626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accent1"/>
                </a:solidFill>
              </a:rPr>
              <a:t>ALICE</a:t>
            </a:r>
            <a:r>
              <a:rPr lang="en-US">
                <a:solidFill>
                  <a:schemeClr val="accent1"/>
                </a:solidFill>
              </a:rPr>
              <a:t>* Household essential budget for family of four with two children in child care.</a:t>
            </a:r>
          </a:p>
        </p:txBody>
      </p:sp>
      <p:sp>
        <p:nvSpPr>
          <p:cNvPr id="40" name="Content Placeholder 2">
            <a:extLst>
              <a:ext uri="{FF2B5EF4-FFF2-40B4-BE49-F238E27FC236}">
                <a16:creationId xmlns:a16="http://schemas.microsoft.com/office/drawing/2014/main" id="{BD252407-3284-5C1C-999A-E9E03CA8F313}"/>
              </a:ext>
            </a:extLst>
          </p:cNvPr>
          <p:cNvSpPr txBox="1">
            <a:spLocks/>
          </p:cNvSpPr>
          <p:nvPr/>
        </p:nvSpPr>
        <p:spPr>
          <a:xfrm>
            <a:off x="7992759" y="4169455"/>
            <a:ext cx="2970738"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accent1"/>
                </a:solidFill>
              </a:rPr>
              <a:t>Federal Poverty Level</a:t>
            </a:r>
          </a:p>
        </p:txBody>
      </p:sp>
      <p:graphicFrame>
        <p:nvGraphicFramePr>
          <p:cNvPr id="41" name="Chart 40">
            <a:extLst>
              <a:ext uri="{FF2B5EF4-FFF2-40B4-BE49-F238E27FC236}">
                <a16:creationId xmlns:a16="http://schemas.microsoft.com/office/drawing/2014/main" id="{2A4A3285-89FD-2892-F553-E6F1436D791D}"/>
              </a:ext>
            </a:extLst>
          </p:cNvPr>
          <p:cNvGraphicFramePr/>
          <p:nvPr>
            <p:extLst>
              <p:ext uri="{D42A27DB-BD31-4B8C-83A1-F6EECF244321}">
                <p14:modId xmlns:p14="http://schemas.microsoft.com/office/powerpoint/2010/main" val="4218975273"/>
              </p:ext>
            </p:extLst>
          </p:nvPr>
        </p:nvGraphicFramePr>
        <p:xfrm>
          <a:off x="-52805" y="185261"/>
          <a:ext cx="1771867" cy="1181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8174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A7C712BF-4236-5690-155A-8B667DCD8D01}"/>
              </a:ext>
            </a:extLst>
          </p:cNvPr>
          <p:cNvSpPr/>
          <p:nvPr/>
        </p:nvSpPr>
        <p:spPr>
          <a:xfrm>
            <a:off x="545031" y="5070579"/>
            <a:ext cx="11100816" cy="37924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9">
            <a:extLst>
              <a:ext uri="{FF2B5EF4-FFF2-40B4-BE49-F238E27FC236}">
                <a16:creationId xmlns:a16="http://schemas.microsoft.com/office/drawing/2014/main" id="{BA104565-9625-843D-753B-73996B01C10E}"/>
              </a:ext>
            </a:extLst>
          </p:cNvPr>
          <p:cNvGrpSpPr/>
          <p:nvPr/>
        </p:nvGrpSpPr>
        <p:grpSpPr>
          <a:xfrm>
            <a:off x="4429505" y="2142929"/>
            <a:ext cx="3332989" cy="2927650"/>
            <a:chOff x="2330735" y="818935"/>
            <a:chExt cx="3112184" cy="2733698"/>
          </a:xfrm>
        </p:grpSpPr>
        <p:sp>
          <p:nvSpPr>
            <p:cNvPr id="3" name="Freeform 2">
              <a:extLst>
                <a:ext uri="{FF2B5EF4-FFF2-40B4-BE49-F238E27FC236}">
                  <a16:creationId xmlns:a16="http://schemas.microsoft.com/office/drawing/2014/main" id="{2B5A2843-D2FD-86EE-1128-5DDACBDF7129}"/>
                </a:ext>
              </a:extLst>
            </p:cNvPr>
            <p:cNvSpPr/>
            <p:nvPr/>
          </p:nvSpPr>
          <p:spPr>
            <a:xfrm>
              <a:off x="2585537" y="1350049"/>
              <a:ext cx="2601729" cy="2137814"/>
            </a:xfrm>
            <a:custGeom>
              <a:avLst/>
              <a:gdLst>
                <a:gd name="connsiteX0" fmla="*/ 780478 w 2601729"/>
                <a:gd name="connsiteY0" fmla="*/ 2040255 h 2137814"/>
                <a:gd name="connsiteX1" fmla="*/ 878038 w 2601729"/>
                <a:gd name="connsiteY1" fmla="*/ 1942695 h 2137814"/>
                <a:gd name="connsiteX2" fmla="*/ 910423 w 2601729"/>
                <a:gd name="connsiteY2" fmla="*/ 1942695 h 2137814"/>
                <a:gd name="connsiteX3" fmla="*/ 910423 w 2601729"/>
                <a:gd name="connsiteY3" fmla="*/ 934712 h 2137814"/>
                <a:gd name="connsiteX4" fmla="*/ 1007983 w 2601729"/>
                <a:gd name="connsiteY4" fmla="*/ 837152 h 2137814"/>
                <a:gd name="connsiteX5" fmla="*/ 1593342 w 2601729"/>
                <a:gd name="connsiteY5" fmla="*/ 837152 h 2137814"/>
                <a:gd name="connsiteX6" fmla="*/ 1690902 w 2601729"/>
                <a:gd name="connsiteY6" fmla="*/ 934712 h 2137814"/>
                <a:gd name="connsiteX7" fmla="*/ 1690902 w 2601729"/>
                <a:gd name="connsiteY7" fmla="*/ 1942695 h 2137814"/>
                <a:gd name="connsiteX8" fmla="*/ 1721263 w 2601729"/>
                <a:gd name="connsiteY8" fmla="*/ 1942695 h 2137814"/>
                <a:gd name="connsiteX9" fmla="*/ 1821251 w 2601729"/>
                <a:gd name="connsiteY9" fmla="*/ 2042684 h 2137814"/>
                <a:gd name="connsiteX10" fmla="*/ 1821251 w 2601729"/>
                <a:gd name="connsiteY10" fmla="*/ 2137815 h 2137814"/>
                <a:gd name="connsiteX11" fmla="*/ 2601730 w 2601729"/>
                <a:gd name="connsiteY11" fmla="*/ 2137815 h 2137814"/>
                <a:gd name="connsiteX12" fmla="*/ 2601730 w 2601729"/>
                <a:gd name="connsiteY12" fmla="*/ 735139 h 2137814"/>
                <a:gd name="connsiteX13" fmla="*/ 1301067 w 2601729"/>
                <a:gd name="connsiteY13" fmla="*/ 0 h 2137814"/>
                <a:gd name="connsiteX14" fmla="*/ 0 w 2601729"/>
                <a:gd name="connsiteY14" fmla="*/ 735139 h 2137814"/>
                <a:gd name="connsiteX15" fmla="*/ 0 w 2601729"/>
                <a:gd name="connsiteY15" fmla="*/ 735139 h 2137814"/>
                <a:gd name="connsiteX16" fmla="*/ 0 w 2601729"/>
                <a:gd name="connsiteY16" fmla="*/ 735139 h 2137814"/>
                <a:gd name="connsiteX17" fmla="*/ 0 w 2601729"/>
                <a:gd name="connsiteY17" fmla="*/ 2137815 h 2137814"/>
                <a:gd name="connsiteX18" fmla="*/ 780478 w 2601729"/>
                <a:gd name="connsiteY18" fmla="*/ 2137815 h 2137814"/>
                <a:gd name="connsiteX19" fmla="*/ 780478 w 2601729"/>
                <a:gd name="connsiteY19" fmla="*/ 2040255 h 2137814"/>
                <a:gd name="connsiteX20" fmla="*/ 1821251 w 2601729"/>
                <a:gd name="connsiteY20" fmla="*/ 1520071 h 2137814"/>
                <a:gd name="connsiteX21" fmla="*/ 1886426 w 2601729"/>
                <a:gd name="connsiteY21" fmla="*/ 1428179 h 2137814"/>
                <a:gd name="connsiteX22" fmla="*/ 1886426 w 2601729"/>
                <a:gd name="connsiteY22" fmla="*/ 1064657 h 2137814"/>
                <a:gd name="connsiteX23" fmla="*/ 1886426 w 2601729"/>
                <a:gd name="connsiteY23" fmla="*/ 869537 h 2137814"/>
                <a:gd name="connsiteX24" fmla="*/ 1983986 w 2601729"/>
                <a:gd name="connsiteY24" fmla="*/ 771978 h 2137814"/>
                <a:gd name="connsiteX25" fmla="*/ 2309050 w 2601729"/>
                <a:gd name="connsiteY25" fmla="*/ 771978 h 2137814"/>
                <a:gd name="connsiteX26" fmla="*/ 2406610 w 2601729"/>
                <a:gd name="connsiteY26" fmla="*/ 869537 h 2137814"/>
                <a:gd name="connsiteX27" fmla="*/ 2406610 w 2601729"/>
                <a:gd name="connsiteY27" fmla="*/ 1064657 h 2137814"/>
                <a:gd name="connsiteX28" fmla="*/ 2406610 w 2601729"/>
                <a:gd name="connsiteY28" fmla="*/ 1428179 h 2137814"/>
                <a:gd name="connsiteX29" fmla="*/ 2471785 w 2601729"/>
                <a:gd name="connsiteY29" fmla="*/ 1520071 h 2137814"/>
                <a:gd name="connsiteX30" fmla="*/ 2466118 w 2601729"/>
                <a:gd name="connsiteY30" fmla="*/ 1552456 h 2137814"/>
                <a:gd name="connsiteX31" fmla="*/ 2471785 w 2601729"/>
                <a:gd name="connsiteY31" fmla="*/ 1584841 h 2137814"/>
                <a:gd name="connsiteX32" fmla="*/ 2374225 w 2601729"/>
                <a:gd name="connsiteY32" fmla="*/ 1682401 h 2137814"/>
                <a:gd name="connsiteX33" fmla="*/ 1918811 w 2601729"/>
                <a:gd name="connsiteY33" fmla="*/ 1682401 h 2137814"/>
                <a:gd name="connsiteX34" fmla="*/ 1821251 w 2601729"/>
                <a:gd name="connsiteY34" fmla="*/ 1584841 h 2137814"/>
                <a:gd name="connsiteX35" fmla="*/ 1826919 w 2601729"/>
                <a:gd name="connsiteY35" fmla="*/ 1552456 h 2137814"/>
                <a:gd name="connsiteX36" fmla="*/ 1821251 w 2601729"/>
                <a:gd name="connsiteY36" fmla="*/ 1520071 h 2137814"/>
                <a:gd name="connsiteX37" fmla="*/ 227909 w 2601729"/>
                <a:gd name="connsiteY37" fmla="*/ 1682401 h 2137814"/>
                <a:gd name="connsiteX38" fmla="*/ 130350 w 2601729"/>
                <a:gd name="connsiteY38" fmla="*/ 1584841 h 2137814"/>
                <a:gd name="connsiteX39" fmla="*/ 136017 w 2601729"/>
                <a:gd name="connsiteY39" fmla="*/ 1552456 h 2137814"/>
                <a:gd name="connsiteX40" fmla="*/ 130350 w 2601729"/>
                <a:gd name="connsiteY40" fmla="*/ 1520071 h 2137814"/>
                <a:gd name="connsiteX41" fmla="*/ 195524 w 2601729"/>
                <a:gd name="connsiteY41" fmla="*/ 1428179 h 2137814"/>
                <a:gd name="connsiteX42" fmla="*/ 195524 w 2601729"/>
                <a:gd name="connsiteY42" fmla="*/ 1195007 h 2137814"/>
                <a:gd name="connsiteX43" fmla="*/ 195524 w 2601729"/>
                <a:gd name="connsiteY43" fmla="*/ 869942 h 2137814"/>
                <a:gd name="connsiteX44" fmla="*/ 293084 w 2601729"/>
                <a:gd name="connsiteY44" fmla="*/ 772382 h 2137814"/>
                <a:gd name="connsiteX45" fmla="*/ 618149 w 2601729"/>
                <a:gd name="connsiteY45" fmla="*/ 772382 h 2137814"/>
                <a:gd name="connsiteX46" fmla="*/ 715708 w 2601729"/>
                <a:gd name="connsiteY46" fmla="*/ 869942 h 2137814"/>
                <a:gd name="connsiteX47" fmla="*/ 715708 w 2601729"/>
                <a:gd name="connsiteY47" fmla="*/ 1195007 h 2137814"/>
                <a:gd name="connsiteX48" fmla="*/ 715708 w 2601729"/>
                <a:gd name="connsiteY48" fmla="*/ 1428179 h 2137814"/>
                <a:gd name="connsiteX49" fmla="*/ 780883 w 2601729"/>
                <a:gd name="connsiteY49" fmla="*/ 1520071 h 2137814"/>
                <a:gd name="connsiteX50" fmla="*/ 775216 w 2601729"/>
                <a:gd name="connsiteY50" fmla="*/ 1552456 h 2137814"/>
                <a:gd name="connsiteX51" fmla="*/ 780883 w 2601729"/>
                <a:gd name="connsiteY51" fmla="*/ 1584841 h 2137814"/>
                <a:gd name="connsiteX52" fmla="*/ 683323 w 2601729"/>
                <a:gd name="connsiteY52" fmla="*/ 1682401 h 2137814"/>
                <a:gd name="connsiteX53" fmla="*/ 227909 w 2601729"/>
                <a:gd name="connsiteY53" fmla="*/ 1682401 h 213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01729" h="2137814">
                  <a:moveTo>
                    <a:pt x="780478" y="2040255"/>
                  </a:moveTo>
                  <a:cubicBezTo>
                    <a:pt x="780478" y="1986415"/>
                    <a:pt x="824198" y="1942695"/>
                    <a:pt x="878038" y="1942695"/>
                  </a:cubicBezTo>
                  <a:lnTo>
                    <a:pt x="910423" y="1942695"/>
                  </a:lnTo>
                  <a:lnTo>
                    <a:pt x="910423" y="934712"/>
                  </a:lnTo>
                  <a:cubicBezTo>
                    <a:pt x="910423" y="880872"/>
                    <a:pt x="954143" y="837152"/>
                    <a:pt x="1007983" y="837152"/>
                  </a:cubicBezTo>
                  <a:lnTo>
                    <a:pt x="1593342" y="837152"/>
                  </a:lnTo>
                  <a:cubicBezTo>
                    <a:pt x="1647182" y="837152"/>
                    <a:pt x="1690902" y="880872"/>
                    <a:pt x="1690902" y="934712"/>
                  </a:cubicBezTo>
                  <a:lnTo>
                    <a:pt x="1690902" y="1942695"/>
                  </a:lnTo>
                  <a:lnTo>
                    <a:pt x="1721263" y="1942695"/>
                  </a:lnTo>
                  <a:cubicBezTo>
                    <a:pt x="1776317" y="1942695"/>
                    <a:pt x="1821251" y="1987629"/>
                    <a:pt x="1821251" y="2042684"/>
                  </a:cubicBezTo>
                  <a:lnTo>
                    <a:pt x="1821251" y="2137815"/>
                  </a:lnTo>
                  <a:lnTo>
                    <a:pt x="2601730" y="2137815"/>
                  </a:lnTo>
                  <a:lnTo>
                    <a:pt x="2601730" y="735139"/>
                  </a:lnTo>
                  <a:lnTo>
                    <a:pt x="1301067" y="0"/>
                  </a:lnTo>
                  <a:lnTo>
                    <a:pt x="0" y="735139"/>
                  </a:lnTo>
                  <a:lnTo>
                    <a:pt x="0" y="735139"/>
                  </a:lnTo>
                  <a:lnTo>
                    <a:pt x="0" y="735139"/>
                  </a:lnTo>
                  <a:lnTo>
                    <a:pt x="0" y="2137815"/>
                  </a:lnTo>
                  <a:lnTo>
                    <a:pt x="780478" y="2137815"/>
                  </a:lnTo>
                  <a:lnTo>
                    <a:pt x="780478" y="2040255"/>
                  </a:lnTo>
                  <a:close/>
                  <a:moveTo>
                    <a:pt x="1821251" y="1520071"/>
                  </a:moveTo>
                  <a:cubicBezTo>
                    <a:pt x="1821251" y="1477566"/>
                    <a:pt x="1848374" y="1441537"/>
                    <a:pt x="1886426" y="1428179"/>
                  </a:cubicBezTo>
                  <a:lnTo>
                    <a:pt x="1886426" y="1064657"/>
                  </a:lnTo>
                  <a:lnTo>
                    <a:pt x="1886426" y="869537"/>
                  </a:lnTo>
                  <a:cubicBezTo>
                    <a:pt x="1886426" y="815697"/>
                    <a:pt x="1930146" y="771978"/>
                    <a:pt x="1983986" y="771978"/>
                  </a:cubicBezTo>
                  <a:lnTo>
                    <a:pt x="2309050" y="771978"/>
                  </a:lnTo>
                  <a:cubicBezTo>
                    <a:pt x="2362891" y="771978"/>
                    <a:pt x="2406610" y="815697"/>
                    <a:pt x="2406610" y="869537"/>
                  </a:cubicBezTo>
                  <a:lnTo>
                    <a:pt x="2406610" y="1064657"/>
                  </a:lnTo>
                  <a:lnTo>
                    <a:pt x="2406610" y="1428179"/>
                  </a:lnTo>
                  <a:cubicBezTo>
                    <a:pt x="2444258" y="1441537"/>
                    <a:pt x="2471785" y="1477566"/>
                    <a:pt x="2471785" y="1520071"/>
                  </a:cubicBezTo>
                  <a:cubicBezTo>
                    <a:pt x="2471785" y="1531406"/>
                    <a:pt x="2469761" y="1542336"/>
                    <a:pt x="2466118" y="1552456"/>
                  </a:cubicBezTo>
                  <a:cubicBezTo>
                    <a:pt x="2469761" y="1562576"/>
                    <a:pt x="2471785" y="1573506"/>
                    <a:pt x="2471785" y="1584841"/>
                  </a:cubicBezTo>
                  <a:cubicBezTo>
                    <a:pt x="2471785" y="1638681"/>
                    <a:pt x="2428065" y="1682401"/>
                    <a:pt x="2374225" y="1682401"/>
                  </a:cubicBezTo>
                  <a:lnTo>
                    <a:pt x="1918811" y="1682401"/>
                  </a:lnTo>
                  <a:cubicBezTo>
                    <a:pt x="1864971" y="1682401"/>
                    <a:pt x="1821251" y="1638681"/>
                    <a:pt x="1821251" y="1584841"/>
                  </a:cubicBezTo>
                  <a:cubicBezTo>
                    <a:pt x="1821251" y="1573506"/>
                    <a:pt x="1823275" y="1562576"/>
                    <a:pt x="1826919" y="1552456"/>
                  </a:cubicBezTo>
                  <a:cubicBezTo>
                    <a:pt x="1823275" y="1542336"/>
                    <a:pt x="1821251" y="1531406"/>
                    <a:pt x="1821251" y="1520071"/>
                  </a:cubicBezTo>
                  <a:close/>
                  <a:moveTo>
                    <a:pt x="227909" y="1682401"/>
                  </a:moveTo>
                  <a:cubicBezTo>
                    <a:pt x="174069" y="1682401"/>
                    <a:pt x="130350" y="1638681"/>
                    <a:pt x="130350" y="1584841"/>
                  </a:cubicBezTo>
                  <a:cubicBezTo>
                    <a:pt x="130350" y="1573506"/>
                    <a:pt x="132374" y="1562576"/>
                    <a:pt x="136017" y="1552456"/>
                  </a:cubicBezTo>
                  <a:cubicBezTo>
                    <a:pt x="132374" y="1542336"/>
                    <a:pt x="130350" y="1531406"/>
                    <a:pt x="130350" y="1520071"/>
                  </a:cubicBezTo>
                  <a:cubicBezTo>
                    <a:pt x="130350" y="1477566"/>
                    <a:pt x="157472" y="1441537"/>
                    <a:pt x="195524" y="1428179"/>
                  </a:cubicBezTo>
                  <a:lnTo>
                    <a:pt x="195524" y="1195007"/>
                  </a:lnTo>
                  <a:lnTo>
                    <a:pt x="195524" y="869942"/>
                  </a:lnTo>
                  <a:cubicBezTo>
                    <a:pt x="195524" y="816102"/>
                    <a:pt x="239244" y="772382"/>
                    <a:pt x="293084" y="772382"/>
                  </a:cubicBezTo>
                  <a:lnTo>
                    <a:pt x="618149" y="772382"/>
                  </a:lnTo>
                  <a:cubicBezTo>
                    <a:pt x="671989" y="772382"/>
                    <a:pt x="715708" y="816102"/>
                    <a:pt x="715708" y="869942"/>
                  </a:cubicBezTo>
                  <a:lnTo>
                    <a:pt x="715708" y="1195007"/>
                  </a:lnTo>
                  <a:lnTo>
                    <a:pt x="715708" y="1428179"/>
                  </a:lnTo>
                  <a:cubicBezTo>
                    <a:pt x="753761" y="1441537"/>
                    <a:pt x="780883" y="1477566"/>
                    <a:pt x="780883" y="1520071"/>
                  </a:cubicBezTo>
                  <a:cubicBezTo>
                    <a:pt x="780883" y="1531406"/>
                    <a:pt x="778859" y="1542336"/>
                    <a:pt x="775216" y="1552456"/>
                  </a:cubicBezTo>
                  <a:cubicBezTo>
                    <a:pt x="778859" y="1562576"/>
                    <a:pt x="780883" y="1573506"/>
                    <a:pt x="780883" y="1584841"/>
                  </a:cubicBezTo>
                  <a:cubicBezTo>
                    <a:pt x="780883" y="1638681"/>
                    <a:pt x="737163" y="1682401"/>
                    <a:pt x="683323" y="1682401"/>
                  </a:cubicBezTo>
                  <a:lnTo>
                    <a:pt x="227909" y="1682401"/>
                  </a:lnTo>
                  <a:close/>
                </a:path>
              </a:pathLst>
            </a:custGeom>
            <a:solidFill>
              <a:srgbClr val="FFFFFF"/>
            </a:solidFill>
            <a:ln w="404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895FB0A8-6CAE-AD9D-5913-EF65C5CF0C08}"/>
                </a:ext>
              </a:extLst>
            </p:cNvPr>
            <p:cNvSpPr/>
            <p:nvPr/>
          </p:nvSpPr>
          <p:spPr>
            <a:xfrm>
              <a:off x="3691485" y="2739770"/>
              <a:ext cx="4048" cy="4048"/>
            </a:xfrm>
            <a:custGeom>
              <a:avLst/>
              <a:gdLst>
                <a:gd name="connsiteX0" fmla="*/ 0 w 4048"/>
                <a:gd name="connsiteY0" fmla="*/ 0 h 4048"/>
                <a:gd name="connsiteX1" fmla="*/ 0 w 4048"/>
                <a:gd name="connsiteY1" fmla="*/ 0 h 4048"/>
                <a:gd name="connsiteX2" fmla="*/ 0 w 4048"/>
                <a:gd name="connsiteY2" fmla="*/ 0 h 4048"/>
              </a:gdLst>
              <a:ahLst/>
              <a:cxnLst>
                <a:cxn ang="0">
                  <a:pos x="connsiteX0" y="connsiteY0"/>
                </a:cxn>
                <a:cxn ang="0">
                  <a:pos x="connsiteX1" y="connsiteY1"/>
                </a:cxn>
                <a:cxn ang="0">
                  <a:pos x="connsiteX2" y="connsiteY2"/>
                </a:cxn>
              </a:cxnLst>
              <a:rect l="l" t="t" r="r" b="b"/>
              <a:pathLst>
                <a:path w="4048" h="4048">
                  <a:moveTo>
                    <a:pt x="0" y="0"/>
                  </a:moveTo>
                  <a:lnTo>
                    <a:pt x="0" y="0"/>
                  </a:lnTo>
                  <a:lnTo>
                    <a:pt x="0" y="0"/>
                  </a:lnTo>
                  <a:close/>
                </a:path>
              </a:pathLst>
            </a:custGeom>
            <a:solidFill>
              <a:srgbClr val="FCB23D"/>
            </a:solidFill>
            <a:ln w="404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1924617-E601-FCE6-7C4C-A02530745015}"/>
                </a:ext>
              </a:extLst>
            </p:cNvPr>
            <p:cNvSpPr/>
            <p:nvPr/>
          </p:nvSpPr>
          <p:spPr>
            <a:xfrm>
              <a:off x="3561540" y="2251971"/>
              <a:ext cx="650533" cy="1040368"/>
            </a:xfrm>
            <a:custGeom>
              <a:avLst/>
              <a:gdLst>
                <a:gd name="connsiteX0" fmla="*/ 617744 w 650533"/>
                <a:gd name="connsiteY0" fmla="*/ 0 h 1040368"/>
                <a:gd name="connsiteX1" fmla="*/ 32385 w 650533"/>
                <a:gd name="connsiteY1" fmla="*/ 0 h 1040368"/>
                <a:gd name="connsiteX2" fmla="*/ 0 w 650533"/>
                <a:gd name="connsiteY2" fmla="*/ 32385 h 1040368"/>
                <a:gd name="connsiteX3" fmla="*/ 0 w 650533"/>
                <a:gd name="connsiteY3" fmla="*/ 1040368 h 1040368"/>
                <a:gd name="connsiteX4" fmla="*/ 650534 w 650533"/>
                <a:gd name="connsiteY4" fmla="*/ 1040368 h 1040368"/>
                <a:gd name="connsiteX5" fmla="*/ 650534 w 650533"/>
                <a:gd name="connsiteY5" fmla="*/ 32385 h 1040368"/>
                <a:gd name="connsiteX6" fmla="*/ 617744 w 650533"/>
                <a:gd name="connsiteY6" fmla="*/ 0 h 1040368"/>
                <a:gd name="connsiteX7" fmla="*/ 97155 w 650533"/>
                <a:gd name="connsiteY7" fmla="*/ 552974 h 1040368"/>
                <a:gd name="connsiteX8" fmla="*/ 31980 w 650533"/>
                <a:gd name="connsiteY8" fmla="*/ 487799 h 1040368"/>
                <a:gd name="connsiteX9" fmla="*/ 97155 w 650533"/>
                <a:gd name="connsiteY9" fmla="*/ 422624 h 1040368"/>
                <a:gd name="connsiteX10" fmla="*/ 162330 w 650533"/>
                <a:gd name="connsiteY10" fmla="*/ 487799 h 1040368"/>
                <a:gd name="connsiteX11" fmla="*/ 97155 w 650533"/>
                <a:gd name="connsiteY11" fmla="*/ 552974 h 104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533" h="1040368">
                  <a:moveTo>
                    <a:pt x="617744" y="0"/>
                  </a:moveTo>
                  <a:lnTo>
                    <a:pt x="32385" y="0"/>
                  </a:lnTo>
                  <a:cubicBezTo>
                    <a:pt x="14573" y="0"/>
                    <a:pt x="0" y="14573"/>
                    <a:pt x="0" y="32385"/>
                  </a:cubicBezTo>
                  <a:lnTo>
                    <a:pt x="0" y="1040368"/>
                  </a:lnTo>
                  <a:lnTo>
                    <a:pt x="650534" y="1040368"/>
                  </a:lnTo>
                  <a:lnTo>
                    <a:pt x="650534" y="32385"/>
                  </a:lnTo>
                  <a:cubicBezTo>
                    <a:pt x="650129" y="14573"/>
                    <a:pt x="635556" y="0"/>
                    <a:pt x="617744" y="0"/>
                  </a:cubicBezTo>
                  <a:close/>
                  <a:moveTo>
                    <a:pt x="97155" y="552974"/>
                  </a:moveTo>
                  <a:cubicBezTo>
                    <a:pt x="61127" y="552974"/>
                    <a:pt x="31980" y="523827"/>
                    <a:pt x="31980" y="487799"/>
                  </a:cubicBezTo>
                  <a:cubicBezTo>
                    <a:pt x="31980" y="451771"/>
                    <a:pt x="61127" y="422624"/>
                    <a:pt x="97155" y="422624"/>
                  </a:cubicBezTo>
                  <a:cubicBezTo>
                    <a:pt x="133183" y="422624"/>
                    <a:pt x="162330" y="451771"/>
                    <a:pt x="162330" y="487799"/>
                  </a:cubicBezTo>
                  <a:cubicBezTo>
                    <a:pt x="162330" y="523827"/>
                    <a:pt x="133183" y="552974"/>
                    <a:pt x="97155" y="552974"/>
                  </a:cubicBezTo>
                  <a:close/>
                </a:path>
              </a:pathLst>
            </a:custGeom>
            <a:solidFill>
              <a:srgbClr val="FCB23D"/>
            </a:solidFill>
            <a:ln w="404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1562B71-9D85-A2E3-422C-0653AD66BF69}"/>
                </a:ext>
              </a:extLst>
            </p:cNvPr>
            <p:cNvSpPr/>
            <p:nvPr/>
          </p:nvSpPr>
          <p:spPr>
            <a:xfrm>
              <a:off x="3431190" y="3357919"/>
              <a:ext cx="910423" cy="129944"/>
            </a:xfrm>
            <a:custGeom>
              <a:avLst/>
              <a:gdLst>
                <a:gd name="connsiteX0" fmla="*/ 910423 w 910423"/>
                <a:gd name="connsiteY0" fmla="*/ 34814 h 129944"/>
                <a:gd name="connsiteX1" fmla="*/ 875610 w 910423"/>
                <a:gd name="connsiteY1" fmla="*/ 0 h 129944"/>
                <a:gd name="connsiteX2" fmla="*/ 32385 w 910423"/>
                <a:gd name="connsiteY2" fmla="*/ 0 h 129944"/>
                <a:gd name="connsiteX3" fmla="*/ 0 w 910423"/>
                <a:gd name="connsiteY3" fmla="*/ 32385 h 129944"/>
                <a:gd name="connsiteX4" fmla="*/ 0 w 910423"/>
                <a:gd name="connsiteY4" fmla="*/ 129945 h 129944"/>
                <a:gd name="connsiteX5" fmla="*/ 910423 w 910423"/>
                <a:gd name="connsiteY5" fmla="*/ 129945 h 129944"/>
                <a:gd name="connsiteX6" fmla="*/ 910423 w 910423"/>
                <a:gd name="connsiteY6" fmla="*/ 34814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23" h="129944">
                  <a:moveTo>
                    <a:pt x="910423" y="34814"/>
                  </a:moveTo>
                  <a:cubicBezTo>
                    <a:pt x="910423" y="15788"/>
                    <a:pt x="894636" y="0"/>
                    <a:pt x="875610" y="0"/>
                  </a:cubicBezTo>
                  <a:lnTo>
                    <a:pt x="32385" y="0"/>
                  </a:lnTo>
                  <a:cubicBezTo>
                    <a:pt x="14573" y="0"/>
                    <a:pt x="0" y="14573"/>
                    <a:pt x="0" y="32385"/>
                  </a:cubicBezTo>
                  <a:lnTo>
                    <a:pt x="0" y="129945"/>
                  </a:lnTo>
                  <a:lnTo>
                    <a:pt x="910423" y="129945"/>
                  </a:lnTo>
                  <a:lnTo>
                    <a:pt x="910423" y="34814"/>
                  </a:lnTo>
                  <a:close/>
                </a:path>
              </a:pathLst>
            </a:custGeom>
            <a:solidFill>
              <a:srgbClr val="DCDDDE"/>
            </a:solidFill>
            <a:ln w="404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3C10D2F-7460-F3FF-63DA-5BE062587D32}"/>
                </a:ext>
              </a:extLst>
            </p:cNvPr>
            <p:cNvSpPr/>
            <p:nvPr/>
          </p:nvSpPr>
          <p:spPr>
            <a:xfrm>
              <a:off x="2829639" y="2561248"/>
              <a:ext cx="422624" cy="227504"/>
            </a:xfrm>
            <a:custGeom>
              <a:avLst/>
              <a:gdLst>
                <a:gd name="connsiteX0" fmla="*/ 0 w 422624"/>
                <a:gd name="connsiteY0" fmla="*/ 0 h 227504"/>
                <a:gd name="connsiteX1" fmla="*/ 422624 w 422624"/>
                <a:gd name="connsiteY1" fmla="*/ 0 h 227504"/>
                <a:gd name="connsiteX2" fmla="*/ 422624 w 422624"/>
                <a:gd name="connsiteY2" fmla="*/ 227505 h 227504"/>
                <a:gd name="connsiteX3" fmla="*/ 0 w 422624"/>
                <a:gd name="connsiteY3" fmla="*/ 227505 h 227504"/>
              </a:gdLst>
              <a:ahLst/>
              <a:cxnLst>
                <a:cxn ang="0">
                  <a:pos x="connsiteX0" y="connsiteY0"/>
                </a:cxn>
                <a:cxn ang="0">
                  <a:pos x="connsiteX1" y="connsiteY1"/>
                </a:cxn>
                <a:cxn ang="0">
                  <a:pos x="connsiteX2" y="connsiteY2"/>
                </a:cxn>
                <a:cxn ang="0">
                  <a:pos x="connsiteX3" y="connsiteY3"/>
                </a:cxn>
              </a:cxnLst>
              <a:rect l="l" t="t" r="r" b="b"/>
              <a:pathLst>
                <a:path w="422624" h="227504">
                  <a:moveTo>
                    <a:pt x="0" y="0"/>
                  </a:moveTo>
                  <a:lnTo>
                    <a:pt x="422624" y="0"/>
                  </a:lnTo>
                  <a:lnTo>
                    <a:pt x="422624" y="227505"/>
                  </a:lnTo>
                  <a:lnTo>
                    <a:pt x="0" y="227505"/>
                  </a:lnTo>
                  <a:close/>
                </a:path>
              </a:pathLst>
            </a:custGeom>
            <a:solidFill>
              <a:srgbClr val="788EC7"/>
            </a:solidFill>
            <a:ln w="404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CC8A5CE-1755-1F2A-F7BE-553E0B3570E7}"/>
                </a:ext>
              </a:extLst>
            </p:cNvPr>
            <p:cNvSpPr/>
            <p:nvPr/>
          </p:nvSpPr>
          <p:spPr>
            <a:xfrm>
              <a:off x="2845831" y="2577441"/>
              <a:ext cx="390239" cy="195119"/>
            </a:xfrm>
            <a:custGeom>
              <a:avLst/>
              <a:gdLst>
                <a:gd name="connsiteX0" fmla="*/ 0 w 390239"/>
                <a:gd name="connsiteY0" fmla="*/ 0 h 195119"/>
                <a:gd name="connsiteX1" fmla="*/ 390239 w 390239"/>
                <a:gd name="connsiteY1" fmla="*/ 0 h 195119"/>
                <a:gd name="connsiteX2" fmla="*/ 390239 w 390239"/>
                <a:gd name="connsiteY2" fmla="*/ 195120 h 195119"/>
                <a:gd name="connsiteX3" fmla="*/ 0 w 390239"/>
                <a:gd name="connsiteY3" fmla="*/ 195120 h 195119"/>
              </a:gdLst>
              <a:ahLst/>
              <a:cxnLst>
                <a:cxn ang="0">
                  <a:pos x="connsiteX0" y="connsiteY0"/>
                </a:cxn>
                <a:cxn ang="0">
                  <a:pos x="connsiteX1" y="connsiteY1"/>
                </a:cxn>
                <a:cxn ang="0">
                  <a:pos x="connsiteX2" y="connsiteY2"/>
                </a:cxn>
                <a:cxn ang="0">
                  <a:pos x="connsiteX3" y="connsiteY3"/>
                </a:cxn>
              </a:cxnLst>
              <a:rect l="l" t="t" r="r" b="b"/>
              <a:pathLst>
                <a:path w="390239" h="195119">
                  <a:moveTo>
                    <a:pt x="0" y="0"/>
                  </a:moveTo>
                  <a:lnTo>
                    <a:pt x="390239" y="0"/>
                  </a:lnTo>
                  <a:lnTo>
                    <a:pt x="390239" y="195120"/>
                  </a:lnTo>
                  <a:lnTo>
                    <a:pt x="0" y="195120"/>
                  </a:lnTo>
                  <a:close/>
                </a:path>
              </a:pathLst>
            </a:custGeom>
            <a:solidFill>
              <a:schemeClr val="accent2"/>
            </a:solidFill>
            <a:ln w="404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A2C4D97-1301-AB72-C842-1B0548476B0F}"/>
                </a:ext>
              </a:extLst>
            </p:cNvPr>
            <p:cNvSpPr/>
            <p:nvPr/>
          </p:nvSpPr>
          <p:spPr>
            <a:xfrm>
              <a:off x="4520541" y="2430899"/>
              <a:ext cx="422624" cy="357449"/>
            </a:xfrm>
            <a:custGeom>
              <a:avLst/>
              <a:gdLst>
                <a:gd name="connsiteX0" fmla="*/ 0 w 422624"/>
                <a:gd name="connsiteY0" fmla="*/ 0 h 357449"/>
                <a:gd name="connsiteX1" fmla="*/ 422624 w 422624"/>
                <a:gd name="connsiteY1" fmla="*/ 0 h 357449"/>
                <a:gd name="connsiteX2" fmla="*/ 422624 w 422624"/>
                <a:gd name="connsiteY2" fmla="*/ 357449 h 357449"/>
                <a:gd name="connsiteX3" fmla="*/ 0 w 422624"/>
                <a:gd name="connsiteY3" fmla="*/ 357449 h 357449"/>
              </a:gdLst>
              <a:ahLst/>
              <a:cxnLst>
                <a:cxn ang="0">
                  <a:pos x="connsiteX0" y="connsiteY0"/>
                </a:cxn>
                <a:cxn ang="0">
                  <a:pos x="connsiteX1" y="connsiteY1"/>
                </a:cxn>
                <a:cxn ang="0">
                  <a:pos x="connsiteX2" y="connsiteY2"/>
                </a:cxn>
                <a:cxn ang="0">
                  <a:pos x="connsiteX3" y="connsiteY3"/>
                </a:cxn>
              </a:cxnLst>
              <a:rect l="l" t="t" r="r" b="b"/>
              <a:pathLst>
                <a:path w="422624" h="357449">
                  <a:moveTo>
                    <a:pt x="0" y="0"/>
                  </a:moveTo>
                  <a:lnTo>
                    <a:pt x="422624" y="0"/>
                  </a:lnTo>
                  <a:lnTo>
                    <a:pt x="422624" y="357449"/>
                  </a:lnTo>
                  <a:lnTo>
                    <a:pt x="0" y="357449"/>
                  </a:lnTo>
                  <a:close/>
                </a:path>
              </a:pathLst>
            </a:custGeom>
            <a:solidFill>
              <a:srgbClr val="788EC7"/>
            </a:solidFill>
            <a:ln w="404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45353F-ECC2-2CF1-A071-67FC06696023}"/>
                </a:ext>
              </a:extLst>
            </p:cNvPr>
            <p:cNvSpPr/>
            <p:nvPr/>
          </p:nvSpPr>
          <p:spPr>
            <a:xfrm>
              <a:off x="4536733" y="2447091"/>
              <a:ext cx="390239" cy="325064"/>
            </a:xfrm>
            <a:custGeom>
              <a:avLst/>
              <a:gdLst>
                <a:gd name="connsiteX0" fmla="*/ 0 w 390239"/>
                <a:gd name="connsiteY0" fmla="*/ 0 h 325064"/>
                <a:gd name="connsiteX1" fmla="*/ 390239 w 390239"/>
                <a:gd name="connsiteY1" fmla="*/ 0 h 325064"/>
                <a:gd name="connsiteX2" fmla="*/ 390239 w 390239"/>
                <a:gd name="connsiteY2" fmla="*/ 325064 h 325064"/>
                <a:gd name="connsiteX3" fmla="*/ 0 w 390239"/>
                <a:gd name="connsiteY3" fmla="*/ 325064 h 325064"/>
              </a:gdLst>
              <a:ahLst/>
              <a:cxnLst>
                <a:cxn ang="0">
                  <a:pos x="connsiteX0" y="connsiteY0"/>
                </a:cxn>
                <a:cxn ang="0">
                  <a:pos x="connsiteX1" y="connsiteY1"/>
                </a:cxn>
                <a:cxn ang="0">
                  <a:pos x="connsiteX2" y="connsiteY2"/>
                </a:cxn>
                <a:cxn ang="0">
                  <a:pos x="connsiteX3" y="connsiteY3"/>
                </a:cxn>
              </a:cxnLst>
              <a:rect l="l" t="t" r="r" b="b"/>
              <a:pathLst>
                <a:path w="390239" h="325064">
                  <a:moveTo>
                    <a:pt x="0" y="0"/>
                  </a:moveTo>
                  <a:lnTo>
                    <a:pt x="390239" y="0"/>
                  </a:lnTo>
                  <a:lnTo>
                    <a:pt x="390239" y="325064"/>
                  </a:lnTo>
                  <a:lnTo>
                    <a:pt x="0" y="325064"/>
                  </a:lnTo>
                  <a:close/>
                </a:path>
              </a:pathLst>
            </a:custGeom>
            <a:solidFill>
              <a:schemeClr val="accent2"/>
            </a:solidFill>
            <a:ln w="404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732AE1-707D-5B2C-02B6-C5AB1A2D6F75}"/>
                </a:ext>
              </a:extLst>
            </p:cNvPr>
            <p:cNvSpPr/>
            <p:nvPr/>
          </p:nvSpPr>
          <p:spPr>
            <a:xfrm>
              <a:off x="2585537" y="1219295"/>
              <a:ext cx="2601729" cy="865893"/>
            </a:xfrm>
            <a:custGeom>
              <a:avLst/>
              <a:gdLst>
                <a:gd name="connsiteX0" fmla="*/ 1301067 w 2601729"/>
                <a:gd name="connsiteY0" fmla="*/ 130754 h 865893"/>
                <a:gd name="connsiteX1" fmla="*/ 2601730 w 2601729"/>
                <a:gd name="connsiteY1" fmla="*/ 865894 h 865893"/>
                <a:gd name="connsiteX2" fmla="*/ 2601730 w 2601729"/>
                <a:gd name="connsiteY2" fmla="*/ 865894 h 865893"/>
                <a:gd name="connsiteX3" fmla="*/ 2601730 w 2601729"/>
                <a:gd name="connsiteY3" fmla="*/ 778454 h 865893"/>
                <a:gd name="connsiteX4" fmla="*/ 2596872 w 2601729"/>
                <a:gd name="connsiteY4" fmla="*/ 775216 h 865893"/>
                <a:gd name="connsiteX5" fmla="*/ 1301067 w 2601729"/>
                <a:gd name="connsiteY5" fmla="*/ 0 h 865893"/>
                <a:gd name="connsiteX6" fmla="*/ 2024 w 2601729"/>
                <a:gd name="connsiteY6" fmla="*/ 776835 h 865893"/>
                <a:gd name="connsiteX7" fmla="*/ 0 w 2601729"/>
                <a:gd name="connsiteY7" fmla="*/ 778454 h 865893"/>
                <a:gd name="connsiteX8" fmla="*/ 0 w 2601729"/>
                <a:gd name="connsiteY8" fmla="*/ 865894 h 865893"/>
                <a:gd name="connsiteX9" fmla="*/ 0 w 2601729"/>
                <a:gd name="connsiteY9" fmla="*/ 865894 h 865893"/>
                <a:gd name="connsiteX10" fmla="*/ 0 w 2601729"/>
                <a:gd name="connsiteY10" fmla="*/ 865894 h 865893"/>
                <a:gd name="connsiteX11" fmla="*/ 1301067 w 2601729"/>
                <a:gd name="connsiteY11" fmla="*/ 130754 h 86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1729" h="865893">
                  <a:moveTo>
                    <a:pt x="1301067" y="130754"/>
                  </a:moveTo>
                  <a:lnTo>
                    <a:pt x="2601730" y="865894"/>
                  </a:lnTo>
                  <a:lnTo>
                    <a:pt x="2601730" y="865894"/>
                  </a:lnTo>
                  <a:lnTo>
                    <a:pt x="2601730" y="778454"/>
                  </a:lnTo>
                  <a:cubicBezTo>
                    <a:pt x="2600111" y="777240"/>
                    <a:pt x="2598491" y="776430"/>
                    <a:pt x="2596872" y="775216"/>
                  </a:cubicBezTo>
                  <a:lnTo>
                    <a:pt x="1301067" y="0"/>
                  </a:lnTo>
                  <a:lnTo>
                    <a:pt x="2024" y="776835"/>
                  </a:lnTo>
                  <a:cubicBezTo>
                    <a:pt x="1214" y="777240"/>
                    <a:pt x="810" y="777645"/>
                    <a:pt x="0" y="778454"/>
                  </a:cubicBezTo>
                  <a:lnTo>
                    <a:pt x="0" y="865894"/>
                  </a:lnTo>
                  <a:lnTo>
                    <a:pt x="0" y="865894"/>
                  </a:lnTo>
                  <a:lnTo>
                    <a:pt x="0" y="865894"/>
                  </a:lnTo>
                  <a:lnTo>
                    <a:pt x="1301067" y="130754"/>
                  </a:lnTo>
                  <a:close/>
                </a:path>
              </a:pathLst>
            </a:custGeom>
            <a:solidFill>
              <a:srgbClr val="DCDDDE"/>
            </a:solidFill>
            <a:ln w="404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5833831-A498-CEB3-0DFD-DF54F4B3AC92}"/>
                </a:ext>
              </a:extLst>
            </p:cNvPr>
            <p:cNvSpPr/>
            <p:nvPr/>
          </p:nvSpPr>
          <p:spPr>
            <a:xfrm>
              <a:off x="4520540" y="1000291"/>
              <a:ext cx="227504" cy="364331"/>
            </a:xfrm>
            <a:custGeom>
              <a:avLst/>
              <a:gdLst>
                <a:gd name="connsiteX0" fmla="*/ 0 w 227504"/>
                <a:gd name="connsiteY0" fmla="*/ 223861 h 364331"/>
                <a:gd name="connsiteX1" fmla="*/ 0 w 227504"/>
                <a:gd name="connsiteY1" fmla="*/ 0 h 364331"/>
                <a:gd name="connsiteX2" fmla="*/ 227505 w 227504"/>
                <a:gd name="connsiteY2" fmla="*/ 0 h 364331"/>
                <a:gd name="connsiteX3" fmla="*/ 227505 w 227504"/>
                <a:gd name="connsiteY3" fmla="*/ 364331 h 364331"/>
              </a:gdLst>
              <a:ahLst/>
              <a:cxnLst>
                <a:cxn ang="0">
                  <a:pos x="connsiteX0" y="connsiteY0"/>
                </a:cxn>
                <a:cxn ang="0">
                  <a:pos x="connsiteX1" y="connsiteY1"/>
                </a:cxn>
                <a:cxn ang="0">
                  <a:pos x="connsiteX2" y="connsiteY2"/>
                </a:cxn>
                <a:cxn ang="0">
                  <a:pos x="connsiteX3" y="connsiteY3"/>
                </a:cxn>
              </a:cxnLst>
              <a:rect l="l" t="t" r="r" b="b"/>
              <a:pathLst>
                <a:path w="227504" h="364331">
                  <a:moveTo>
                    <a:pt x="0" y="223861"/>
                  </a:moveTo>
                  <a:lnTo>
                    <a:pt x="0" y="0"/>
                  </a:lnTo>
                  <a:lnTo>
                    <a:pt x="227505" y="0"/>
                  </a:lnTo>
                  <a:lnTo>
                    <a:pt x="227505" y="364331"/>
                  </a:lnTo>
                  <a:close/>
                </a:path>
              </a:pathLst>
            </a:custGeom>
            <a:solidFill>
              <a:srgbClr val="788EC7"/>
            </a:solidFill>
            <a:ln w="404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DF36826-45D2-D3DC-2B89-B320F01213A5}"/>
                </a:ext>
              </a:extLst>
            </p:cNvPr>
            <p:cNvSpPr/>
            <p:nvPr/>
          </p:nvSpPr>
          <p:spPr>
            <a:xfrm>
              <a:off x="4536733" y="1016484"/>
              <a:ext cx="195119" cy="318992"/>
            </a:xfrm>
            <a:custGeom>
              <a:avLst/>
              <a:gdLst>
                <a:gd name="connsiteX0" fmla="*/ 195120 w 195119"/>
                <a:gd name="connsiteY0" fmla="*/ 318992 h 318992"/>
                <a:gd name="connsiteX1" fmla="*/ 195120 w 195119"/>
                <a:gd name="connsiteY1" fmla="*/ 0 h 318992"/>
                <a:gd name="connsiteX2" fmla="*/ 0 w 195119"/>
                <a:gd name="connsiteY2" fmla="*/ 0 h 318992"/>
                <a:gd name="connsiteX3" fmla="*/ 0 w 195119"/>
                <a:gd name="connsiteY3" fmla="*/ 198358 h 318992"/>
              </a:gdLst>
              <a:ahLst/>
              <a:cxnLst>
                <a:cxn ang="0">
                  <a:pos x="connsiteX0" y="connsiteY0"/>
                </a:cxn>
                <a:cxn ang="0">
                  <a:pos x="connsiteX1" y="connsiteY1"/>
                </a:cxn>
                <a:cxn ang="0">
                  <a:pos x="connsiteX2" y="connsiteY2"/>
                </a:cxn>
                <a:cxn ang="0">
                  <a:pos x="connsiteX3" y="connsiteY3"/>
                </a:cxn>
              </a:cxnLst>
              <a:rect l="l" t="t" r="r" b="b"/>
              <a:pathLst>
                <a:path w="195119" h="318992">
                  <a:moveTo>
                    <a:pt x="195120" y="318992"/>
                  </a:moveTo>
                  <a:lnTo>
                    <a:pt x="195120" y="0"/>
                  </a:lnTo>
                  <a:lnTo>
                    <a:pt x="0" y="0"/>
                  </a:lnTo>
                  <a:lnTo>
                    <a:pt x="0" y="198358"/>
                  </a:lnTo>
                  <a:close/>
                </a:path>
              </a:pathLst>
            </a:custGeom>
            <a:solidFill>
              <a:schemeClr val="accent2"/>
            </a:solidFill>
            <a:ln w="404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AB205F-9EF9-84F0-21CF-0BD53D650588}"/>
                </a:ext>
              </a:extLst>
            </p:cNvPr>
            <p:cNvSpPr/>
            <p:nvPr/>
          </p:nvSpPr>
          <p:spPr>
            <a:xfrm>
              <a:off x="2379027" y="871156"/>
              <a:ext cx="3014555" cy="1106757"/>
            </a:xfrm>
            <a:custGeom>
              <a:avLst/>
              <a:gdLst>
                <a:gd name="connsiteX0" fmla="*/ 2900537 w 3014555"/>
                <a:gd name="connsiteY0" fmla="*/ 1106757 h 1106757"/>
                <a:gd name="connsiteX1" fmla="*/ 2830909 w 3014555"/>
                <a:gd name="connsiteY1" fmla="*/ 1082874 h 1106757"/>
                <a:gd name="connsiteX2" fmla="*/ 1515673 w 3014555"/>
                <a:gd name="connsiteY2" fmla="*/ 296323 h 1106757"/>
                <a:gd name="connsiteX3" fmla="*/ 1507172 w 3014555"/>
                <a:gd name="connsiteY3" fmla="*/ 293894 h 1106757"/>
                <a:gd name="connsiteX4" fmla="*/ 1498671 w 3014555"/>
                <a:gd name="connsiteY4" fmla="*/ 296323 h 1106757"/>
                <a:gd name="connsiteX5" fmla="*/ 181411 w 3014555"/>
                <a:gd name="connsiteY5" fmla="*/ 1084493 h 1106757"/>
                <a:gd name="connsiteX6" fmla="*/ 114212 w 3014555"/>
                <a:gd name="connsiteY6" fmla="*/ 1106757 h 1106757"/>
                <a:gd name="connsiteX7" fmla="*/ 95996 w 3014555"/>
                <a:gd name="connsiteY7" fmla="*/ 1105138 h 1106757"/>
                <a:gd name="connsiteX8" fmla="*/ 20701 w 3014555"/>
                <a:gd name="connsiteY8" fmla="*/ 1058180 h 1106757"/>
                <a:gd name="connsiteX9" fmla="*/ 43370 w 3014555"/>
                <a:gd name="connsiteY9" fmla="*/ 903542 h 1106757"/>
                <a:gd name="connsiteX10" fmla="*/ 43775 w 3014555"/>
                <a:gd name="connsiteY10" fmla="*/ 903137 h 1106757"/>
                <a:gd name="connsiteX11" fmla="*/ 1507172 w 3014555"/>
                <a:gd name="connsiteY11" fmla="*/ 0 h 1106757"/>
                <a:gd name="connsiteX12" fmla="*/ 2969355 w 3014555"/>
                <a:gd name="connsiteY12" fmla="*/ 902732 h 1106757"/>
                <a:gd name="connsiteX13" fmla="*/ 2970165 w 3014555"/>
                <a:gd name="connsiteY13" fmla="*/ 903137 h 1106757"/>
                <a:gd name="connsiteX14" fmla="*/ 2994049 w 3014555"/>
                <a:gd name="connsiteY14" fmla="*/ 1058585 h 1106757"/>
                <a:gd name="connsiteX15" fmla="*/ 2919158 w 3014555"/>
                <a:gd name="connsiteY15" fmla="*/ 1105543 h 1106757"/>
                <a:gd name="connsiteX16" fmla="*/ 2900537 w 3014555"/>
                <a:gd name="connsiteY16" fmla="*/ 1106757 h 1106757"/>
                <a:gd name="connsiteX17" fmla="*/ 2900537 w 3014555"/>
                <a:gd name="connsiteY17" fmla="*/ 1106757 h 11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4555" h="1106757">
                  <a:moveTo>
                    <a:pt x="2900537" y="1106757"/>
                  </a:moveTo>
                  <a:cubicBezTo>
                    <a:pt x="2875843" y="1106757"/>
                    <a:pt x="2852364" y="1098661"/>
                    <a:pt x="2830909" y="1082874"/>
                  </a:cubicBezTo>
                  <a:lnTo>
                    <a:pt x="1515673" y="296323"/>
                  </a:lnTo>
                  <a:cubicBezTo>
                    <a:pt x="1513244" y="294704"/>
                    <a:pt x="1510411" y="293894"/>
                    <a:pt x="1507172" y="293894"/>
                  </a:cubicBezTo>
                  <a:cubicBezTo>
                    <a:pt x="1504338" y="293894"/>
                    <a:pt x="1501505" y="294704"/>
                    <a:pt x="1498671" y="296323"/>
                  </a:cubicBezTo>
                  <a:lnTo>
                    <a:pt x="181411" y="1084493"/>
                  </a:lnTo>
                  <a:cubicBezTo>
                    <a:pt x="161575" y="1099066"/>
                    <a:pt x="138501" y="1106757"/>
                    <a:pt x="114212" y="1106757"/>
                  </a:cubicBezTo>
                  <a:cubicBezTo>
                    <a:pt x="108140" y="1106757"/>
                    <a:pt x="102068" y="1106353"/>
                    <a:pt x="95996" y="1105138"/>
                  </a:cubicBezTo>
                  <a:cubicBezTo>
                    <a:pt x="65230" y="1100280"/>
                    <a:pt x="38512" y="1083683"/>
                    <a:pt x="20701" y="1058180"/>
                  </a:cubicBezTo>
                  <a:cubicBezTo>
                    <a:pt x="-14113" y="1008388"/>
                    <a:pt x="-3993" y="939165"/>
                    <a:pt x="43370" y="903542"/>
                  </a:cubicBezTo>
                  <a:lnTo>
                    <a:pt x="43775" y="903137"/>
                  </a:lnTo>
                  <a:lnTo>
                    <a:pt x="1507172" y="0"/>
                  </a:lnTo>
                  <a:lnTo>
                    <a:pt x="2969355" y="902732"/>
                  </a:lnTo>
                  <a:lnTo>
                    <a:pt x="2970165" y="903137"/>
                  </a:lnTo>
                  <a:cubicBezTo>
                    <a:pt x="3018338" y="940379"/>
                    <a:pt x="3028863" y="1008388"/>
                    <a:pt x="2994049" y="1058585"/>
                  </a:cubicBezTo>
                  <a:cubicBezTo>
                    <a:pt x="2976237" y="1084088"/>
                    <a:pt x="2949519" y="1100685"/>
                    <a:pt x="2919158" y="1105543"/>
                  </a:cubicBezTo>
                  <a:cubicBezTo>
                    <a:pt x="2912681" y="1106353"/>
                    <a:pt x="2906609" y="1106757"/>
                    <a:pt x="2900537" y="1106757"/>
                  </a:cubicBezTo>
                  <a:cubicBezTo>
                    <a:pt x="2900537" y="1106757"/>
                    <a:pt x="2900537" y="1106757"/>
                    <a:pt x="2900537" y="1106757"/>
                  </a:cubicBezTo>
                  <a:close/>
                </a:path>
              </a:pathLst>
            </a:custGeom>
            <a:solidFill>
              <a:srgbClr val="788EC7"/>
            </a:solidFill>
            <a:ln w="404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68F55B-5479-96F2-5BCA-C8430A43F69B}"/>
                </a:ext>
              </a:extLst>
            </p:cNvPr>
            <p:cNvSpPr/>
            <p:nvPr/>
          </p:nvSpPr>
          <p:spPr>
            <a:xfrm>
              <a:off x="2395531" y="889777"/>
              <a:ext cx="2981982" cy="1071905"/>
            </a:xfrm>
            <a:custGeom>
              <a:avLst/>
              <a:gdLst>
                <a:gd name="connsiteX0" fmla="*/ 2943946 w 2981982"/>
                <a:gd name="connsiteY0" fmla="*/ 897064 h 1071905"/>
                <a:gd name="connsiteX1" fmla="*/ 1491073 w 2981982"/>
                <a:gd name="connsiteY1" fmla="*/ 0 h 1071905"/>
                <a:gd name="connsiteX2" fmla="*/ 36987 w 2981982"/>
                <a:gd name="connsiteY2" fmla="*/ 897874 h 1071905"/>
                <a:gd name="connsiteX3" fmla="*/ 17961 w 2981982"/>
                <a:gd name="connsiteY3" fmla="*/ 1030248 h 1071905"/>
                <a:gd name="connsiteX4" fmla="*/ 82326 w 2981982"/>
                <a:gd name="connsiteY4" fmla="*/ 1070729 h 1071905"/>
                <a:gd name="connsiteX5" fmla="*/ 156407 w 2981982"/>
                <a:gd name="connsiteY5" fmla="*/ 1052513 h 1071905"/>
                <a:gd name="connsiteX6" fmla="*/ 1474476 w 2981982"/>
                <a:gd name="connsiteY6" fmla="*/ 263533 h 1071905"/>
                <a:gd name="connsiteX7" fmla="*/ 1508076 w 2981982"/>
                <a:gd name="connsiteY7" fmla="*/ 263533 h 1071905"/>
                <a:gd name="connsiteX8" fmla="*/ 2823716 w 2981982"/>
                <a:gd name="connsiteY8" fmla="*/ 1050488 h 1071905"/>
                <a:gd name="connsiteX9" fmla="*/ 2900226 w 2981982"/>
                <a:gd name="connsiteY9" fmla="*/ 1070324 h 1071905"/>
                <a:gd name="connsiteX10" fmla="*/ 2964591 w 2981982"/>
                <a:gd name="connsiteY10" fmla="*/ 1029843 h 1071905"/>
                <a:gd name="connsiteX11" fmla="*/ 2943946 w 2981982"/>
                <a:gd name="connsiteY11" fmla="*/ 897064 h 107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1982" h="1071905">
                  <a:moveTo>
                    <a:pt x="2943946" y="897064"/>
                  </a:moveTo>
                  <a:lnTo>
                    <a:pt x="1491073" y="0"/>
                  </a:lnTo>
                  <a:lnTo>
                    <a:pt x="36987" y="897874"/>
                  </a:lnTo>
                  <a:cubicBezTo>
                    <a:pt x="-3090" y="927830"/>
                    <a:pt x="-12400" y="986933"/>
                    <a:pt x="17961" y="1030248"/>
                  </a:cubicBezTo>
                  <a:cubicBezTo>
                    <a:pt x="33344" y="1052108"/>
                    <a:pt x="56013" y="1066276"/>
                    <a:pt x="82326" y="1070729"/>
                  </a:cubicBezTo>
                  <a:cubicBezTo>
                    <a:pt x="108639" y="1074777"/>
                    <a:pt x="134951" y="1068300"/>
                    <a:pt x="156407" y="1052513"/>
                  </a:cubicBezTo>
                  <a:lnTo>
                    <a:pt x="1474476" y="263533"/>
                  </a:lnTo>
                  <a:cubicBezTo>
                    <a:pt x="1484596" y="257461"/>
                    <a:pt x="1497551" y="257461"/>
                    <a:pt x="1508076" y="263533"/>
                  </a:cubicBezTo>
                  <a:lnTo>
                    <a:pt x="2823716" y="1050488"/>
                  </a:lnTo>
                  <a:cubicBezTo>
                    <a:pt x="2847600" y="1068300"/>
                    <a:pt x="2873913" y="1074777"/>
                    <a:pt x="2900226" y="1070324"/>
                  </a:cubicBezTo>
                  <a:cubicBezTo>
                    <a:pt x="2926538" y="1066276"/>
                    <a:pt x="2949208" y="1051703"/>
                    <a:pt x="2964591" y="1029843"/>
                  </a:cubicBezTo>
                  <a:cubicBezTo>
                    <a:pt x="2994142" y="987338"/>
                    <a:pt x="2985236" y="929045"/>
                    <a:pt x="2943946" y="897064"/>
                  </a:cubicBezTo>
                  <a:close/>
                </a:path>
              </a:pathLst>
            </a:custGeom>
            <a:solidFill>
              <a:schemeClr val="accent2"/>
            </a:solidFill>
            <a:ln w="404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29838E4-96DC-F807-BF61-EE3E377849F9}"/>
                </a:ext>
              </a:extLst>
            </p:cNvPr>
            <p:cNvSpPr/>
            <p:nvPr/>
          </p:nvSpPr>
          <p:spPr>
            <a:xfrm>
              <a:off x="2330735" y="818935"/>
              <a:ext cx="3112184" cy="2733698"/>
            </a:xfrm>
            <a:custGeom>
              <a:avLst/>
              <a:gdLst>
                <a:gd name="connsiteX0" fmla="*/ 3046389 w 3112184"/>
                <a:gd name="connsiteY0" fmla="*/ 914876 h 2733698"/>
                <a:gd name="connsiteX1" fmla="*/ 3043960 w 3112184"/>
                <a:gd name="connsiteY1" fmla="*/ 913257 h 2733698"/>
                <a:gd name="connsiteX2" fmla="*/ 2466293 w 3112184"/>
                <a:gd name="connsiteY2" fmla="*/ 556617 h 2733698"/>
                <a:gd name="connsiteX3" fmla="*/ 2466293 w 3112184"/>
                <a:gd name="connsiteY3" fmla="*/ 191881 h 2733698"/>
                <a:gd name="connsiteX4" fmla="*/ 2531467 w 3112184"/>
                <a:gd name="connsiteY4" fmla="*/ 99989 h 2733698"/>
                <a:gd name="connsiteX5" fmla="*/ 2433908 w 3112184"/>
                <a:gd name="connsiteY5" fmla="*/ 2429 h 2733698"/>
                <a:gd name="connsiteX6" fmla="*/ 2173613 w 3112184"/>
                <a:gd name="connsiteY6" fmla="*/ 2429 h 2733698"/>
                <a:gd name="connsiteX7" fmla="*/ 2076053 w 3112184"/>
                <a:gd name="connsiteY7" fmla="*/ 99989 h 2733698"/>
                <a:gd name="connsiteX8" fmla="*/ 2141228 w 3112184"/>
                <a:gd name="connsiteY8" fmla="*/ 191881 h 2733698"/>
                <a:gd name="connsiteX9" fmla="*/ 2141228 w 3112184"/>
                <a:gd name="connsiteY9" fmla="*/ 355830 h 2733698"/>
                <a:gd name="connsiteX10" fmla="*/ 1572871 w 3112184"/>
                <a:gd name="connsiteY10" fmla="*/ 4858 h 2733698"/>
                <a:gd name="connsiteX11" fmla="*/ 1538867 w 3112184"/>
                <a:gd name="connsiteY11" fmla="*/ 4858 h 2733698"/>
                <a:gd name="connsiteX12" fmla="*/ 65350 w 3112184"/>
                <a:gd name="connsiteY12" fmla="*/ 914876 h 2733698"/>
                <a:gd name="connsiteX13" fmla="*/ 29726 w 3112184"/>
                <a:gd name="connsiteY13" fmla="*/ 1138333 h 2733698"/>
                <a:gd name="connsiteX14" fmla="*/ 137001 w 3112184"/>
                <a:gd name="connsiteY14" fmla="*/ 1205532 h 2733698"/>
                <a:gd name="connsiteX15" fmla="*/ 163719 w 3112184"/>
                <a:gd name="connsiteY15" fmla="*/ 1207556 h 2733698"/>
                <a:gd name="connsiteX16" fmla="*/ 190437 w 3112184"/>
                <a:gd name="connsiteY16" fmla="*/ 1205532 h 2733698"/>
                <a:gd name="connsiteX17" fmla="*/ 190437 w 3112184"/>
                <a:gd name="connsiteY17" fmla="*/ 2668929 h 2733698"/>
                <a:gd name="connsiteX18" fmla="*/ 92877 w 3112184"/>
                <a:gd name="connsiteY18" fmla="*/ 2668929 h 2733698"/>
                <a:gd name="connsiteX19" fmla="*/ 60492 w 3112184"/>
                <a:gd name="connsiteY19" fmla="*/ 2701314 h 2733698"/>
                <a:gd name="connsiteX20" fmla="*/ 92877 w 3112184"/>
                <a:gd name="connsiteY20" fmla="*/ 2733699 h 2733698"/>
                <a:gd name="connsiteX21" fmla="*/ 1068070 w 3112184"/>
                <a:gd name="connsiteY21" fmla="*/ 2733699 h 2733698"/>
                <a:gd name="connsiteX22" fmla="*/ 1068475 w 3112184"/>
                <a:gd name="connsiteY22" fmla="*/ 2733699 h 2733698"/>
                <a:gd name="connsiteX23" fmla="*/ 2044073 w 3112184"/>
                <a:gd name="connsiteY23" fmla="*/ 2733699 h 2733698"/>
                <a:gd name="connsiteX24" fmla="*/ 2044478 w 3112184"/>
                <a:gd name="connsiteY24" fmla="*/ 2733699 h 2733698"/>
                <a:gd name="connsiteX25" fmla="*/ 3009146 w 3112184"/>
                <a:gd name="connsiteY25" fmla="*/ 2733699 h 2733698"/>
                <a:gd name="connsiteX26" fmla="*/ 3041531 w 3112184"/>
                <a:gd name="connsiteY26" fmla="*/ 2701314 h 2733698"/>
                <a:gd name="connsiteX27" fmla="*/ 3009146 w 3112184"/>
                <a:gd name="connsiteY27" fmla="*/ 2668929 h 2733698"/>
                <a:gd name="connsiteX28" fmla="*/ 2922516 w 3112184"/>
                <a:gd name="connsiteY28" fmla="*/ 2668929 h 2733698"/>
                <a:gd name="connsiteX29" fmla="*/ 2922516 w 3112184"/>
                <a:gd name="connsiteY29" fmla="*/ 1205532 h 2733698"/>
                <a:gd name="connsiteX30" fmla="*/ 2975952 w 3112184"/>
                <a:gd name="connsiteY30" fmla="*/ 1205532 h 2733698"/>
                <a:gd name="connsiteX31" fmla="*/ 3083227 w 3112184"/>
                <a:gd name="connsiteY31" fmla="*/ 1138333 h 2733698"/>
                <a:gd name="connsiteX32" fmla="*/ 3046389 w 3112184"/>
                <a:gd name="connsiteY32" fmla="*/ 914876 h 2733698"/>
                <a:gd name="connsiteX33" fmla="*/ 2964617 w 3112184"/>
                <a:gd name="connsiteY33" fmla="*/ 1141571 h 2733698"/>
                <a:gd name="connsiteX34" fmla="*/ 2888107 w 3112184"/>
                <a:gd name="connsiteY34" fmla="*/ 1121735 h 2733698"/>
                <a:gd name="connsiteX35" fmla="*/ 1572467 w 3112184"/>
                <a:gd name="connsiteY35" fmla="*/ 334780 h 2733698"/>
                <a:gd name="connsiteX36" fmla="*/ 1538867 w 3112184"/>
                <a:gd name="connsiteY36" fmla="*/ 334780 h 2733698"/>
                <a:gd name="connsiteX37" fmla="*/ 220798 w 3112184"/>
                <a:gd name="connsiteY37" fmla="*/ 1123355 h 2733698"/>
                <a:gd name="connsiteX38" fmla="*/ 146717 w 3112184"/>
                <a:gd name="connsiteY38" fmla="*/ 1141571 h 2733698"/>
                <a:gd name="connsiteX39" fmla="*/ 82352 w 3112184"/>
                <a:gd name="connsiteY39" fmla="*/ 1101090 h 2733698"/>
                <a:gd name="connsiteX40" fmla="*/ 101378 w 3112184"/>
                <a:gd name="connsiteY40" fmla="*/ 968716 h 2733698"/>
                <a:gd name="connsiteX41" fmla="*/ 1555464 w 3112184"/>
                <a:gd name="connsiteY41" fmla="*/ 71247 h 2733698"/>
                <a:gd name="connsiteX42" fmla="*/ 3008741 w 3112184"/>
                <a:gd name="connsiteY42" fmla="*/ 967907 h 2733698"/>
                <a:gd name="connsiteX43" fmla="*/ 3028982 w 3112184"/>
                <a:gd name="connsiteY43" fmla="*/ 1101090 h 2733698"/>
                <a:gd name="connsiteX44" fmla="*/ 2964617 w 3112184"/>
                <a:gd name="connsiteY44" fmla="*/ 1141571 h 2733698"/>
                <a:gd name="connsiteX45" fmla="*/ 254802 w 3112184"/>
                <a:gd name="connsiteY45" fmla="*/ 1266253 h 2733698"/>
                <a:gd name="connsiteX46" fmla="*/ 254802 w 3112184"/>
                <a:gd name="connsiteY46" fmla="*/ 1266253 h 2733698"/>
                <a:gd name="connsiteX47" fmla="*/ 254802 w 3112184"/>
                <a:gd name="connsiteY47" fmla="*/ 1266253 h 2733698"/>
                <a:gd name="connsiteX48" fmla="*/ 254802 w 3112184"/>
                <a:gd name="connsiteY48" fmla="*/ 1178814 h 2733698"/>
                <a:gd name="connsiteX49" fmla="*/ 256826 w 3112184"/>
                <a:gd name="connsiteY49" fmla="*/ 1177195 h 2733698"/>
                <a:gd name="connsiteX50" fmla="*/ 1555464 w 3112184"/>
                <a:gd name="connsiteY50" fmla="*/ 400360 h 2733698"/>
                <a:gd name="connsiteX51" fmla="*/ 2851674 w 3112184"/>
                <a:gd name="connsiteY51" fmla="*/ 1175576 h 2733698"/>
                <a:gd name="connsiteX52" fmla="*/ 2856532 w 3112184"/>
                <a:gd name="connsiteY52" fmla="*/ 1178814 h 2733698"/>
                <a:gd name="connsiteX53" fmla="*/ 2856532 w 3112184"/>
                <a:gd name="connsiteY53" fmla="*/ 1266253 h 2733698"/>
                <a:gd name="connsiteX54" fmla="*/ 2856532 w 3112184"/>
                <a:gd name="connsiteY54" fmla="*/ 1266253 h 2733698"/>
                <a:gd name="connsiteX55" fmla="*/ 2856532 w 3112184"/>
                <a:gd name="connsiteY55" fmla="*/ 2668929 h 2733698"/>
                <a:gd name="connsiteX56" fmla="*/ 2076053 w 3112184"/>
                <a:gd name="connsiteY56" fmla="*/ 2668929 h 2733698"/>
                <a:gd name="connsiteX57" fmla="*/ 2076053 w 3112184"/>
                <a:gd name="connsiteY57" fmla="*/ 2573798 h 2733698"/>
                <a:gd name="connsiteX58" fmla="*/ 1976065 w 3112184"/>
                <a:gd name="connsiteY58" fmla="*/ 2473809 h 2733698"/>
                <a:gd name="connsiteX59" fmla="*/ 1945704 w 3112184"/>
                <a:gd name="connsiteY59" fmla="*/ 2473809 h 2733698"/>
                <a:gd name="connsiteX60" fmla="*/ 1945704 w 3112184"/>
                <a:gd name="connsiteY60" fmla="*/ 1465826 h 2733698"/>
                <a:gd name="connsiteX61" fmla="*/ 1848144 w 3112184"/>
                <a:gd name="connsiteY61" fmla="*/ 1368266 h 2733698"/>
                <a:gd name="connsiteX62" fmla="*/ 1263190 w 3112184"/>
                <a:gd name="connsiteY62" fmla="*/ 1368266 h 2733698"/>
                <a:gd name="connsiteX63" fmla="*/ 1165630 w 3112184"/>
                <a:gd name="connsiteY63" fmla="*/ 1465826 h 2733698"/>
                <a:gd name="connsiteX64" fmla="*/ 1165630 w 3112184"/>
                <a:gd name="connsiteY64" fmla="*/ 2473809 h 2733698"/>
                <a:gd name="connsiteX65" fmla="*/ 1133245 w 3112184"/>
                <a:gd name="connsiteY65" fmla="*/ 2473809 h 2733698"/>
                <a:gd name="connsiteX66" fmla="*/ 1035685 w 3112184"/>
                <a:gd name="connsiteY66" fmla="*/ 2571369 h 2733698"/>
                <a:gd name="connsiteX67" fmla="*/ 1035685 w 3112184"/>
                <a:gd name="connsiteY67" fmla="*/ 2668929 h 2733698"/>
                <a:gd name="connsiteX68" fmla="*/ 254802 w 3112184"/>
                <a:gd name="connsiteY68" fmla="*/ 2668929 h 2733698"/>
                <a:gd name="connsiteX69" fmla="*/ 254802 w 3112184"/>
                <a:gd name="connsiteY69" fmla="*/ 1266253 h 2733698"/>
                <a:gd name="connsiteX70" fmla="*/ 1230400 w 3112184"/>
                <a:gd name="connsiteY70" fmla="*/ 2473809 h 2733698"/>
                <a:gd name="connsiteX71" fmla="*/ 1230400 w 3112184"/>
                <a:gd name="connsiteY71" fmla="*/ 1465826 h 2733698"/>
                <a:gd name="connsiteX72" fmla="*/ 1262785 w 3112184"/>
                <a:gd name="connsiteY72" fmla="*/ 1433441 h 2733698"/>
                <a:gd name="connsiteX73" fmla="*/ 1848144 w 3112184"/>
                <a:gd name="connsiteY73" fmla="*/ 1433441 h 2733698"/>
                <a:gd name="connsiteX74" fmla="*/ 1880529 w 3112184"/>
                <a:gd name="connsiteY74" fmla="*/ 1465826 h 2733698"/>
                <a:gd name="connsiteX75" fmla="*/ 1880529 w 3112184"/>
                <a:gd name="connsiteY75" fmla="*/ 2473809 h 2733698"/>
                <a:gd name="connsiteX76" fmla="*/ 1230400 w 3112184"/>
                <a:gd name="connsiteY76" fmla="*/ 2473809 h 2733698"/>
                <a:gd name="connsiteX77" fmla="*/ 1100455 w 3112184"/>
                <a:gd name="connsiteY77" fmla="*/ 2668929 h 2733698"/>
                <a:gd name="connsiteX78" fmla="*/ 1100455 w 3112184"/>
                <a:gd name="connsiteY78" fmla="*/ 2571369 h 2733698"/>
                <a:gd name="connsiteX79" fmla="*/ 1132840 w 3112184"/>
                <a:gd name="connsiteY79" fmla="*/ 2538984 h 2733698"/>
                <a:gd name="connsiteX80" fmla="*/ 1976065 w 3112184"/>
                <a:gd name="connsiteY80" fmla="*/ 2538984 h 2733698"/>
                <a:gd name="connsiteX81" fmla="*/ 2010878 w 3112184"/>
                <a:gd name="connsiteY81" fmla="*/ 2573798 h 2733698"/>
                <a:gd name="connsiteX82" fmla="*/ 2010878 w 3112184"/>
                <a:gd name="connsiteY82" fmla="*/ 2668929 h 2733698"/>
                <a:gd name="connsiteX83" fmla="*/ 1100455 w 3112184"/>
                <a:gd name="connsiteY83" fmla="*/ 2668929 h 2733698"/>
                <a:gd name="connsiteX84" fmla="*/ 2173613 w 3112184"/>
                <a:gd name="connsiteY84" fmla="*/ 67199 h 2733698"/>
                <a:gd name="connsiteX85" fmla="*/ 2433908 w 3112184"/>
                <a:gd name="connsiteY85" fmla="*/ 67199 h 2733698"/>
                <a:gd name="connsiteX86" fmla="*/ 2466293 w 3112184"/>
                <a:gd name="connsiteY86" fmla="*/ 99584 h 2733698"/>
                <a:gd name="connsiteX87" fmla="*/ 2433908 w 3112184"/>
                <a:gd name="connsiteY87" fmla="*/ 131969 h 2733698"/>
                <a:gd name="connsiteX88" fmla="*/ 2173613 w 3112184"/>
                <a:gd name="connsiteY88" fmla="*/ 131969 h 2733698"/>
                <a:gd name="connsiteX89" fmla="*/ 2141228 w 3112184"/>
                <a:gd name="connsiteY89" fmla="*/ 99584 h 2733698"/>
                <a:gd name="connsiteX90" fmla="*/ 2173613 w 3112184"/>
                <a:gd name="connsiteY90" fmla="*/ 67199 h 2733698"/>
                <a:gd name="connsiteX91" fmla="*/ 2401118 w 3112184"/>
                <a:gd name="connsiteY91" fmla="*/ 197549 h 2733698"/>
                <a:gd name="connsiteX92" fmla="*/ 2401118 w 3112184"/>
                <a:gd name="connsiteY92" fmla="*/ 516541 h 2733698"/>
                <a:gd name="connsiteX93" fmla="*/ 2205998 w 3112184"/>
                <a:gd name="connsiteY93" fmla="*/ 395907 h 2733698"/>
                <a:gd name="connsiteX94" fmla="*/ 2205998 w 3112184"/>
                <a:gd name="connsiteY94" fmla="*/ 197144 h 2733698"/>
                <a:gd name="connsiteX95" fmla="*/ 2401118 w 3112184"/>
                <a:gd name="connsiteY95" fmla="*/ 197144 h 27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12184" h="2733698">
                  <a:moveTo>
                    <a:pt x="3046389" y="914876"/>
                  </a:moveTo>
                  <a:lnTo>
                    <a:pt x="3043960" y="913257"/>
                  </a:lnTo>
                  <a:lnTo>
                    <a:pt x="2466293" y="556617"/>
                  </a:lnTo>
                  <a:lnTo>
                    <a:pt x="2466293" y="191881"/>
                  </a:lnTo>
                  <a:cubicBezTo>
                    <a:pt x="2503940" y="178522"/>
                    <a:pt x="2531467" y="142494"/>
                    <a:pt x="2531467" y="99989"/>
                  </a:cubicBezTo>
                  <a:cubicBezTo>
                    <a:pt x="2531467" y="46149"/>
                    <a:pt x="2487748" y="2429"/>
                    <a:pt x="2433908" y="2429"/>
                  </a:cubicBezTo>
                  <a:lnTo>
                    <a:pt x="2173613" y="2429"/>
                  </a:lnTo>
                  <a:cubicBezTo>
                    <a:pt x="2119773" y="2429"/>
                    <a:pt x="2076053" y="46149"/>
                    <a:pt x="2076053" y="99989"/>
                  </a:cubicBezTo>
                  <a:cubicBezTo>
                    <a:pt x="2076053" y="142494"/>
                    <a:pt x="2103176" y="178522"/>
                    <a:pt x="2141228" y="191881"/>
                  </a:cubicBezTo>
                  <a:lnTo>
                    <a:pt x="2141228" y="355830"/>
                  </a:lnTo>
                  <a:lnTo>
                    <a:pt x="1572871" y="4858"/>
                  </a:lnTo>
                  <a:cubicBezTo>
                    <a:pt x="1562346" y="-1619"/>
                    <a:pt x="1548988" y="-1619"/>
                    <a:pt x="1538867" y="4858"/>
                  </a:cubicBezTo>
                  <a:lnTo>
                    <a:pt x="65350" y="914876"/>
                  </a:lnTo>
                  <a:cubicBezTo>
                    <a:pt x="-5493" y="967907"/>
                    <a:pt x="-20876" y="1065871"/>
                    <a:pt x="29726" y="1138333"/>
                  </a:cubicBezTo>
                  <a:cubicBezTo>
                    <a:pt x="55229" y="1174766"/>
                    <a:pt x="93282" y="1198650"/>
                    <a:pt x="137001" y="1205532"/>
                  </a:cubicBezTo>
                  <a:cubicBezTo>
                    <a:pt x="145907" y="1207151"/>
                    <a:pt x="154813" y="1207556"/>
                    <a:pt x="163719" y="1207556"/>
                  </a:cubicBezTo>
                  <a:cubicBezTo>
                    <a:pt x="172625" y="1207556"/>
                    <a:pt x="181531" y="1206746"/>
                    <a:pt x="190437" y="1205532"/>
                  </a:cubicBezTo>
                  <a:lnTo>
                    <a:pt x="190437" y="2668929"/>
                  </a:lnTo>
                  <a:lnTo>
                    <a:pt x="92877" y="2668929"/>
                  </a:lnTo>
                  <a:cubicBezTo>
                    <a:pt x="75065" y="2668929"/>
                    <a:pt x="60492" y="2683502"/>
                    <a:pt x="60492" y="2701314"/>
                  </a:cubicBezTo>
                  <a:cubicBezTo>
                    <a:pt x="60492" y="2719126"/>
                    <a:pt x="75065" y="2733699"/>
                    <a:pt x="92877" y="2733699"/>
                  </a:cubicBezTo>
                  <a:lnTo>
                    <a:pt x="1068070" y="2733699"/>
                  </a:lnTo>
                  <a:cubicBezTo>
                    <a:pt x="1068070" y="2733699"/>
                    <a:pt x="1068070" y="2733699"/>
                    <a:pt x="1068475" y="2733699"/>
                  </a:cubicBezTo>
                  <a:lnTo>
                    <a:pt x="2044073" y="2733699"/>
                  </a:lnTo>
                  <a:cubicBezTo>
                    <a:pt x="2044073" y="2733699"/>
                    <a:pt x="2044073" y="2733699"/>
                    <a:pt x="2044478" y="2733699"/>
                  </a:cubicBezTo>
                  <a:lnTo>
                    <a:pt x="3009146" y="2733699"/>
                  </a:lnTo>
                  <a:cubicBezTo>
                    <a:pt x="3026958" y="2733699"/>
                    <a:pt x="3041531" y="2719126"/>
                    <a:pt x="3041531" y="2701314"/>
                  </a:cubicBezTo>
                  <a:cubicBezTo>
                    <a:pt x="3041531" y="2683502"/>
                    <a:pt x="3026958" y="2668929"/>
                    <a:pt x="3009146" y="2668929"/>
                  </a:cubicBezTo>
                  <a:lnTo>
                    <a:pt x="2922516" y="2668929"/>
                  </a:lnTo>
                  <a:lnTo>
                    <a:pt x="2922516" y="1205532"/>
                  </a:lnTo>
                  <a:cubicBezTo>
                    <a:pt x="2939923" y="1208365"/>
                    <a:pt x="2957735" y="1208770"/>
                    <a:pt x="2975952" y="1205532"/>
                  </a:cubicBezTo>
                  <a:cubicBezTo>
                    <a:pt x="3019671" y="1198650"/>
                    <a:pt x="3057724" y="1174766"/>
                    <a:pt x="3083227" y="1138333"/>
                  </a:cubicBezTo>
                  <a:cubicBezTo>
                    <a:pt x="3133019" y="1065871"/>
                    <a:pt x="3117231" y="967907"/>
                    <a:pt x="3046389" y="914876"/>
                  </a:cubicBezTo>
                  <a:close/>
                  <a:moveTo>
                    <a:pt x="2964617" y="1141571"/>
                  </a:moveTo>
                  <a:cubicBezTo>
                    <a:pt x="2938304" y="1146024"/>
                    <a:pt x="2911991" y="1139547"/>
                    <a:pt x="2888107" y="1121735"/>
                  </a:cubicBezTo>
                  <a:lnTo>
                    <a:pt x="1572467" y="334780"/>
                  </a:lnTo>
                  <a:cubicBezTo>
                    <a:pt x="1562346" y="328708"/>
                    <a:pt x="1549392" y="328708"/>
                    <a:pt x="1538867" y="334780"/>
                  </a:cubicBezTo>
                  <a:lnTo>
                    <a:pt x="220798" y="1123355"/>
                  </a:lnTo>
                  <a:cubicBezTo>
                    <a:pt x="199342" y="1139143"/>
                    <a:pt x="173434" y="1145619"/>
                    <a:pt x="146717" y="1141571"/>
                  </a:cubicBezTo>
                  <a:cubicBezTo>
                    <a:pt x="120404" y="1137523"/>
                    <a:pt x="97735" y="1122950"/>
                    <a:pt x="82352" y="1101090"/>
                  </a:cubicBezTo>
                  <a:cubicBezTo>
                    <a:pt x="51991" y="1057775"/>
                    <a:pt x="61302" y="998672"/>
                    <a:pt x="101378" y="968716"/>
                  </a:cubicBezTo>
                  <a:lnTo>
                    <a:pt x="1555464" y="71247"/>
                  </a:lnTo>
                  <a:lnTo>
                    <a:pt x="3008741" y="967907"/>
                  </a:lnTo>
                  <a:cubicBezTo>
                    <a:pt x="3050032" y="999887"/>
                    <a:pt x="3059343" y="1058180"/>
                    <a:pt x="3028982" y="1101090"/>
                  </a:cubicBezTo>
                  <a:cubicBezTo>
                    <a:pt x="3013599" y="1122950"/>
                    <a:pt x="2990930" y="1137118"/>
                    <a:pt x="2964617" y="1141571"/>
                  </a:cubicBezTo>
                  <a:close/>
                  <a:moveTo>
                    <a:pt x="254802" y="1266253"/>
                  </a:moveTo>
                  <a:lnTo>
                    <a:pt x="254802" y="1266253"/>
                  </a:lnTo>
                  <a:lnTo>
                    <a:pt x="254802" y="1266253"/>
                  </a:lnTo>
                  <a:lnTo>
                    <a:pt x="254802" y="1178814"/>
                  </a:lnTo>
                  <a:cubicBezTo>
                    <a:pt x="255612" y="1178409"/>
                    <a:pt x="256016" y="1178004"/>
                    <a:pt x="256826" y="1177195"/>
                  </a:cubicBezTo>
                  <a:lnTo>
                    <a:pt x="1555464" y="400360"/>
                  </a:lnTo>
                  <a:lnTo>
                    <a:pt x="2851674" y="1175576"/>
                  </a:lnTo>
                  <a:cubicBezTo>
                    <a:pt x="2853293" y="1176790"/>
                    <a:pt x="2854913" y="1178004"/>
                    <a:pt x="2856532" y="1178814"/>
                  </a:cubicBezTo>
                  <a:lnTo>
                    <a:pt x="2856532" y="1266253"/>
                  </a:lnTo>
                  <a:lnTo>
                    <a:pt x="2856532" y="1266253"/>
                  </a:lnTo>
                  <a:lnTo>
                    <a:pt x="2856532" y="2668929"/>
                  </a:lnTo>
                  <a:lnTo>
                    <a:pt x="2076053" y="2668929"/>
                  </a:lnTo>
                  <a:lnTo>
                    <a:pt x="2076053" y="2573798"/>
                  </a:lnTo>
                  <a:cubicBezTo>
                    <a:pt x="2076053" y="2518744"/>
                    <a:pt x="2031119" y="2473809"/>
                    <a:pt x="1976065" y="2473809"/>
                  </a:cubicBezTo>
                  <a:lnTo>
                    <a:pt x="1945704" y="2473809"/>
                  </a:lnTo>
                  <a:lnTo>
                    <a:pt x="1945704" y="1465826"/>
                  </a:lnTo>
                  <a:cubicBezTo>
                    <a:pt x="1945704" y="1411986"/>
                    <a:pt x="1901984" y="1368266"/>
                    <a:pt x="1848144" y="1368266"/>
                  </a:cubicBezTo>
                  <a:lnTo>
                    <a:pt x="1263190" y="1368266"/>
                  </a:lnTo>
                  <a:cubicBezTo>
                    <a:pt x="1209350" y="1368266"/>
                    <a:pt x="1165630" y="1411986"/>
                    <a:pt x="1165630" y="1465826"/>
                  </a:cubicBezTo>
                  <a:lnTo>
                    <a:pt x="1165630" y="2473809"/>
                  </a:lnTo>
                  <a:lnTo>
                    <a:pt x="1133245" y="2473809"/>
                  </a:lnTo>
                  <a:cubicBezTo>
                    <a:pt x="1079405" y="2473809"/>
                    <a:pt x="1035685" y="2517529"/>
                    <a:pt x="1035685" y="2571369"/>
                  </a:cubicBezTo>
                  <a:lnTo>
                    <a:pt x="1035685" y="2668929"/>
                  </a:lnTo>
                  <a:lnTo>
                    <a:pt x="254802" y="2668929"/>
                  </a:lnTo>
                  <a:lnTo>
                    <a:pt x="254802" y="1266253"/>
                  </a:lnTo>
                  <a:close/>
                  <a:moveTo>
                    <a:pt x="1230400" y="2473809"/>
                  </a:moveTo>
                  <a:lnTo>
                    <a:pt x="1230400" y="1465826"/>
                  </a:lnTo>
                  <a:cubicBezTo>
                    <a:pt x="1230400" y="1448014"/>
                    <a:pt x="1244973" y="1433441"/>
                    <a:pt x="1262785" y="1433441"/>
                  </a:cubicBezTo>
                  <a:lnTo>
                    <a:pt x="1848144" y="1433441"/>
                  </a:lnTo>
                  <a:cubicBezTo>
                    <a:pt x="1865955" y="1433441"/>
                    <a:pt x="1880529" y="1448014"/>
                    <a:pt x="1880529" y="1465826"/>
                  </a:cubicBezTo>
                  <a:lnTo>
                    <a:pt x="1880529" y="2473809"/>
                  </a:lnTo>
                  <a:lnTo>
                    <a:pt x="1230400" y="2473809"/>
                  </a:lnTo>
                  <a:close/>
                  <a:moveTo>
                    <a:pt x="1100455" y="2668929"/>
                  </a:moveTo>
                  <a:lnTo>
                    <a:pt x="1100455" y="2571369"/>
                  </a:lnTo>
                  <a:cubicBezTo>
                    <a:pt x="1100455" y="2553557"/>
                    <a:pt x="1115028" y="2538984"/>
                    <a:pt x="1132840" y="2538984"/>
                  </a:cubicBezTo>
                  <a:lnTo>
                    <a:pt x="1976065" y="2538984"/>
                  </a:lnTo>
                  <a:cubicBezTo>
                    <a:pt x="1995091" y="2538984"/>
                    <a:pt x="2010878" y="2554772"/>
                    <a:pt x="2010878" y="2573798"/>
                  </a:cubicBezTo>
                  <a:lnTo>
                    <a:pt x="2010878" y="2668929"/>
                  </a:lnTo>
                  <a:lnTo>
                    <a:pt x="1100455" y="2668929"/>
                  </a:lnTo>
                  <a:close/>
                  <a:moveTo>
                    <a:pt x="2173613" y="67199"/>
                  </a:moveTo>
                  <a:lnTo>
                    <a:pt x="2433908" y="67199"/>
                  </a:lnTo>
                  <a:cubicBezTo>
                    <a:pt x="2451719" y="67199"/>
                    <a:pt x="2466293" y="81772"/>
                    <a:pt x="2466293" y="99584"/>
                  </a:cubicBezTo>
                  <a:cubicBezTo>
                    <a:pt x="2466293" y="117396"/>
                    <a:pt x="2451719" y="131969"/>
                    <a:pt x="2433908" y="131969"/>
                  </a:cubicBezTo>
                  <a:lnTo>
                    <a:pt x="2173613" y="131969"/>
                  </a:lnTo>
                  <a:cubicBezTo>
                    <a:pt x="2155802" y="131969"/>
                    <a:pt x="2141228" y="117396"/>
                    <a:pt x="2141228" y="99584"/>
                  </a:cubicBezTo>
                  <a:cubicBezTo>
                    <a:pt x="2141228" y="81772"/>
                    <a:pt x="2155802" y="67199"/>
                    <a:pt x="2173613" y="67199"/>
                  </a:cubicBezTo>
                  <a:close/>
                  <a:moveTo>
                    <a:pt x="2401118" y="197549"/>
                  </a:moveTo>
                  <a:lnTo>
                    <a:pt x="2401118" y="516541"/>
                  </a:lnTo>
                  <a:lnTo>
                    <a:pt x="2205998" y="395907"/>
                  </a:lnTo>
                  <a:lnTo>
                    <a:pt x="2205998" y="197144"/>
                  </a:lnTo>
                  <a:lnTo>
                    <a:pt x="2401118" y="197144"/>
                  </a:lnTo>
                  <a:close/>
                </a:path>
              </a:pathLst>
            </a:custGeom>
            <a:solidFill>
              <a:schemeClr val="accent1"/>
            </a:solidFill>
            <a:ln w="404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A44CC73-7028-D6E0-E71D-9BBD48F864B7}"/>
                </a:ext>
              </a:extLst>
            </p:cNvPr>
            <p:cNvSpPr/>
            <p:nvPr/>
          </p:nvSpPr>
          <p:spPr>
            <a:xfrm>
              <a:off x="4455770" y="870346"/>
              <a:ext cx="357449" cy="97155"/>
            </a:xfrm>
            <a:custGeom>
              <a:avLst/>
              <a:gdLst>
                <a:gd name="connsiteX0" fmla="*/ 48578 w 357449"/>
                <a:gd name="connsiteY0" fmla="*/ 97155 h 97155"/>
                <a:gd name="connsiteX1" fmla="*/ 0 w 357449"/>
                <a:gd name="connsiteY1" fmla="*/ 48578 h 97155"/>
                <a:gd name="connsiteX2" fmla="*/ 48578 w 357449"/>
                <a:gd name="connsiteY2" fmla="*/ 0 h 97155"/>
                <a:gd name="connsiteX3" fmla="*/ 308872 w 357449"/>
                <a:gd name="connsiteY3" fmla="*/ 0 h 97155"/>
                <a:gd name="connsiteX4" fmla="*/ 357450 w 357449"/>
                <a:gd name="connsiteY4" fmla="*/ 48578 h 97155"/>
                <a:gd name="connsiteX5" fmla="*/ 308872 w 357449"/>
                <a:gd name="connsiteY5" fmla="*/ 97155 h 97155"/>
                <a:gd name="connsiteX6" fmla="*/ 48578 w 357449"/>
                <a:gd name="connsiteY6"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49" h="97155">
                  <a:moveTo>
                    <a:pt x="48578" y="97155"/>
                  </a:moveTo>
                  <a:cubicBezTo>
                    <a:pt x="21860" y="97155"/>
                    <a:pt x="0" y="75295"/>
                    <a:pt x="0" y="48578"/>
                  </a:cubicBezTo>
                  <a:cubicBezTo>
                    <a:pt x="0" y="21860"/>
                    <a:pt x="21860" y="0"/>
                    <a:pt x="48578" y="0"/>
                  </a:cubicBezTo>
                  <a:lnTo>
                    <a:pt x="308872" y="0"/>
                  </a:lnTo>
                  <a:cubicBezTo>
                    <a:pt x="335590" y="0"/>
                    <a:pt x="357450" y="21860"/>
                    <a:pt x="357450" y="48578"/>
                  </a:cubicBezTo>
                  <a:cubicBezTo>
                    <a:pt x="357450" y="75295"/>
                    <a:pt x="335590" y="97155"/>
                    <a:pt x="308872" y="97155"/>
                  </a:cubicBezTo>
                  <a:lnTo>
                    <a:pt x="48578" y="97155"/>
                  </a:lnTo>
                  <a:close/>
                </a:path>
              </a:pathLst>
            </a:custGeom>
            <a:solidFill>
              <a:srgbClr val="788EC7"/>
            </a:solidFill>
            <a:ln w="404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0C5D8A4-AFF4-CCFB-4822-02C067ABC7ED}"/>
                </a:ext>
              </a:extLst>
            </p:cNvPr>
            <p:cNvSpPr/>
            <p:nvPr/>
          </p:nvSpPr>
          <p:spPr>
            <a:xfrm>
              <a:off x="4471963" y="886539"/>
              <a:ext cx="325064" cy="64770"/>
            </a:xfrm>
            <a:custGeom>
              <a:avLst/>
              <a:gdLst>
                <a:gd name="connsiteX0" fmla="*/ 32385 w 325064"/>
                <a:gd name="connsiteY0" fmla="*/ 64770 h 64770"/>
                <a:gd name="connsiteX1" fmla="*/ 292680 w 325064"/>
                <a:gd name="connsiteY1" fmla="*/ 64770 h 64770"/>
                <a:gd name="connsiteX2" fmla="*/ 325065 w 325064"/>
                <a:gd name="connsiteY2" fmla="*/ 32385 h 64770"/>
                <a:gd name="connsiteX3" fmla="*/ 292680 w 325064"/>
                <a:gd name="connsiteY3" fmla="*/ 0 h 64770"/>
                <a:gd name="connsiteX4" fmla="*/ 32385 w 325064"/>
                <a:gd name="connsiteY4" fmla="*/ 0 h 64770"/>
                <a:gd name="connsiteX5" fmla="*/ 0 w 325064"/>
                <a:gd name="connsiteY5" fmla="*/ 32385 h 64770"/>
                <a:gd name="connsiteX6" fmla="*/ 32385 w 325064"/>
                <a:gd name="connsiteY6" fmla="*/ 6477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4" h="64770">
                  <a:moveTo>
                    <a:pt x="32385" y="64770"/>
                  </a:moveTo>
                  <a:lnTo>
                    <a:pt x="292680" y="64770"/>
                  </a:lnTo>
                  <a:cubicBezTo>
                    <a:pt x="310491" y="64770"/>
                    <a:pt x="325065" y="50197"/>
                    <a:pt x="325065" y="32385"/>
                  </a:cubicBezTo>
                  <a:cubicBezTo>
                    <a:pt x="325065" y="14573"/>
                    <a:pt x="310491" y="0"/>
                    <a:pt x="292680" y="0"/>
                  </a:cubicBezTo>
                  <a:lnTo>
                    <a:pt x="32385" y="0"/>
                  </a:lnTo>
                  <a:cubicBezTo>
                    <a:pt x="14574" y="0"/>
                    <a:pt x="0" y="14573"/>
                    <a:pt x="0" y="32385"/>
                  </a:cubicBezTo>
                  <a:cubicBezTo>
                    <a:pt x="0" y="50197"/>
                    <a:pt x="14574" y="64770"/>
                    <a:pt x="32385" y="64770"/>
                  </a:cubicBezTo>
                  <a:close/>
                </a:path>
              </a:pathLst>
            </a:custGeom>
            <a:solidFill>
              <a:schemeClr val="accent2"/>
            </a:solidFill>
            <a:ln w="404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0283D1B-B8BE-6909-F746-C1E9031C51B5}"/>
                </a:ext>
              </a:extLst>
            </p:cNvPr>
            <p:cNvSpPr/>
            <p:nvPr/>
          </p:nvSpPr>
          <p:spPr>
            <a:xfrm>
              <a:off x="3658695" y="2739770"/>
              <a:ext cx="32789" cy="4048"/>
            </a:xfrm>
            <a:custGeom>
              <a:avLst/>
              <a:gdLst>
                <a:gd name="connsiteX0" fmla="*/ 0 w 32789"/>
                <a:gd name="connsiteY0" fmla="*/ 0 h 4048"/>
                <a:gd name="connsiteX1" fmla="*/ 0 w 32789"/>
                <a:gd name="connsiteY1" fmla="*/ 0 h 4048"/>
                <a:gd name="connsiteX2" fmla="*/ 32790 w 32789"/>
                <a:gd name="connsiteY2" fmla="*/ 0 h 4048"/>
                <a:gd name="connsiteX3" fmla="*/ 32790 w 32789"/>
                <a:gd name="connsiteY3" fmla="*/ 0 h 4048"/>
              </a:gdLst>
              <a:ahLst/>
              <a:cxnLst>
                <a:cxn ang="0">
                  <a:pos x="connsiteX0" y="connsiteY0"/>
                </a:cxn>
                <a:cxn ang="0">
                  <a:pos x="connsiteX1" y="connsiteY1"/>
                </a:cxn>
                <a:cxn ang="0">
                  <a:pos x="connsiteX2" y="connsiteY2"/>
                </a:cxn>
                <a:cxn ang="0">
                  <a:pos x="connsiteX3" y="connsiteY3"/>
                </a:cxn>
              </a:cxnLst>
              <a:rect l="l" t="t" r="r" b="b"/>
              <a:pathLst>
                <a:path w="32789" h="4048">
                  <a:moveTo>
                    <a:pt x="0" y="0"/>
                  </a:moveTo>
                  <a:lnTo>
                    <a:pt x="0" y="0"/>
                  </a:lnTo>
                  <a:lnTo>
                    <a:pt x="32790" y="0"/>
                  </a:lnTo>
                  <a:lnTo>
                    <a:pt x="32790" y="0"/>
                  </a:lnTo>
                  <a:close/>
                </a:path>
              </a:pathLst>
            </a:custGeom>
            <a:solidFill>
              <a:srgbClr val="788EC7"/>
            </a:solidFill>
            <a:ln w="404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7A1F2CE-9B2D-30CD-78A1-2AAD4316EC84}"/>
                </a:ext>
              </a:extLst>
            </p:cNvPr>
            <p:cNvSpPr/>
            <p:nvPr/>
          </p:nvSpPr>
          <p:spPr>
            <a:xfrm>
              <a:off x="3593520" y="2675000"/>
              <a:ext cx="130349" cy="130349"/>
            </a:xfrm>
            <a:custGeom>
              <a:avLst/>
              <a:gdLst>
                <a:gd name="connsiteX0" fmla="*/ 65175 w 130349"/>
                <a:gd name="connsiteY0" fmla="*/ 0 h 130349"/>
                <a:gd name="connsiteX1" fmla="*/ 0 w 130349"/>
                <a:gd name="connsiteY1" fmla="*/ 65175 h 130349"/>
                <a:gd name="connsiteX2" fmla="*/ 65175 w 130349"/>
                <a:gd name="connsiteY2" fmla="*/ 130350 h 130349"/>
                <a:gd name="connsiteX3" fmla="*/ 130350 w 130349"/>
                <a:gd name="connsiteY3" fmla="*/ 65175 h 130349"/>
                <a:gd name="connsiteX4" fmla="*/ 65175 w 130349"/>
                <a:gd name="connsiteY4" fmla="*/ 0 h 130349"/>
                <a:gd name="connsiteX5" fmla="*/ 97965 w 130349"/>
                <a:gd name="connsiteY5" fmla="*/ 64770 h 130349"/>
                <a:gd name="connsiteX6" fmla="*/ 65580 w 130349"/>
                <a:gd name="connsiteY6" fmla="*/ 64770 h 130349"/>
                <a:gd name="connsiteX7" fmla="*/ 65580 w 130349"/>
                <a:gd name="connsiteY7" fmla="*/ 64770 h 130349"/>
                <a:gd name="connsiteX8" fmla="*/ 97965 w 130349"/>
                <a:gd name="connsiteY8" fmla="*/ 64770 h 130349"/>
                <a:gd name="connsiteX9" fmla="*/ 97965 w 130349"/>
                <a:gd name="connsiteY9" fmla="*/ 64770 h 130349"/>
                <a:gd name="connsiteX10" fmla="*/ 97965 w 130349"/>
                <a:gd name="connsiteY10" fmla="*/ 64770 h 1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9" h="130349">
                  <a:moveTo>
                    <a:pt x="65175" y="0"/>
                  </a:moveTo>
                  <a:cubicBezTo>
                    <a:pt x="29147" y="0"/>
                    <a:pt x="0" y="29147"/>
                    <a:pt x="0" y="65175"/>
                  </a:cubicBezTo>
                  <a:cubicBezTo>
                    <a:pt x="0" y="101203"/>
                    <a:pt x="29147" y="130350"/>
                    <a:pt x="65175" y="130350"/>
                  </a:cubicBezTo>
                  <a:cubicBezTo>
                    <a:pt x="101203" y="130350"/>
                    <a:pt x="130350" y="101203"/>
                    <a:pt x="130350" y="65175"/>
                  </a:cubicBezTo>
                  <a:cubicBezTo>
                    <a:pt x="130350" y="29147"/>
                    <a:pt x="101203" y="0"/>
                    <a:pt x="65175" y="0"/>
                  </a:cubicBezTo>
                  <a:close/>
                  <a:moveTo>
                    <a:pt x="97965" y="64770"/>
                  </a:moveTo>
                  <a:lnTo>
                    <a:pt x="65580" y="64770"/>
                  </a:lnTo>
                  <a:lnTo>
                    <a:pt x="65580" y="64770"/>
                  </a:lnTo>
                  <a:lnTo>
                    <a:pt x="97965" y="64770"/>
                  </a:lnTo>
                  <a:lnTo>
                    <a:pt x="97965" y="64770"/>
                  </a:lnTo>
                  <a:lnTo>
                    <a:pt x="97965" y="64770"/>
                  </a:lnTo>
                  <a:close/>
                </a:path>
              </a:pathLst>
            </a:custGeom>
            <a:solidFill>
              <a:schemeClr val="accent1"/>
            </a:solidFill>
            <a:ln w="404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A8C1D3-4AFC-A9F5-9860-609447F6A1C8}"/>
                </a:ext>
              </a:extLst>
            </p:cNvPr>
            <p:cNvSpPr/>
            <p:nvPr/>
          </p:nvSpPr>
          <p:spPr>
            <a:xfrm>
              <a:off x="2845831" y="2187201"/>
              <a:ext cx="390239" cy="325064"/>
            </a:xfrm>
            <a:custGeom>
              <a:avLst/>
              <a:gdLst>
                <a:gd name="connsiteX0" fmla="*/ 390239 w 390239"/>
                <a:gd name="connsiteY0" fmla="*/ 32385 h 325064"/>
                <a:gd name="connsiteX1" fmla="*/ 357854 w 390239"/>
                <a:gd name="connsiteY1" fmla="*/ 0 h 325064"/>
                <a:gd name="connsiteX2" fmla="*/ 32385 w 390239"/>
                <a:gd name="connsiteY2" fmla="*/ 0 h 325064"/>
                <a:gd name="connsiteX3" fmla="*/ 0 w 390239"/>
                <a:gd name="connsiteY3" fmla="*/ 32385 h 325064"/>
                <a:gd name="connsiteX4" fmla="*/ 0 w 390239"/>
                <a:gd name="connsiteY4" fmla="*/ 325064 h 325064"/>
                <a:gd name="connsiteX5" fmla="*/ 390239 w 390239"/>
                <a:gd name="connsiteY5" fmla="*/ 325064 h 325064"/>
                <a:gd name="connsiteX6" fmla="*/ 390239 w 390239"/>
                <a:gd name="connsiteY6" fmla="*/ 32385 h 32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9" h="325064">
                  <a:moveTo>
                    <a:pt x="390239" y="32385"/>
                  </a:moveTo>
                  <a:cubicBezTo>
                    <a:pt x="390239" y="14573"/>
                    <a:pt x="375666" y="0"/>
                    <a:pt x="357854" y="0"/>
                  </a:cubicBezTo>
                  <a:lnTo>
                    <a:pt x="32385" y="0"/>
                  </a:lnTo>
                  <a:cubicBezTo>
                    <a:pt x="14573" y="0"/>
                    <a:pt x="0" y="14573"/>
                    <a:pt x="0" y="32385"/>
                  </a:cubicBezTo>
                  <a:lnTo>
                    <a:pt x="0" y="325064"/>
                  </a:lnTo>
                  <a:lnTo>
                    <a:pt x="390239" y="325064"/>
                  </a:lnTo>
                  <a:lnTo>
                    <a:pt x="390239" y="32385"/>
                  </a:lnTo>
                  <a:close/>
                </a:path>
              </a:pathLst>
            </a:custGeom>
            <a:solidFill>
              <a:srgbClr val="FCB23D"/>
            </a:solidFill>
            <a:ln w="404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8CD83C9-A2D0-01B4-68FF-F7D0B1102836}"/>
                </a:ext>
              </a:extLst>
            </p:cNvPr>
            <p:cNvSpPr/>
            <p:nvPr/>
          </p:nvSpPr>
          <p:spPr>
            <a:xfrm>
              <a:off x="4537138" y="2187201"/>
              <a:ext cx="390238" cy="195119"/>
            </a:xfrm>
            <a:custGeom>
              <a:avLst/>
              <a:gdLst>
                <a:gd name="connsiteX0" fmla="*/ 389834 w 390238"/>
                <a:gd name="connsiteY0" fmla="*/ 32385 h 195119"/>
                <a:gd name="connsiteX1" fmla="*/ 357449 w 390238"/>
                <a:gd name="connsiteY1" fmla="*/ 0 h 195119"/>
                <a:gd name="connsiteX2" fmla="*/ 32385 w 390238"/>
                <a:gd name="connsiteY2" fmla="*/ 0 h 195119"/>
                <a:gd name="connsiteX3" fmla="*/ 0 w 390238"/>
                <a:gd name="connsiteY3" fmla="*/ 32385 h 195119"/>
                <a:gd name="connsiteX4" fmla="*/ 0 w 390238"/>
                <a:gd name="connsiteY4" fmla="*/ 195120 h 195119"/>
                <a:gd name="connsiteX5" fmla="*/ 390239 w 390238"/>
                <a:gd name="connsiteY5" fmla="*/ 195120 h 195119"/>
                <a:gd name="connsiteX6" fmla="*/ 390239 w 390238"/>
                <a:gd name="connsiteY6" fmla="*/ 32385 h 1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8" h="195119">
                  <a:moveTo>
                    <a:pt x="389834" y="32385"/>
                  </a:moveTo>
                  <a:cubicBezTo>
                    <a:pt x="389834" y="14573"/>
                    <a:pt x="375261" y="0"/>
                    <a:pt x="357449" y="0"/>
                  </a:cubicBezTo>
                  <a:lnTo>
                    <a:pt x="32385" y="0"/>
                  </a:lnTo>
                  <a:cubicBezTo>
                    <a:pt x="14573" y="0"/>
                    <a:pt x="0" y="14573"/>
                    <a:pt x="0" y="32385"/>
                  </a:cubicBezTo>
                  <a:lnTo>
                    <a:pt x="0" y="195120"/>
                  </a:lnTo>
                  <a:lnTo>
                    <a:pt x="390239" y="195120"/>
                  </a:lnTo>
                  <a:lnTo>
                    <a:pt x="390239" y="32385"/>
                  </a:lnTo>
                  <a:close/>
                </a:path>
              </a:pathLst>
            </a:custGeom>
            <a:solidFill>
              <a:srgbClr val="FCB23D"/>
            </a:solidFill>
            <a:ln w="404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8866A0-4B94-924A-E280-BF696FBD7A04}"/>
                </a:ext>
              </a:extLst>
            </p:cNvPr>
            <p:cNvSpPr/>
            <p:nvPr/>
          </p:nvSpPr>
          <p:spPr>
            <a:xfrm>
              <a:off x="2715887" y="2902505"/>
              <a:ext cx="650128" cy="129944"/>
            </a:xfrm>
            <a:custGeom>
              <a:avLst/>
              <a:gdLst>
                <a:gd name="connsiteX0" fmla="*/ 650129 w 650128"/>
                <a:gd name="connsiteY0" fmla="*/ 32385 h 129944"/>
                <a:gd name="connsiteX1" fmla="*/ 644461 w 650128"/>
                <a:gd name="connsiteY1" fmla="*/ 0 h 129944"/>
                <a:gd name="connsiteX2" fmla="*/ 552569 w 650128"/>
                <a:gd name="connsiteY2" fmla="*/ 65175 h 129944"/>
                <a:gd name="connsiteX3" fmla="*/ 97560 w 650128"/>
                <a:gd name="connsiteY3" fmla="*/ 65175 h 129944"/>
                <a:gd name="connsiteX4" fmla="*/ 5667 w 650128"/>
                <a:gd name="connsiteY4" fmla="*/ 0 h 129944"/>
                <a:gd name="connsiteX5" fmla="*/ 0 w 650128"/>
                <a:gd name="connsiteY5" fmla="*/ 32385 h 129944"/>
                <a:gd name="connsiteX6" fmla="*/ 97560 w 650128"/>
                <a:gd name="connsiteY6" fmla="*/ 129945 h 129944"/>
                <a:gd name="connsiteX7" fmla="*/ 552974 w 650128"/>
                <a:gd name="connsiteY7" fmla="*/ 129945 h 129944"/>
                <a:gd name="connsiteX8" fmla="*/ 650129 w 650128"/>
                <a:gd name="connsiteY8" fmla="*/ 3238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128" h="129944">
                  <a:moveTo>
                    <a:pt x="650129" y="32385"/>
                  </a:moveTo>
                  <a:cubicBezTo>
                    <a:pt x="650129" y="21050"/>
                    <a:pt x="648105" y="10120"/>
                    <a:pt x="644461" y="0"/>
                  </a:cubicBezTo>
                  <a:cubicBezTo>
                    <a:pt x="631103" y="38052"/>
                    <a:pt x="595074" y="65175"/>
                    <a:pt x="552569" y="65175"/>
                  </a:cubicBezTo>
                  <a:lnTo>
                    <a:pt x="97560" y="65175"/>
                  </a:lnTo>
                  <a:cubicBezTo>
                    <a:pt x="55054" y="65175"/>
                    <a:pt x="19026" y="38052"/>
                    <a:pt x="5667" y="0"/>
                  </a:cubicBezTo>
                  <a:cubicBezTo>
                    <a:pt x="2024" y="10120"/>
                    <a:pt x="0" y="21050"/>
                    <a:pt x="0" y="32385"/>
                  </a:cubicBezTo>
                  <a:cubicBezTo>
                    <a:pt x="0" y="86225"/>
                    <a:pt x="43720" y="129945"/>
                    <a:pt x="97560" y="129945"/>
                  </a:cubicBezTo>
                  <a:lnTo>
                    <a:pt x="552974" y="129945"/>
                  </a:lnTo>
                  <a:cubicBezTo>
                    <a:pt x="606409" y="129945"/>
                    <a:pt x="650129" y="86225"/>
                    <a:pt x="650129" y="32385"/>
                  </a:cubicBezTo>
                  <a:close/>
                </a:path>
              </a:pathLst>
            </a:custGeom>
            <a:solidFill>
              <a:srgbClr val="DCDDDE"/>
            </a:solidFill>
            <a:ln w="404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E31D384-5BDB-4993-B6C6-7E08213CAEC1}"/>
                </a:ext>
              </a:extLst>
            </p:cNvPr>
            <p:cNvSpPr/>
            <p:nvPr/>
          </p:nvSpPr>
          <p:spPr>
            <a:xfrm>
              <a:off x="2781061" y="2837330"/>
              <a:ext cx="520184" cy="64770"/>
            </a:xfrm>
            <a:custGeom>
              <a:avLst/>
              <a:gdLst>
                <a:gd name="connsiteX0" fmla="*/ 487394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394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394" y="0"/>
                  </a:moveTo>
                  <a:lnTo>
                    <a:pt x="32385" y="0"/>
                  </a:lnTo>
                  <a:cubicBezTo>
                    <a:pt x="14573" y="0"/>
                    <a:pt x="0" y="14573"/>
                    <a:pt x="0" y="32385"/>
                  </a:cubicBezTo>
                  <a:cubicBezTo>
                    <a:pt x="0" y="50197"/>
                    <a:pt x="14573" y="64770"/>
                    <a:pt x="32385" y="64770"/>
                  </a:cubicBezTo>
                  <a:lnTo>
                    <a:pt x="487799" y="64770"/>
                  </a:lnTo>
                  <a:cubicBezTo>
                    <a:pt x="505611" y="64770"/>
                    <a:pt x="520184" y="50197"/>
                    <a:pt x="520184" y="32385"/>
                  </a:cubicBezTo>
                  <a:cubicBezTo>
                    <a:pt x="520184" y="14573"/>
                    <a:pt x="505611" y="0"/>
                    <a:pt x="487394" y="0"/>
                  </a:cubicBezTo>
                  <a:close/>
                </a:path>
              </a:pathLst>
            </a:custGeom>
            <a:solidFill>
              <a:srgbClr val="FFFFFF"/>
            </a:solidFill>
            <a:ln w="404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9C2AB3-A001-B2B7-D9F0-000BB4224BDB}"/>
                </a:ext>
              </a:extLst>
            </p:cNvPr>
            <p:cNvSpPr/>
            <p:nvPr/>
          </p:nvSpPr>
          <p:spPr>
            <a:xfrm>
              <a:off x="2715482" y="2122431"/>
              <a:ext cx="650938" cy="845248"/>
            </a:xfrm>
            <a:custGeom>
              <a:avLst/>
              <a:gdLst>
                <a:gd name="connsiteX0" fmla="*/ 97965 w 650938"/>
                <a:gd name="connsiteY0" fmla="*/ 845248 h 845248"/>
                <a:gd name="connsiteX1" fmla="*/ 553379 w 650938"/>
                <a:gd name="connsiteY1" fmla="*/ 845248 h 845248"/>
                <a:gd name="connsiteX2" fmla="*/ 645271 w 650938"/>
                <a:gd name="connsiteY2" fmla="*/ 780074 h 845248"/>
                <a:gd name="connsiteX3" fmla="*/ 650938 w 650938"/>
                <a:gd name="connsiteY3" fmla="*/ 747689 h 845248"/>
                <a:gd name="connsiteX4" fmla="*/ 585764 w 650938"/>
                <a:gd name="connsiteY4" fmla="*/ 655796 h 845248"/>
                <a:gd name="connsiteX5" fmla="*/ 585764 w 650938"/>
                <a:gd name="connsiteY5" fmla="*/ 422624 h 845248"/>
                <a:gd name="connsiteX6" fmla="*/ 585764 w 650938"/>
                <a:gd name="connsiteY6" fmla="*/ 97560 h 845248"/>
                <a:gd name="connsiteX7" fmla="*/ 488204 w 650938"/>
                <a:gd name="connsiteY7" fmla="*/ 0 h 845248"/>
                <a:gd name="connsiteX8" fmla="*/ 162735 w 650938"/>
                <a:gd name="connsiteY8" fmla="*/ 0 h 845248"/>
                <a:gd name="connsiteX9" fmla="*/ 65175 w 650938"/>
                <a:gd name="connsiteY9" fmla="*/ 97560 h 845248"/>
                <a:gd name="connsiteX10" fmla="*/ 65175 w 650938"/>
                <a:gd name="connsiteY10" fmla="*/ 422624 h 845248"/>
                <a:gd name="connsiteX11" fmla="*/ 65175 w 650938"/>
                <a:gd name="connsiteY11" fmla="*/ 655796 h 845248"/>
                <a:gd name="connsiteX12" fmla="*/ 0 w 650938"/>
                <a:gd name="connsiteY12" fmla="*/ 747689 h 845248"/>
                <a:gd name="connsiteX13" fmla="*/ 5667 w 650938"/>
                <a:gd name="connsiteY13" fmla="*/ 780074 h 845248"/>
                <a:gd name="connsiteX14" fmla="*/ 97965 w 650938"/>
                <a:gd name="connsiteY14" fmla="*/ 845248 h 845248"/>
                <a:gd name="connsiteX15" fmla="*/ 130350 w 650938"/>
                <a:gd name="connsiteY15" fmla="*/ 97155 h 845248"/>
                <a:gd name="connsiteX16" fmla="*/ 162735 w 650938"/>
                <a:gd name="connsiteY16" fmla="*/ 64770 h 845248"/>
                <a:gd name="connsiteX17" fmla="*/ 487799 w 650938"/>
                <a:gd name="connsiteY17" fmla="*/ 64770 h 845248"/>
                <a:gd name="connsiteX18" fmla="*/ 520184 w 650938"/>
                <a:gd name="connsiteY18" fmla="*/ 97155 h 845248"/>
                <a:gd name="connsiteX19" fmla="*/ 520184 w 650938"/>
                <a:gd name="connsiteY19" fmla="*/ 389834 h 845248"/>
                <a:gd name="connsiteX20" fmla="*/ 130350 w 650938"/>
                <a:gd name="connsiteY20" fmla="*/ 389834 h 845248"/>
                <a:gd name="connsiteX21" fmla="*/ 130350 w 650938"/>
                <a:gd name="connsiteY21" fmla="*/ 97155 h 845248"/>
                <a:gd name="connsiteX22" fmla="*/ 552974 w 650938"/>
                <a:gd name="connsiteY22" fmla="*/ 780074 h 845248"/>
                <a:gd name="connsiteX23" fmla="*/ 97965 w 650938"/>
                <a:gd name="connsiteY23" fmla="*/ 780074 h 845248"/>
                <a:gd name="connsiteX24" fmla="*/ 65580 w 650938"/>
                <a:gd name="connsiteY24" fmla="*/ 747689 h 845248"/>
                <a:gd name="connsiteX25" fmla="*/ 97965 w 650938"/>
                <a:gd name="connsiteY25" fmla="*/ 715304 h 845248"/>
                <a:gd name="connsiteX26" fmla="*/ 553379 w 650938"/>
                <a:gd name="connsiteY26" fmla="*/ 715304 h 845248"/>
                <a:gd name="connsiteX27" fmla="*/ 585764 w 650938"/>
                <a:gd name="connsiteY27" fmla="*/ 747689 h 845248"/>
                <a:gd name="connsiteX28" fmla="*/ 552974 w 650938"/>
                <a:gd name="connsiteY28" fmla="*/ 780074 h 845248"/>
                <a:gd name="connsiteX29" fmla="*/ 520589 w 650938"/>
                <a:gd name="connsiteY29" fmla="*/ 455009 h 845248"/>
                <a:gd name="connsiteX30" fmla="*/ 520589 w 650938"/>
                <a:gd name="connsiteY30" fmla="*/ 650129 h 845248"/>
                <a:gd name="connsiteX31" fmla="*/ 130350 w 650938"/>
                <a:gd name="connsiteY31" fmla="*/ 650129 h 845248"/>
                <a:gd name="connsiteX32" fmla="*/ 130350 w 650938"/>
                <a:gd name="connsiteY32" fmla="*/ 455009 h 845248"/>
                <a:gd name="connsiteX33" fmla="*/ 520589 w 650938"/>
                <a:gd name="connsiteY33" fmla="*/ 455009 h 8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938" h="845248">
                  <a:moveTo>
                    <a:pt x="97965" y="845248"/>
                  </a:moveTo>
                  <a:lnTo>
                    <a:pt x="553379" y="845248"/>
                  </a:lnTo>
                  <a:cubicBezTo>
                    <a:pt x="595884" y="845248"/>
                    <a:pt x="631912" y="818126"/>
                    <a:pt x="645271" y="780074"/>
                  </a:cubicBezTo>
                  <a:cubicBezTo>
                    <a:pt x="648914" y="769953"/>
                    <a:pt x="650938" y="759023"/>
                    <a:pt x="650938" y="747689"/>
                  </a:cubicBezTo>
                  <a:cubicBezTo>
                    <a:pt x="650938" y="705183"/>
                    <a:pt x="623816" y="669155"/>
                    <a:pt x="585764" y="655796"/>
                  </a:cubicBezTo>
                  <a:lnTo>
                    <a:pt x="585764" y="422624"/>
                  </a:lnTo>
                  <a:lnTo>
                    <a:pt x="585764" y="97560"/>
                  </a:lnTo>
                  <a:cubicBezTo>
                    <a:pt x="585764" y="43720"/>
                    <a:pt x="542044" y="0"/>
                    <a:pt x="488204" y="0"/>
                  </a:cubicBezTo>
                  <a:lnTo>
                    <a:pt x="162735" y="0"/>
                  </a:lnTo>
                  <a:cubicBezTo>
                    <a:pt x="108895" y="0"/>
                    <a:pt x="65175" y="43720"/>
                    <a:pt x="65175" y="97560"/>
                  </a:cubicBezTo>
                  <a:lnTo>
                    <a:pt x="65175" y="422624"/>
                  </a:lnTo>
                  <a:lnTo>
                    <a:pt x="65175" y="655796"/>
                  </a:lnTo>
                  <a:cubicBezTo>
                    <a:pt x="27527" y="669155"/>
                    <a:pt x="0" y="705183"/>
                    <a:pt x="0" y="747689"/>
                  </a:cubicBezTo>
                  <a:cubicBezTo>
                    <a:pt x="0" y="759023"/>
                    <a:pt x="2024" y="769953"/>
                    <a:pt x="5667" y="780074"/>
                  </a:cubicBezTo>
                  <a:cubicBezTo>
                    <a:pt x="19431" y="817721"/>
                    <a:pt x="55459" y="845248"/>
                    <a:pt x="97965" y="845248"/>
                  </a:cubicBezTo>
                  <a:close/>
                  <a:moveTo>
                    <a:pt x="130350" y="97155"/>
                  </a:moveTo>
                  <a:cubicBezTo>
                    <a:pt x="130350" y="79343"/>
                    <a:pt x="144923" y="64770"/>
                    <a:pt x="162735" y="64770"/>
                  </a:cubicBezTo>
                  <a:lnTo>
                    <a:pt x="487799" y="64770"/>
                  </a:lnTo>
                  <a:cubicBezTo>
                    <a:pt x="505611" y="64770"/>
                    <a:pt x="520184" y="79343"/>
                    <a:pt x="520184" y="97155"/>
                  </a:cubicBezTo>
                  <a:lnTo>
                    <a:pt x="520184" y="389834"/>
                  </a:lnTo>
                  <a:lnTo>
                    <a:pt x="130350" y="389834"/>
                  </a:lnTo>
                  <a:lnTo>
                    <a:pt x="130350" y="97155"/>
                  </a:lnTo>
                  <a:close/>
                  <a:moveTo>
                    <a:pt x="552974" y="780074"/>
                  </a:moveTo>
                  <a:lnTo>
                    <a:pt x="97965" y="780074"/>
                  </a:lnTo>
                  <a:cubicBezTo>
                    <a:pt x="80153" y="780074"/>
                    <a:pt x="65580" y="765501"/>
                    <a:pt x="65580" y="747689"/>
                  </a:cubicBezTo>
                  <a:cubicBezTo>
                    <a:pt x="65580" y="729877"/>
                    <a:pt x="80153" y="715304"/>
                    <a:pt x="97965" y="715304"/>
                  </a:cubicBezTo>
                  <a:lnTo>
                    <a:pt x="553379" y="715304"/>
                  </a:lnTo>
                  <a:cubicBezTo>
                    <a:pt x="571191" y="715304"/>
                    <a:pt x="585764" y="729877"/>
                    <a:pt x="585764" y="747689"/>
                  </a:cubicBezTo>
                  <a:cubicBezTo>
                    <a:pt x="585764" y="765501"/>
                    <a:pt x="571191" y="780074"/>
                    <a:pt x="552974" y="780074"/>
                  </a:cubicBezTo>
                  <a:close/>
                  <a:moveTo>
                    <a:pt x="520589" y="455009"/>
                  </a:moveTo>
                  <a:lnTo>
                    <a:pt x="520589" y="650129"/>
                  </a:lnTo>
                  <a:lnTo>
                    <a:pt x="130350" y="650129"/>
                  </a:lnTo>
                  <a:lnTo>
                    <a:pt x="130350" y="455009"/>
                  </a:lnTo>
                  <a:lnTo>
                    <a:pt x="520589" y="455009"/>
                  </a:lnTo>
                  <a:close/>
                </a:path>
              </a:pathLst>
            </a:custGeom>
            <a:solidFill>
              <a:schemeClr val="accent1"/>
            </a:solidFill>
            <a:ln w="404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250596-84CE-4EF2-D938-528D92558565}"/>
                </a:ext>
              </a:extLst>
            </p:cNvPr>
            <p:cNvSpPr/>
            <p:nvPr/>
          </p:nvSpPr>
          <p:spPr>
            <a:xfrm>
              <a:off x="4406788" y="2902505"/>
              <a:ext cx="650533" cy="129944"/>
            </a:xfrm>
            <a:custGeom>
              <a:avLst/>
              <a:gdLst>
                <a:gd name="connsiteX0" fmla="*/ 97560 w 650533"/>
                <a:gd name="connsiteY0" fmla="*/ 129945 h 129944"/>
                <a:gd name="connsiteX1" fmla="*/ 552974 w 650533"/>
                <a:gd name="connsiteY1" fmla="*/ 129945 h 129944"/>
                <a:gd name="connsiteX2" fmla="*/ 650534 w 650533"/>
                <a:gd name="connsiteY2" fmla="*/ 32385 h 129944"/>
                <a:gd name="connsiteX3" fmla="*/ 644867 w 650533"/>
                <a:gd name="connsiteY3" fmla="*/ 0 h 129944"/>
                <a:gd name="connsiteX4" fmla="*/ 552974 w 650533"/>
                <a:gd name="connsiteY4" fmla="*/ 65175 h 129944"/>
                <a:gd name="connsiteX5" fmla="*/ 97560 w 650533"/>
                <a:gd name="connsiteY5" fmla="*/ 65175 h 129944"/>
                <a:gd name="connsiteX6" fmla="*/ 5667 w 650533"/>
                <a:gd name="connsiteY6" fmla="*/ 0 h 129944"/>
                <a:gd name="connsiteX7" fmla="*/ 0 w 650533"/>
                <a:gd name="connsiteY7" fmla="*/ 32385 h 129944"/>
                <a:gd name="connsiteX8" fmla="*/ 97560 w 650533"/>
                <a:gd name="connsiteY8" fmla="*/ 12994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533" h="129944">
                  <a:moveTo>
                    <a:pt x="97560" y="129945"/>
                  </a:moveTo>
                  <a:lnTo>
                    <a:pt x="552974" y="129945"/>
                  </a:lnTo>
                  <a:cubicBezTo>
                    <a:pt x="606814" y="129945"/>
                    <a:pt x="650534" y="86225"/>
                    <a:pt x="650534" y="32385"/>
                  </a:cubicBezTo>
                  <a:cubicBezTo>
                    <a:pt x="650534" y="21050"/>
                    <a:pt x="648510" y="10120"/>
                    <a:pt x="644867" y="0"/>
                  </a:cubicBezTo>
                  <a:cubicBezTo>
                    <a:pt x="631508" y="37648"/>
                    <a:pt x="595479" y="65175"/>
                    <a:pt x="552974" y="65175"/>
                  </a:cubicBezTo>
                  <a:lnTo>
                    <a:pt x="97560" y="65175"/>
                  </a:lnTo>
                  <a:cubicBezTo>
                    <a:pt x="55054" y="65175"/>
                    <a:pt x="19026" y="38052"/>
                    <a:pt x="5667" y="0"/>
                  </a:cubicBezTo>
                  <a:cubicBezTo>
                    <a:pt x="2024" y="10120"/>
                    <a:pt x="0" y="21050"/>
                    <a:pt x="0" y="32385"/>
                  </a:cubicBezTo>
                  <a:cubicBezTo>
                    <a:pt x="0" y="86225"/>
                    <a:pt x="43720" y="129945"/>
                    <a:pt x="97560" y="129945"/>
                  </a:cubicBezTo>
                  <a:close/>
                </a:path>
              </a:pathLst>
            </a:custGeom>
            <a:solidFill>
              <a:srgbClr val="DCDDDE"/>
            </a:solidFill>
            <a:ln w="404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AA5B00B-1364-6345-443A-55585A25D0D0}"/>
                </a:ext>
              </a:extLst>
            </p:cNvPr>
            <p:cNvSpPr/>
            <p:nvPr/>
          </p:nvSpPr>
          <p:spPr>
            <a:xfrm>
              <a:off x="4471963" y="2837330"/>
              <a:ext cx="520184" cy="64770"/>
            </a:xfrm>
            <a:custGeom>
              <a:avLst/>
              <a:gdLst>
                <a:gd name="connsiteX0" fmla="*/ 487799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799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799" y="0"/>
                  </a:moveTo>
                  <a:lnTo>
                    <a:pt x="32385" y="0"/>
                  </a:lnTo>
                  <a:cubicBezTo>
                    <a:pt x="14574" y="0"/>
                    <a:pt x="0" y="14573"/>
                    <a:pt x="0" y="32385"/>
                  </a:cubicBezTo>
                  <a:cubicBezTo>
                    <a:pt x="0" y="50197"/>
                    <a:pt x="14574" y="64770"/>
                    <a:pt x="32385" y="64770"/>
                  </a:cubicBezTo>
                  <a:lnTo>
                    <a:pt x="487799" y="64770"/>
                  </a:lnTo>
                  <a:cubicBezTo>
                    <a:pt x="505611" y="64770"/>
                    <a:pt x="520184" y="50197"/>
                    <a:pt x="520184" y="32385"/>
                  </a:cubicBezTo>
                  <a:cubicBezTo>
                    <a:pt x="520184" y="14573"/>
                    <a:pt x="505611" y="0"/>
                    <a:pt x="487799" y="0"/>
                  </a:cubicBezTo>
                  <a:close/>
                </a:path>
              </a:pathLst>
            </a:custGeom>
            <a:solidFill>
              <a:srgbClr val="FFFFFF"/>
            </a:solidFill>
            <a:ln w="404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30FB3AC-FE02-D44C-12C8-1B37D0F24EF8}"/>
                </a:ext>
              </a:extLst>
            </p:cNvPr>
            <p:cNvSpPr/>
            <p:nvPr/>
          </p:nvSpPr>
          <p:spPr>
            <a:xfrm>
              <a:off x="4406788" y="2122027"/>
              <a:ext cx="650533" cy="845653"/>
            </a:xfrm>
            <a:custGeom>
              <a:avLst/>
              <a:gdLst>
                <a:gd name="connsiteX0" fmla="*/ 97560 w 650533"/>
                <a:gd name="connsiteY0" fmla="*/ 845653 h 845653"/>
                <a:gd name="connsiteX1" fmla="*/ 552974 w 650533"/>
                <a:gd name="connsiteY1" fmla="*/ 845653 h 845653"/>
                <a:gd name="connsiteX2" fmla="*/ 644867 w 650533"/>
                <a:gd name="connsiteY2" fmla="*/ 780478 h 845653"/>
                <a:gd name="connsiteX3" fmla="*/ 650534 w 650533"/>
                <a:gd name="connsiteY3" fmla="*/ 748093 h 845653"/>
                <a:gd name="connsiteX4" fmla="*/ 585359 w 650533"/>
                <a:gd name="connsiteY4" fmla="*/ 656201 h 845653"/>
                <a:gd name="connsiteX5" fmla="*/ 585359 w 650533"/>
                <a:gd name="connsiteY5" fmla="*/ 292679 h 845653"/>
                <a:gd name="connsiteX6" fmla="*/ 585359 w 650533"/>
                <a:gd name="connsiteY6" fmla="*/ 97560 h 845653"/>
                <a:gd name="connsiteX7" fmla="*/ 487799 w 650533"/>
                <a:gd name="connsiteY7" fmla="*/ 0 h 845653"/>
                <a:gd name="connsiteX8" fmla="*/ 162735 w 650533"/>
                <a:gd name="connsiteY8" fmla="*/ 0 h 845653"/>
                <a:gd name="connsiteX9" fmla="*/ 65175 w 650533"/>
                <a:gd name="connsiteY9" fmla="*/ 97560 h 845653"/>
                <a:gd name="connsiteX10" fmla="*/ 65175 w 650533"/>
                <a:gd name="connsiteY10" fmla="*/ 292679 h 845653"/>
                <a:gd name="connsiteX11" fmla="*/ 65175 w 650533"/>
                <a:gd name="connsiteY11" fmla="*/ 656201 h 845653"/>
                <a:gd name="connsiteX12" fmla="*/ 0 w 650533"/>
                <a:gd name="connsiteY12" fmla="*/ 748093 h 845653"/>
                <a:gd name="connsiteX13" fmla="*/ 5667 w 650533"/>
                <a:gd name="connsiteY13" fmla="*/ 780478 h 845653"/>
                <a:gd name="connsiteX14" fmla="*/ 97560 w 650533"/>
                <a:gd name="connsiteY14" fmla="*/ 845653 h 845653"/>
                <a:gd name="connsiteX15" fmla="*/ 129945 w 650533"/>
                <a:gd name="connsiteY15" fmla="*/ 97560 h 845653"/>
                <a:gd name="connsiteX16" fmla="*/ 162330 w 650533"/>
                <a:gd name="connsiteY16" fmla="*/ 65175 h 845653"/>
                <a:gd name="connsiteX17" fmla="*/ 487394 w 650533"/>
                <a:gd name="connsiteY17" fmla="*/ 65175 h 845653"/>
                <a:gd name="connsiteX18" fmla="*/ 519779 w 650533"/>
                <a:gd name="connsiteY18" fmla="*/ 97560 h 845653"/>
                <a:gd name="connsiteX19" fmla="*/ 519779 w 650533"/>
                <a:gd name="connsiteY19" fmla="*/ 260294 h 845653"/>
                <a:gd name="connsiteX20" fmla="*/ 129540 w 650533"/>
                <a:gd name="connsiteY20" fmla="*/ 260294 h 845653"/>
                <a:gd name="connsiteX21" fmla="*/ 129540 w 650533"/>
                <a:gd name="connsiteY21" fmla="*/ 97560 h 845653"/>
                <a:gd name="connsiteX22" fmla="*/ 552974 w 650533"/>
                <a:gd name="connsiteY22" fmla="*/ 780478 h 845653"/>
                <a:gd name="connsiteX23" fmla="*/ 97560 w 650533"/>
                <a:gd name="connsiteY23" fmla="*/ 780478 h 845653"/>
                <a:gd name="connsiteX24" fmla="*/ 65175 w 650533"/>
                <a:gd name="connsiteY24" fmla="*/ 748093 h 845653"/>
                <a:gd name="connsiteX25" fmla="*/ 97560 w 650533"/>
                <a:gd name="connsiteY25" fmla="*/ 715708 h 845653"/>
                <a:gd name="connsiteX26" fmla="*/ 552974 w 650533"/>
                <a:gd name="connsiteY26" fmla="*/ 715708 h 845653"/>
                <a:gd name="connsiteX27" fmla="*/ 585359 w 650533"/>
                <a:gd name="connsiteY27" fmla="*/ 748093 h 845653"/>
                <a:gd name="connsiteX28" fmla="*/ 552974 w 650533"/>
                <a:gd name="connsiteY28" fmla="*/ 780478 h 845653"/>
                <a:gd name="connsiteX29" fmla="*/ 520184 w 650533"/>
                <a:gd name="connsiteY29" fmla="*/ 325064 h 845653"/>
                <a:gd name="connsiteX30" fmla="*/ 520184 w 650533"/>
                <a:gd name="connsiteY30" fmla="*/ 650129 h 845653"/>
                <a:gd name="connsiteX31" fmla="*/ 129945 w 650533"/>
                <a:gd name="connsiteY31" fmla="*/ 650129 h 845653"/>
                <a:gd name="connsiteX32" fmla="*/ 129945 w 650533"/>
                <a:gd name="connsiteY32" fmla="*/ 325064 h 845653"/>
                <a:gd name="connsiteX33" fmla="*/ 520184 w 650533"/>
                <a:gd name="connsiteY33" fmla="*/ 325064 h 84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533" h="845653">
                  <a:moveTo>
                    <a:pt x="97560" y="845653"/>
                  </a:moveTo>
                  <a:lnTo>
                    <a:pt x="552974" y="845653"/>
                  </a:lnTo>
                  <a:cubicBezTo>
                    <a:pt x="595479" y="845653"/>
                    <a:pt x="631508" y="818531"/>
                    <a:pt x="644867" y="780478"/>
                  </a:cubicBezTo>
                  <a:cubicBezTo>
                    <a:pt x="648510" y="770358"/>
                    <a:pt x="650534" y="759428"/>
                    <a:pt x="650534" y="748093"/>
                  </a:cubicBezTo>
                  <a:cubicBezTo>
                    <a:pt x="650534" y="705588"/>
                    <a:pt x="623411" y="669560"/>
                    <a:pt x="585359" y="656201"/>
                  </a:cubicBezTo>
                  <a:lnTo>
                    <a:pt x="585359" y="292679"/>
                  </a:lnTo>
                  <a:lnTo>
                    <a:pt x="585359" y="97560"/>
                  </a:lnTo>
                  <a:cubicBezTo>
                    <a:pt x="585359" y="43720"/>
                    <a:pt x="541639" y="0"/>
                    <a:pt x="487799" y="0"/>
                  </a:cubicBezTo>
                  <a:lnTo>
                    <a:pt x="162735" y="0"/>
                  </a:lnTo>
                  <a:cubicBezTo>
                    <a:pt x="108895" y="0"/>
                    <a:pt x="65175" y="43720"/>
                    <a:pt x="65175" y="97560"/>
                  </a:cubicBezTo>
                  <a:lnTo>
                    <a:pt x="65175" y="292679"/>
                  </a:lnTo>
                  <a:lnTo>
                    <a:pt x="65175" y="656201"/>
                  </a:lnTo>
                  <a:cubicBezTo>
                    <a:pt x="27527" y="669560"/>
                    <a:pt x="0" y="705588"/>
                    <a:pt x="0" y="748093"/>
                  </a:cubicBezTo>
                  <a:cubicBezTo>
                    <a:pt x="0" y="759428"/>
                    <a:pt x="2024" y="770358"/>
                    <a:pt x="5667" y="780478"/>
                  </a:cubicBezTo>
                  <a:cubicBezTo>
                    <a:pt x="19026" y="818126"/>
                    <a:pt x="55054" y="845653"/>
                    <a:pt x="97560" y="845653"/>
                  </a:cubicBezTo>
                  <a:close/>
                  <a:moveTo>
                    <a:pt x="129945" y="97560"/>
                  </a:moveTo>
                  <a:cubicBezTo>
                    <a:pt x="129945" y="79748"/>
                    <a:pt x="144518" y="65175"/>
                    <a:pt x="162330" y="65175"/>
                  </a:cubicBezTo>
                  <a:lnTo>
                    <a:pt x="487394" y="65175"/>
                  </a:lnTo>
                  <a:cubicBezTo>
                    <a:pt x="505206" y="65175"/>
                    <a:pt x="519779" y="79748"/>
                    <a:pt x="519779" y="97560"/>
                  </a:cubicBezTo>
                  <a:lnTo>
                    <a:pt x="519779" y="260294"/>
                  </a:lnTo>
                  <a:lnTo>
                    <a:pt x="129540" y="260294"/>
                  </a:lnTo>
                  <a:lnTo>
                    <a:pt x="129540" y="97560"/>
                  </a:lnTo>
                  <a:close/>
                  <a:moveTo>
                    <a:pt x="552974" y="780478"/>
                  </a:moveTo>
                  <a:lnTo>
                    <a:pt x="97560" y="780478"/>
                  </a:lnTo>
                  <a:cubicBezTo>
                    <a:pt x="79748" y="780478"/>
                    <a:pt x="65175" y="765905"/>
                    <a:pt x="65175" y="748093"/>
                  </a:cubicBezTo>
                  <a:cubicBezTo>
                    <a:pt x="65175" y="730282"/>
                    <a:pt x="79748" y="715708"/>
                    <a:pt x="97560" y="715708"/>
                  </a:cubicBezTo>
                  <a:lnTo>
                    <a:pt x="552974" y="715708"/>
                  </a:lnTo>
                  <a:cubicBezTo>
                    <a:pt x="570786" y="715708"/>
                    <a:pt x="585359" y="730282"/>
                    <a:pt x="585359" y="748093"/>
                  </a:cubicBezTo>
                  <a:cubicBezTo>
                    <a:pt x="585359" y="765905"/>
                    <a:pt x="570786" y="780478"/>
                    <a:pt x="552974" y="780478"/>
                  </a:cubicBezTo>
                  <a:close/>
                  <a:moveTo>
                    <a:pt x="520184" y="325064"/>
                  </a:moveTo>
                  <a:lnTo>
                    <a:pt x="520184" y="650129"/>
                  </a:lnTo>
                  <a:lnTo>
                    <a:pt x="129945" y="650129"/>
                  </a:lnTo>
                  <a:lnTo>
                    <a:pt x="129945" y="325064"/>
                  </a:lnTo>
                  <a:lnTo>
                    <a:pt x="520184" y="325064"/>
                  </a:lnTo>
                  <a:close/>
                </a:path>
              </a:pathLst>
            </a:custGeom>
            <a:solidFill>
              <a:schemeClr val="accent1"/>
            </a:solidFill>
            <a:ln w="4048" cap="flat">
              <a:noFill/>
              <a:prstDash val="solid"/>
              <a:miter/>
            </a:ln>
          </p:spPr>
          <p:txBody>
            <a:bodyPr rtlCol="0" anchor="ctr"/>
            <a:lstStyle/>
            <a:p>
              <a:endParaRPr lang="en-US"/>
            </a:p>
          </p:txBody>
        </p:sp>
      </p:grpSp>
      <p:sp>
        <p:nvSpPr>
          <p:cNvPr id="29" name="Text Placeholder 5">
            <a:extLst>
              <a:ext uri="{FF2B5EF4-FFF2-40B4-BE49-F238E27FC236}">
                <a16:creationId xmlns:a16="http://schemas.microsoft.com/office/drawing/2014/main" id="{BECBB510-3B1C-D4C0-0FA9-7A1477706847}"/>
              </a:ext>
            </a:extLst>
          </p:cNvPr>
          <p:cNvSpPr txBox="1">
            <a:spLocks/>
          </p:cNvSpPr>
          <p:nvPr/>
        </p:nvSpPr>
        <p:spPr>
          <a:xfrm>
            <a:off x="1152144" y="6482256"/>
            <a:ext cx="9450769" cy="276225"/>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600"/>
              </a:spcBef>
              <a:spcAft>
                <a:spcPts val="600"/>
              </a:spcAft>
              <a:buFont typeface="Arial" panose="020B0604020202020204" pitchFamily="34" charset="0"/>
              <a:buNone/>
              <a:defRPr sz="1000" i="1" kern="1200" spc="0" baseline="0">
                <a:solidFill>
                  <a:schemeClr val="bg1">
                    <a:lumMod val="6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tx1">
                    <a:lumMod val="50000"/>
                    <a:lumOff val="50000"/>
                  </a:schemeClr>
                </a:solidFill>
              </a:rPr>
              <a:t>Graphic shows ALICE 2022 statistics , pre-tax credits,+ FPL 2024 (the most recent years available) statistics in each county.</a:t>
            </a:r>
          </a:p>
          <a:p>
            <a:endParaRPr lang="en-US">
              <a:solidFill>
                <a:schemeClr val="tx1">
                  <a:lumMod val="50000"/>
                  <a:lumOff val="50000"/>
                </a:schemeClr>
              </a:solidFill>
            </a:endParaRPr>
          </a:p>
        </p:txBody>
      </p:sp>
      <p:sp>
        <p:nvSpPr>
          <p:cNvPr id="31" name="Round Same Side Corner Rectangle 30">
            <a:extLst>
              <a:ext uri="{FF2B5EF4-FFF2-40B4-BE49-F238E27FC236}">
                <a16:creationId xmlns:a16="http://schemas.microsoft.com/office/drawing/2014/main" id="{4902D0FD-B613-5585-95C5-D0F207921415}"/>
              </a:ext>
            </a:extLst>
          </p:cNvPr>
          <p:cNvSpPr/>
          <p:nvPr/>
        </p:nvSpPr>
        <p:spPr>
          <a:xfrm>
            <a:off x="142352" y="120580"/>
            <a:ext cx="11907296" cy="1310608"/>
          </a:xfrm>
          <a:prstGeom prst="round2SameRect">
            <a:avLst>
              <a:gd name="adj1" fmla="val 10533"/>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0E17D2D6-2034-CFF2-D75C-CCD63D98A59E}"/>
              </a:ext>
            </a:extLst>
          </p:cNvPr>
          <p:cNvSpPr txBox="1">
            <a:spLocks/>
          </p:cNvSpPr>
          <p:nvPr/>
        </p:nvSpPr>
        <p:spPr>
          <a:xfrm>
            <a:off x="1408175" y="462416"/>
            <a:ext cx="10443311"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In Butler County, </a:t>
            </a:r>
            <a:r>
              <a:rPr lang="en-US" b="1">
                <a:solidFill>
                  <a:schemeClr val="bg1"/>
                </a:solidFill>
              </a:rPr>
              <a:t>37% </a:t>
            </a:r>
            <a:r>
              <a:rPr lang="en-US">
                <a:solidFill>
                  <a:schemeClr val="bg1"/>
                </a:solidFill>
              </a:rPr>
              <a:t>of households don’t earn enough, despite working, sometimes two or more jobs, to make ends meet. The cost of surviving is more than three times the federal poverty level.</a:t>
            </a:r>
          </a:p>
        </p:txBody>
      </p:sp>
      <p:cxnSp>
        <p:nvCxnSpPr>
          <p:cNvPr id="33" name="Straight Connector 32">
            <a:extLst>
              <a:ext uri="{FF2B5EF4-FFF2-40B4-BE49-F238E27FC236}">
                <a16:creationId xmlns:a16="http://schemas.microsoft.com/office/drawing/2014/main" id="{EED2FDB8-0A38-40A8-0AB3-62C1E80E352E}"/>
              </a:ext>
            </a:extLst>
          </p:cNvPr>
          <p:cNvCxnSpPr>
            <a:cxnSpLocks/>
          </p:cNvCxnSpPr>
          <p:nvPr/>
        </p:nvCxnSpPr>
        <p:spPr>
          <a:xfrm>
            <a:off x="1383174"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4C1C059-0AB6-2E32-BB34-D5A4A42038A4}"/>
              </a:ext>
            </a:extLst>
          </p:cNvPr>
          <p:cNvCxnSpPr>
            <a:cxnSpLocks/>
          </p:cNvCxnSpPr>
          <p:nvPr/>
        </p:nvCxnSpPr>
        <p:spPr>
          <a:xfrm>
            <a:off x="8031395"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Title 1">
            <a:extLst>
              <a:ext uri="{FF2B5EF4-FFF2-40B4-BE49-F238E27FC236}">
                <a16:creationId xmlns:a16="http://schemas.microsoft.com/office/drawing/2014/main" id="{DAF6D303-3F03-14DE-07A3-B3E53E00CF85}"/>
              </a:ext>
            </a:extLst>
          </p:cNvPr>
          <p:cNvSpPr txBox="1">
            <a:spLocks/>
          </p:cNvSpPr>
          <p:nvPr/>
        </p:nvSpPr>
        <p:spPr>
          <a:xfrm>
            <a:off x="1317106"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$7,354/month</a:t>
            </a:r>
          </a:p>
        </p:txBody>
      </p:sp>
      <p:sp>
        <p:nvSpPr>
          <p:cNvPr id="38" name="Title 1">
            <a:extLst>
              <a:ext uri="{FF2B5EF4-FFF2-40B4-BE49-F238E27FC236}">
                <a16:creationId xmlns:a16="http://schemas.microsoft.com/office/drawing/2014/main" id="{34FBDDFA-7CEB-A95A-80C7-45A4294A89FC}"/>
              </a:ext>
            </a:extLst>
          </p:cNvPr>
          <p:cNvSpPr txBox="1">
            <a:spLocks/>
          </p:cNvSpPr>
          <p:nvPr/>
        </p:nvSpPr>
        <p:spPr>
          <a:xfrm>
            <a:off x="7965327"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$2,600/month</a:t>
            </a:r>
          </a:p>
        </p:txBody>
      </p:sp>
      <p:sp>
        <p:nvSpPr>
          <p:cNvPr id="39" name="Content Placeholder 2">
            <a:extLst>
              <a:ext uri="{FF2B5EF4-FFF2-40B4-BE49-F238E27FC236}">
                <a16:creationId xmlns:a16="http://schemas.microsoft.com/office/drawing/2014/main" id="{C88EF96D-4A2A-ADBC-2E4F-1FC1CDD71533}"/>
              </a:ext>
            </a:extLst>
          </p:cNvPr>
          <p:cNvSpPr txBox="1">
            <a:spLocks/>
          </p:cNvSpPr>
          <p:nvPr/>
        </p:nvSpPr>
        <p:spPr>
          <a:xfrm>
            <a:off x="1317106" y="4169455"/>
            <a:ext cx="2970738" cy="72626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accent1"/>
                </a:solidFill>
              </a:rPr>
              <a:t>ALICE</a:t>
            </a:r>
            <a:r>
              <a:rPr lang="en-US">
                <a:solidFill>
                  <a:schemeClr val="accent1"/>
                </a:solidFill>
              </a:rPr>
              <a:t>* Household essential budget for family of four with two children in child care.</a:t>
            </a:r>
          </a:p>
        </p:txBody>
      </p:sp>
      <p:sp>
        <p:nvSpPr>
          <p:cNvPr id="40" name="Content Placeholder 2">
            <a:extLst>
              <a:ext uri="{FF2B5EF4-FFF2-40B4-BE49-F238E27FC236}">
                <a16:creationId xmlns:a16="http://schemas.microsoft.com/office/drawing/2014/main" id="{BD252407-3284-5C1C-999A-E9E03CA8F313}"/>
              </a:ext>
            </a:extLst>
          </p:cNvPr>
          <p:cNvSpPr txBox="1">
            <a:spLocks/>
          </p:cNvSpPr>
          <p:nvPr/>
        </p:nvSpPr>
        <p:spPr>
          <a:xfrm>
            <a:off x="7992759" y="4169455"/>
            <a:ext cx="2970738"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accent1"/>
                </a:solidFill>
              </a:rPr>
              <a:t>Federal Poverty Level</a:t>
            </a:r>
          </a:p>
        </p:txBody>
      </p:sp>
      <p:graphicFrame>
        <p:nvGraphicFramePr>
          <p:cNvPr id="41" name="Chart 40">
            <a:extLst>
              <a:ext uri="{FF2B5EF4-FFF2-40B4-BE49-F238E27FC236}">
                <a16:creationId xmlns:a16="http://schemas.microsoft.com/office/drawing/2014/main" id="{2A4A3285-89FD-2892-F553-E6F1436D791D}"/>
              </a:ext>
            </a:extLst>
          </p:cNvPr>
          <p:cNvGraphicFramePr/>
          <p:nvPr/>
        </p:nvGraphicFramePr>
        <p:xfrm>
          <a:off x="-52805" y="185261"/>
          <a:ext cx="1771867" cy="1181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50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p:txBody>
          <a:bodyPr>
            <a:normAutofit/>
          </a:bodyPr>
          <a:lstStyle/>
          <a:p>
            <a:r>
              <a:rPr lang="en-US"/>
              <a:t>Giving directly to United Way</a:t>
            </a:r>
          </a:p>
        </p:txBody>
      </p:sp>
      <p:sp>
        <p:nvSpPr>
          <p:cNvPr id="3" name="Content Placeholder 2">
            <a:extLst>
              <a:ext uri="{FF2B5EF4-FFF2-40B4-BE49-F238E27FC236}">
                <a16:creationId xmlns:a16="http://schemas.microsoft.com/office/drawing/2014/main" id="{7BD8084F-0A9B-10B2-7485-6E7DF57B2044}"/>
              </a:ext>
            </a:extLst>
          </p:cNvPr>
          <p:cNvSpPr>
            <a:spLocks noGrp="1"/>
          </p:cNvSpPr>
          <p:nvPr>
            <p:ph idx="1"/>
          </p:nvPr>
        </p:nvSpPr>
        <p:spPr>
          <a:xfrm>
            <a:off x="380999" y="1993105"/>
            <a:ext cx="3721102" cy="4164807"/>
          </a:xfrm>
        </p:spPr>
        <p:txBody>
          <a:bodyPr/>
          <a:lstStyle/>
          <a:p>
            <a:pPr marL="0" lvl="1" indent="0">
              <a:buNone/>
            </a:pPr>
            <a:r>
              <a:rPr lang="en-US" dirty="0"/>
              <a:t>The best way to create the most positive change.</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pPr/>
              <a:t>4</a:t>
            </a:fld>
            <a:endParaRPr lang="en-US"/>
          </a:p>
        </p:txBody>
      </p:sp>
      <p:sp>
        <p:nvSpPr>
          <p:cNvPr id="5" name="Text Placeholder 4">
            <a:extLst>
              <a:ext uri="{FF2B5EF4-FFF2-40B4-BE49-F238E27FC236}">
                <a16:creationId xmlns:a16="http://schemas.microsoft.com/office/drawing/2014/main" id="{EB9903C4-EAC9-DDBE-DB76-E615391D7A31}"/>
              </a:ext>
            </a:extLst>
          </p:cNvPr>
          <p:cNvSpPr>
            <a:spLocks noGrp="1"/>
          </p:cNvSpPr>
          <p:nvPr>
            <p:ph type="body" sz="quarter" idx="13"/>
          </p:nvPr>
        </p:nvSpPr>
        <p:spPr/>
        <p:txBody>
          <a:bodyPr>
            <a:normAutofit fontScale="25000" lnSpcReduction="20000"/>
          </a:bodyPr>
          <a:lstStyle/>
          <a:p>
            <a:endParaRPr lang="en-US"/>
          </a:p>
        </p:txBody>
      </p:sp>
      <p:grpSp>
        <p:nvGrpSpPr>
          <p:cNvPr id="6" name="Group 5">
            <a:extLst>
              <a:ext uri="{FF2B5EF4-FFF2-40B4-BE49-F238E27FC236}">
                <a16:creationId xmlns:a16="http://schemas.microsoft.com/office/drawing/2014/main" id="{815C98B8-D51B-1DBA-40F1-2C819CFDAC0A}"/>
              </a:ext>
            </a:extLst>
          </p:cNvPr>
          <p:cNvGrpSpPr/>
          <p:nvPr/>
        </p:nvGrpSpPr>
        <p:grpSpPr>
          <a:xfrm>
            <a:off x="3631238" y="391010"/>
            <a:ext cx="6617662" cy="5766902"/>
            <a:chOff x="5394942" y="1647226"/>
            <a:chExt cx="3497459" cy="3047829"/>
          </a:xfrm>
        </p:grpSpPr>
        <p:sp>
          <p:nvSpPr>
            <p:cNvPr id="7" name="Freeform 6">
              <a:extLst>
                <a:ext uri="{FF2B5EF4-FFF2-40B4-BE49-F238E27FC236}">
                  <a16:creationId xmlns:a16="http://schemas.microsoft.com/office/drawing/2014/main" id="{F02B829D-5793-7E3E-B33D-19015512667D}"/>
                </a:ext>
              </a:extLst>
            </p:cNvPr>
            <p:cNvSpPr/>
            <p:nvPr/>
          </p:nvSpPr>
          <p:spPr>
            <a:xfrm>
              <a:off x="5394942" y="2406518"/>
              <a:ext cx="37052" cy="54615"/>
            </a:xfrm>
            <a:custGeom>
              <a:avLst/>
              <a:gdLst>
                <a:gd name="connsiteX0" fmla="*/ 0 w 37052"/>
                <a:gd name="connsiteY0" fmla="*/ 0 h 54615"/>
                <a:gd name="connsiteX1" fmla="*/ 37052 w 37052"/>
                <a:gd name="connsiteY1" fmla="*/ 54615 h 54615"/>
                <a:gd name="connsiteX2" fmla="*/ 0 w 37052"/>
                <a:gd name="connsiteY2" fmla="*/ 0 h 54615"/>
              </a:gdLst>
              <a:ahLst/>
              <a:cxnLst>
                <a:cxn ang="0">
                  <a:pos x="connsiteX0" y="connsiteY0"/>
                </a:cxn>
                <a:cxn ang="0">
                  <a:pos x="connsiteX1" y="connsiteY1"/>
                </a:cxn>
                <a:cxn ang="0">
                  <a:pos x="connsiteX2" y="connsiteY2"/>
                </a:cxn>
              </a:cxnLst>
              <a:rect l="l" t="t" r="r" b="b"/>
              <a:pathLst>
                <a:path w="37052" h="54615">
                  <a:moveTo>
                    <a:pt x="0" y="0"/>
                  </a:moveTo>
                  <a:cubicBezTo>
                    <a:pt x="13716" y="17097"/>
                    <a:pt x="26099" y="35334"/>
                    <a:pt x="37052" y="54615"/>
                  </a:cubicBezTo>
                  <a:cubicBezTo>
                    <a:pt x="26194" y="35429"/>
                    <a:pt x="13811" y="17192"/>
                    <a:pt x="0" y="0"/>
                  </a:cubicBezTo>
                  <a:close/>
                </a:path>
              </a:pathLst>
            </a:custGeom>
            <a:solidFill>
              <a:srgbClr val="005191"/>
            </a:solidFill>
            <a:ln w="0" cap="flat">
              <a:noFill/>
              <a:prstDash val="solid"/>
              <a:miter/>
            </a:ln>
          </p:spPr>
          <p:txBody>
            <a:bodyPr rtlCol="0" anchor="ctr"/>
            <a:lstStyle/>
            <a:p>
              <a:endParaRPr lang="en-US"/>
            </a:p>
          </p:txBody>
        </p:sp>
        <p:grpSp>
          <p:nvGrpSpPr>
            <p:cNvPr id="8" name="Graphic 6">
              <a:extLst>
                <a:ext uri="{FF2B5EF4-FFF2-40B4-BE49-F238E27FC236}">
                  <a16:creationId xmlns:a16="http://schemas.microsoft.com/office/drawing/2014/main" id="{DD523EEB-01EF-297F-69C0-8446BE62387C}"/>
                </a:ext>
              </a:extLst>
            </p:cNvPr>
            <p:cNvGrpSpPr/>
            <p:nvPr/>
          </p:nvGrpSpPr>
          <p:grpSpPr>
            <a:xfrm>
              <a:off x="5443054" y="1647226"/>
              <a:ext cx="3449347" cy="3036729"/>
              <a:chOff x="5443054" y="1647226"/>
              <a:chExt cx="3449347" cy="3036729"/>
            </a:xfrm>
          </p:grpSpPr>
          <p:grpSp>
            <p:nvGrpSpPr>
              <p:cNvPr id="15" name="Graphic 6">
                <a:extLst>
                  <a:ext uri="{FF2B5EF4-FFF2-40B4-BE49-F238E27FC236}">
                    <a16:creationId xmlns:a16="http://schemas.microsoft.com/office/drawing/2014/main" id="{54CD54EB-C16B-D8AE-C196-B6A2C1C7CC6D}"/>
                  </a:ext>
                </a:extLst>
              </p:cNvPr>
              <p:cNvGrpSpPr/>
              <p:nvPr/>
            </p:nvGrpSpPr>
            <p:grpSpPr>
              <a:xfrm>
                <a:off x="5443054" y="1647226"/>
                <a:ext cx="3449347" cy="3036729"/>
                <a:chOff x="5443054" y="1647226"/>
                <a:chExt cx="3449347" cy="3036729"/>
              </a:xfrm>
            </p:grpSpPr>
            <p:sp>
              <p:nvSpPr>
                <p:cNvPr id="26" name="Freeform 25">
                  <a:extLst>
                    <a:ext uri="{FF2B5EF4-FFF2-40B4-BE49-F238E27FC236}">
                      <a16:creationId xmlns:a16="http://schemas.microsoft.com/office/drawing/2014/main" id="{19A39667-BC41-D9BA-36A8-4DAEE5021AA4}"/>
                    </a:ext>
                  </a:extLst>
                </p:cNvPr>
                <p:cNvSpPr/>
                <p:nvPr/>
              </p:nvSpPr>
              <p:spPr>
                <a:xfrm>
                  <a:off x="7345983" y="3951789"/>
                  <a:ext cx="476261" cy="726059"/>
                </a:xfrm>
                <a:custGeom>
                  <a:avLst/>
                  <a:gdLst>
                    <a:gd name="connsiteX0" fmla="*/ 327089 w 476261"/>
                    <a:gd name="connsiteY0" fmla="*/ 593105 h 726059"/>
                    <a:gd name="connsiteX1" fmla="*/ 476262 w 476261"/>
                    <a:gd name="connsiteY1" fmla="*/ 0 h 726059"/>
                    <a:gd name="connsiteX2" fmla="*/ 431007 w 476261"/>
                    <a:gd name="connsiteY2" fmla="*/ 72044 h 726059"/>
                    <a:gd name="connsiteX3" fmla="*/ 55561 w 476261"/>
                    <a:gd name="connsiteY3" fmla="*/ 425561 h 726059"/>
                    <a:gd name="connsiteX4" fmla="*/ 141042 w 476261"/>
                    <a:gd name="connsiteY4" fmla="*/ 725464 h 726059"/>
                    <a:gd name="connsiteX5" fmla="*/ 327089 w 476261"/>
                    <a:gd name="connsiteY5" fmla="*/ 593105 h 7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61" h="726059">
                      <a:moveTo>
                        <a:pt x="327089" y="593105"/>
                      </a:moveTo>
                      <a:lnTo>
                        <a:pt x="476262" y="0"/>
                      </a:lnTo>
                      <a:cubicBezTo>
                        <a:pt x="467881" y="26807"/>
                        <a:pt x="451120" y="51938"/>
                        <a:pt x="431007" y="72044"/>
                      </a:cubicBezTo>
                      <a:lnTo>
                        <a:pt x="55561" y="425561"/>
                      </a:lnTo>
                      <a:cubicBezTo>
                        <a:pt x="-51709" y="526087"/>
                        <a:pt x="6954" y="698657"/>
                        <a:pt x="141042" y="725464"/>
                      </a:cubicBezTo>
                      <a:cubicBezTo>
                        <a:pt x="221495" y="732166"/>
                        <a:pt x="303624" y="681903"/>
                        <a:pt x="327089" y="593105"/>
                      </a:cubicBezTo>
                      <a:close/>
                    </a:path>
                  </a:pathLst>
                </a:custGeom>
                <a:solidFill>
                  <a:srgbClr val="6477A8"/>
                </a:solidFill>
                <a:ln w="1673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1A77FAA-F141-67B0-3CBD-F2464FF9A8B7}"/>
                    </a:ext>
                  </a:extLst>
                </p:cNvPr>
                <p:cNvSpPr/>
                <p:nvPr/>
              </p:nvSpPr>
              <p:spPr>
                <a:xfrm>
                  <a:off x="6056425" y="3292576"/>
                  <a:ext cx="490308" cy="711151"/>
                </a:xfrm>
                <a:custGeom>
                  <a:avLst/>
                  <a:gdLst>
                    <a:gd name="connsiteX0" fmla="*/ 52847 w 490308"/>
                    <a:gd name="connsiteY0" fmla="*/ 285591 h 711151"/>
                    <a:gd name="connsiteX1" fmla="*/ 490309 w 490308"/>
                    <a:gd name="connsiteY1" fmla="*/ 711152 h 711151"/>
                    <a:gd name="connsiteX2" fmla="*/ 451759 w 490308"/>
                    <a:gd name="connsiteY2" fmla="*/ 635757 h 711151"/>
                    <a:gd name="connsiteX3" fmla="*/ 334432 w 490308"/>
                    <a:gd name="connsiteY3" fmla="*/ 134802 h 711151"/>
                    <a:gd name="connsiteX4" fmla="*/ 31058 w 490308"/>
                    <a:gd name="connsiteY4" fmla="*/ 59407 h 711151"/>
                    <a:gd name="connsiteX5" fmla="*/ 52847 w 490308"/>
                    <a:gd name="connsiteY5" fmla="*/ 285591 h 71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308" h="711151">
                      <a:moveTo>
                        <a:pt x="52847" y="285591"/>
                      </a:moveTo>
                      <a:lnTo>
                        <a:pt x="490309" y="711152"/>
                      </a:lnTo>
                      <a:cubicBezTo>
                        <a:pt x="471872" y="689371"/>
                        <a:pt x="458463" y="664240"/>
                        <a:pt x="451759" y="635757"/>
                      </a:cubicBezTo>
                      <a:lnTo>
                        <a:pt x="334432" y="134802"/>
                      </a:lnTo>
                      <a:cubicBezTo>
                        <a:pt x="300910" y="-7611"/>
                        <a:pt x="121567" y="-44470"/>
                        <a:pt x="31058" y="59407"/>
                      </a:cubicBezTo>
                      <a:cubicBezTo>
                        <a:pt x="-14197" y="124749"/>
                        <a:pt x="-12521" y="221924"/>
                        <a:pt x="52847" y="285591"/>
                      </a:cubicBezTo>
                      <a:close/>
                    </a:path>
                  </a:pathLst>
                </a:custGeom>
                <a:solidFill>
                  <a:srgbClr val="C00000"/>
                </a:solidFill>
                <a:ln w="1673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0745733-BBAD-6AC9-527E-DCB4A4AB89DD}"/>
                    </a:ext>
                  </a:extLst>
                </p:cNvPr>
                <p:cNvSpPr/>
                <p:nvPr/>
              </p:nvSpPr>
              <p:spPr>
                <a:xfrm>
                  <a:off x="7140072" y="2701777"/>
                  <a:ext cx="805187" cy="334585"/>
                </a:xfrm>
                <a:custGeom>
                  <a:avLst/>
                  <a:gdLst>
                    <a:gd name="connsiteX0" fmla="*/ 588311 w 805187"/>
                    <a:gd name="connsiteY0" fmla="*/ 6837 h 334585"/>
                    <a:gd name="connsiteX1" fmla="*/ 0 w 805187"/>
                    <a:gd name="connsiteY1" fmla="*/ 174381 h 334585"/>
                    <a:gd name="connsiteX2" fmla="*/ 85481 w 805187"/>
                    <a:gd name="connsiteY2" fmla="*/ 177732 h 334585"/>
                    <a:gd name="connsiteX3" fmla="*/ 578254 w 805187"/>
                    <a:gd name="connsiteY3" fmla="*/ 326846 h 334585"/>
                    <a:gd name="connsiteX4" fmla="*/ 796147 w 805187"/>
                    <a:gd name="connsiteY4" fmla="*/ 102337 h 334585"/>
                    <a:gd name="connsiteX5" fmla="*/ 588311 w 805187"/>
                    <a:gd name="connsiteY5" fmla="*/ 6837 h 33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87" h="334585">
                      <a:moveTo>
                        <a:pt x="588311" y="6837"/>
                      </a:moveTo>
                      <a:lnTo>
                        <a:pt x="0" y="174381"/>
                      </a:lnTo>
                      <a:cubicBezTo>
                        <a:pt x="28494" y="169355"/>
                        <a:pt x="56987" y="169355"/>
                        <a:pt x="85481" y="177732"/>
                      </a:cubicBezTo>
                      <a:lnTo>
                        <a:pt x="578254" y="326846"/>
                      </a:lnTo>
                      <a:cubicBezTo>
                        <a:pt x="719046" y="368732"/>
                        <a:pt x="839725" y="233021"/>
                        <a:pt x="796147" y="102337"/>
                      </a:cubicBezTo>
                      <a:cubicBezTo>
                        <a:pt x="760949" y="28618"/>
                        <a:pt x="677144" y="-18294"/>
                        <a:pt x="588311" y="6837"/>
                      </a:cubicBezTo>
                      <a:close/>
                    </a:path>
                  </a:pathLst>
                </a:custGeom>
                <a:solidFill>
                  <a:srgbClr val="C58D30"/>
                </a:solidFill>
                <a:ln w="1673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56B0FCD-0BE3-610A-4391-ED086393AA2D}"/>
                    </a:ext>
                  </a:extLst>
                </p:cNvPr>
                <p:cNvSpPr/>
                <p:nvPr/>
              </p:nvSpPr>
              <p:spPr>
                <a:xfrm>
                  <a:off x="6258445" y="2651650"/>
                  <a:ext cx="1826947" cy="1826226"/>
                </a:xfrm>
                <a:custGeom>
                  <a:avLst/>
                  <a:gdLst>
                    <a:gd name="connsiteX0" fmla="*/ 1826948 w 1826947"/>
                    <a:gd name="connsiteY0" fmla="*/ 913113 h 1826226"/>
                    <a:gd name="connsiteX1" fmla="*/ 913474 w 1826947"/>
                    <a:gd name="connsiteY1" fmla="*/ 1826226 h 1826226"/>
                    <a:gd name="connsiteX2" fmla="*/ 0 w 1826947"/>
                    <a:gd name="connsiteY2" fmla="*/ 913113 h 1826226"/>
                    <a:gd name="connsiteX3" fmla="*/ 913474 w 1826947"/>
                    <a:gd name="connsiteY3" fmla="*/ 0 h 1826226"/>
                    <a:gd name="connsiteX4" fmla="*/ 1826948 w 1826947"/>
                    <a:gd name="connsiteY4" fmla="*/ 913113 h 1826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947" h="1826226">
                      <a:moveTo>
                        <a:pt x="1826948" y="913113"/>
                      </a:moveTo>
                      <a:cubicBezTo>
                        <a:pt x="1826948" y="1417412"/>
                        <a:pt x="1417971" y="1826226"/>
                        <a:pt x="913474" y="1826226"/>
                      </a:cubicBezTo>
                      <a:cubicBezTo>
                        <a:pt x="408976" y="1826226"/>
                        <a:pt x="0" y="1417412"/>
                        <a:pt x="0" y="913113"/>
                      </a:cubicBezTo>
                      <a:cubicBezTo>
                        <a:pt x="0" y="408815"/>
                        <a:pt x="408976" y="0"/>
                        <a:pt x="913474" y="0"/>
                      </a:cubicBezTo>
                      <a:cubicBezTo>
                        <a:pt x="1417971" y="0"/>
                        <a:pt x="1826948" y="408815"/>
                        <a:pt x="1826948" y="913113"/>
                      </a:cubicBezTo>
                      <a:close/>
                    </a:path>
                  </a:pathLst>
                </a:custGeom>
                <a:solidFill>
                  <a:schemeClr val="accent1"/>
                </a:solidFill>
                <a:ln w="1673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510B457-8919-0875-129C-318F6BEFD7BE}"/>
                    </a:ext>
                  </a:extLst>
                </p:cNvPr>
                <p:cNvSpPr/>
                <p:nvPr/>
              </p:nvSpPr>
              <p:spPr>
                <a:xfrm>
                  <a:off x="7485349" y="3300540"/>
                  <a:ext cx="1407053" cy="1383414"/>
                </a:xfrm>
                <a:custGeom>
                  <a:avLst/>
                  <a:gdLst>
                    <a:gd name="connsiteX0" fmla="*/ 0 w 1407053"/>
                    <a:gd name="connsiteY0" fmla="*/ 1376713 h 1383414"/>
                    <a:gd name="connsiteX1" fmla="*/ 36874 w 1407053"/>
                    <a:gd name="connsiteY1" fmla="*/ 1380064 h 1383414"/>
                    <a:gd name="connsiteX2" fmla="*/ 564845 w 1407053"/>
                    <a:gd name="connsiteY2" fmla="*/ 1381739 h 1383414"/>
                    <a:gd name="connsiteX3" fmla="*/ 1230256 w 1407053"/>
                    <a:gd name="connsiteY3" fmla="*/ 1383415 h 1383414"/>
                    <a:gd name="connsiteX4" fmla="*/ 1382781 w 1407053"/>
                    <a:gd name="connsiteY4" fmla="*/ 1120371 h 1383414"/>
                    <a:gd name="connsiteX5" fmla="*/ 1047562 w 1407053"/>
                    <a:gd name="connsiteY5" fmla="*/ 544021 h 1383414"/>
                    <a:gd name="connsiteX6" fmla="*/ 782738 w 1407053"/>
                    <a:gd name="connsiteY6" fmla="*/ 88302 h 1383414"/>
                    <a:gd name="connsiteX7" fmla="*/ 457575 w 1407053"/>
                    <a:gd name="connsiteY7" fmla="*/ 135214 h 1383414"/>
                    <a:gd name="connsiteX8" fmla="*/ 340248 w 1407053"/>
                    <a:gd name="connsiteY8" fmla="*/ 636170 h 1383414"/>
                    <a:gd name="connsiteX9" fmla="*/ 335220 w 1407053"/>
                    <a:gd name="connsiteY9" fmla="*/ 651249 h 1383414"/>
                    <a:gd name="connsiteX10" fmla="*/ 186047 w 1407053"/>
                    <a:gd name="connsiteY10" fmla="*/ 1244353 h 1383414"/>
                    <a:gd name="connsiteX11" fmla="*/ 0 w 1407053"/>
                    <a:gd name="connsiteY11" fmla="*/ 1376713 h 13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53" h="1383414">
                      <a:moveTo>
                        <a:pt x="0" y="1376713"/>
                      </a:moveTo>
                      <a:cubicBezTo>
                        <a:pt x="11733" y="1378388"/>
                        <a:pt x="23465" y="1380064"/>
                        <a:pt x="36874" y="1380064"/>
                      </a:cubicBezTo>
                      <a:lnTo>
                        <a:pt x="564845" y="1381739"/>
                      </a:lnTo>
                      <a:lnTo>
                        <a:pt x="1230256" y="1383415"/>
                      </a:lnTo>
                      <a:cubicBezTo>
                        <a:pt x="1366020" y="1383415"/>
                        <a:pt x="1451502" y="1237652"/>
                        <a:pt x="1382781" y="1120371"/>
                      </a:cubicBezTo>
                      <a:lnTo>
                        <a:pt x="1047562" y="544021"/>
                      </a:lnTo>
                      <a:lnTo>
                        <a:pt x="782738" y="88302"/>
                      </a:lnTo>
                      <a:cubicBezTo>
                        <a:pt x="702285" y="-49084"/>
                        <a:pt x="494449" y="-20602"/>
                        <a:pt x="457575" y="135214"/>
                      </a:cubicBezTo>
                      <a:lnTo>
                        <a:pt x="340248" y="636170"/>
                      </a:lnTo>
                      <a:cubicBezTo>
                        <a:pt x="338572" y="641196"/>
                        <a:pt x="336896" y="646222"/>
                        <a:pt x="335220" y="651249"/>
                      </a:cubicBezTo>
                      <a:lnTo>
                        <a:pt x="186047" y="1244353"/>
                      </a:lnTo>
                      <a:cubicBezTo>
                        <a:pt x="164258" y="1333152"/>
                        <a:pt x="82129" y="1383415"/>
                        <a:pt x="0" y="1376713"/>
                      </a:cubicBezTo>
                      <a:close/>
                    </a:path>
                  </a:pathLst>
                </a:custGeom>
                <a:solidFill>
                  <a:schemeClr val="accent2"/>
                </a:solidFill>
                <a:ln w="1673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E9A591-07BF-D501-7910-2D7C047D29EB}"/>
                    </a:ext>
                  </a:extLst>
                </p:cNvPr>
                <p:cNvSpPr/>
                <p:nvPr/>
              </p:nvSpPr>
              <p:spPr>
                <a:xfrm>
                  <a:off x="5443054" y="3350307"/>
                  <a:ext cx="1547605" cy="1325284"/>
                </a:xfrm>
                <a:custGeom>
                  <a:avLst/>
                  <a:gdLst>
                    <a:gd name="connsiteX0" fmla="*/ 646104 w 1547605"/>
                    <a:gd name="connsiteY0" fmla="*/ 0 h 1325284"/>
                    <a:gd name="connsiteX1" fmla="*/ 624315 w 1547605"/>
                    <a:gd name="connsiteY1" fmla="*/ 30158 h 1325284"/>
                    <a:gd name="connsiteX2" fmla="*/ 359492 w 1547605"/>
                    <a:gd name="connsiteY2" fmla="*/ 485877 h 1325284"/>
                    <a:gd name="connsiteX3" fmla="*/ 24272 w 1547605"/>
                    <a:gd name="connsiteY3" fmla="*/ 1062227 h 1325284"/>
                    <a:gd name="connsiteX4" fmla="*/ 176797 w 1547605"/>
                    <a:gd name="connsiteY4" fmla="*/ 1325271 h 1325284"/>
                    <a:gd name="connsiteX5" fmla="*/ 842208 w 1547605"/>
                    <a:gd name="connsiteY5" fmla="*/ 1323595 h 1325284"/>
                    <a:gd name="connsiteX6" fmla="*/ 1370179 w 1547605"/>
                    <a:gd name="connsiteY6" fmla="*/ 1321920 h 1325284"/>
                    <a:gd name="connsiteX7" fmla="*/ 1492534 w 1547605"/>
                    <a:gd name="connsiteY7" fmla="*/ 1016990 h 1325284"/>
                    <a:gd name="connsiteX8" fmla="*/ 1117088 w 1547605"/>
                    <a:gd name="connsiteY8" fmla="*/ 663473 h 1325284"/>
                    <a:gd name="connsiteX9" fmla="*/ 1105355 w 1547605"/>
                    <a:gd name="connsiteY9" fmla="*/ 651745 h 1325284"/>
                    <a:gd name="connsiteX10" fmla="*/ 666218 w 1547605"/>
                    <a:gd name="connsiteY10" fmla="*/ 226184 h 1325284"/>
                    <a:gd name="connsiteX11" fmla="*/ 646104 w 1547605"/>
                    <a:gd name="connsiteY11"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7605" h="1325284">
                      <a:moveTo>
                        <a:pt x="646104" y="0"/>
                      </a:moveTo>
                      <a:cubicBezTo>
                        <a:pt x="637724" y="8377"/>
                        <a:pt x="631020" y="18430"/>
                        <a:pt x="624315" y="30158"/>
                      </a:cubicBezTo>
                      <a:lnTo>
                        <a:pt x="359492" y="485877"/>
                      </a:lnTo>
                      <a:lnTo>
                        <a:pt x="24272" y="1062227"/>
                      </a:lnTo>
                      <a:cubicBezTo>
                        <a:pt x="-44448" y="1179508"/>
                        <a:pt x="41033" y="1326946"/>
                        <a:pt x="176797" y="1325271"/>
                      </a:cubicBezTo>
                      <a:lnTo>
                        <a:pt x="842208" y="1323595"/>
                      </a:lnTo>
                      <a:lnTo>
                        <a:pt x="1370179" y="1321920"/>
                      </a:lnTo>
                      <a:cubicBezTo>
                        <a:pt x="1529408" y="1321920"/>
                        <a:pt x="1608185" y="1125894"/>
                        <a:pt x="1492534" y="1016990"/>
                      </a:cubicBezTo>
                      <a:lnTo>
                        <a:pt x="1117088" y="663473"/>
                      </a:lnTo>
                      <a:cubicBezTo>
                        <a:pt x="1113736" y="660122"/>
                        <a:pt x="1108708" y="655096"/>
                        <a:pt x="1105355" y="651745"/>
                      </a:cubicBezTo>
                      <a:lnTo>
                        <a:pt x="666218" y="226184"/>
                      </a:lnTo>
                      <a:cubicBezTo>
                        <a:pt x="600850" y="164193"/>
                        <a:pt x="599174" y="67017"/>
                        <a:pt x="646104" y="0"/>
                      </a:cubicBezTo>
                      <a:close/>
                    </a:path>
                  </a:pathLst>
                </a:custGeom>
                <a:solidFill>
                  <a:schemeClr val="accent4"/>
                </a:solidFill>
                <a:ln w="1673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CDB8BA9-E455-5DD2-EAC8-9B952901E3C5}"/>
                    </a:ext>
                  </a:extLst>
                </p:cNvPr>
                <p:cNvSpPr/>
                <p:nvPr/>
              </p:nvSpPr>
              <p:spPr>
                <a:xfrm>
                  <a:off x="6403890" y="1647226"/>
                  <a:ext cx="1532329" cy="1389052"/>
                </a:xfrm>
                <a:custGeom>
                  <a:avLst/>
                  <a:gdLst>
                    <a:gd name="connsiteX0" fmla="*/ 1532329 w 1532329"/>
                    <a:gd name="connsiteY0" fmla="*/ 1156889 h 1389052"/>
                    <a:gd name="connsiteX1" fmla="*/ 1517245 w 1532329"/>
                    <a:gd name="connsiteY1" fmla="*/ 1123381 h 1389052"/>
                    <a:gd name="connsiteX2" fmla="*/ 1252421 w 1532329"/>
                    <a:gd name="connsiteY2" fmla="*/ 665986 h 1389052"/>
                    <a:gd name="connsiteX3" fmla="*/ 922230 w 1532329"/>
                    <a:gd name="connsiteY3" fmla="*/ 87960 h 1389052"/>
                    <a:gd name="connsiteX4" fmla="*/ 617180 w 1532329"/>
                    <a:gd name="connsiteY4" fmla="*/ 87960 h 1389052"/>
                    <a:gd name="connsiteX5" fmla="*/ 285312 w 1532329"/>
                    <a:gd name="connsiteY5" fmla="*/ 665986 h 1389052"/>
                    <a:gd name="connsiteX6" fmla="*/ 23841 w 1532329"/>
                    <a:gd name="connsiteY6" fmla="*/ 1123381 h 1389052"/>
                    <a:gd name="connsiteX7" fmla="*/ 226649 w 1532329"/>
                    <a:gd name="connsiteY7" fmla="*/ 1381398 h 1389052"/>
                    <a:gd name="connsiteX8" fmla="*/ 719422 w 1532329"/>
                    <a:gd name="connsiteY8" fmla="*/ 1232284 h 1389052"/>
                    <a:gd name="connsiteX9" fmla="*/ 734507 w 1532329"/>
                    <a:gd name="connsiteY9" fmla="*/ 1228933 h 1389052"/>
                    <a:gd name="connsiteX10" fmla="*/ 1322817 w 1532329"/>
                    <a:gd name="connsiteY10" fmla="*/ 1061389 h 1389052"/>
                    <a:gd name="connsiteX11" fmla="*/ 1532329 w 1532329"/>
                    <a:gd name="connsiteY11" fmla="*/ 1156889 h 138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2329" h="1389052">
                      <a:moveTo>
                        <a:pt x="1532329" y="1156889"/>
                      </a:moveTo>
                      <a:cubicBezTo>
                        <a:pt x="1528977" y="1145161"/>
                        <a:pt x="1523949" y="1135109"/>
                        <a:pt x="1517245" y="1123381"/>
                      </a:cubicBezTo>
                      <a:lnTo>
                        <a:pt x="1252421" y="665986"/>
                      </a:lnTo>
                      <a:lnTo>
                        <a:pt x="922230" y="87960"/>
                      </a:lnTo>
                      <a:cubicBezTo>
                        <a:pt x="855186" y="-29320"/>
                        <a:pt x="685900" y="-29320"/>
                        <a:pt x="617180" y="87960"/>
                      </a:cubicBezTo>
                      <a:lnTo>
                        <a:pt x="285312" y="665986"/>
                      </a:lnTo>
                      <a:lnTo>
                        <a:pt x="23841" y="1123381"/>
                      </a:lnTo>
                      <a:cubicBezTo>
                        <a:pt x="-54936" y="1262442"/>
                        <a:pt x="74124" y="1426635"/>
                        <a:pt x="226649" y="1381398"/>
                      </a:cubicBezTo>
                      <a:lnTo>
                        <a:pt x="719422" y="1232284"/>
                      </a:lnTo>
                      <a:cubicBezTo>
                        <a:pt x="724450" y="1230608"/>
                        <a:pt x="729478" y="1228933"/>
                        <a:pt x="734507" y="1228933"/>
                      </a:cubicBezTo>
                      <a:lnTo>
                        <a:pt x="1322817" y="1061389"/>
                      </a:lnTo>
                      <a:cubicBezTo>
                        <a:pt x="1413326" y="1036258"/>
                        <a:pt x="1497131" y="1083170"/>
                        <a:pt x="1532329" y="1156889"/>
                      </a:cubicBezTo>
                      <a:close/>
                    </a:path>
                  </a:pathLst>
                </a:custGeom>
                <a:solidFill>
                  <a:schemeClr val="accent3"/>
                </a:solidFill>
                <a:ln w="16736" cap="flat">
                  <a:noFill/>
                  <a:prstDash val="solid"/>
                  <a:miter/>
                </a:ln>
              </p:spPr>
              <p:txBody>
                <a:bodyPr rtlCol="0" anchor="ctr"/>
                <a:lstStyle/>
                <a:p>
                  <a:endParaRPr lang="en-US"/>
                </a:p>
              </p:txBody>
            </p:sp>
          </p:grpSp>
          <p:grpSp>
            <p:nvGrpSpPr>
              <p:cNvPr id="16" name="Graphic 6">
                <a:extLst>
                  <a:ext uri="{FF2B5EF4-FFF2-40B4-BE49-F238E27FC236}">
                    <a16:creationId xmlns:a16="http://schemas.microsoft.com/office/drawing/2014/main" id="{89908642-A761-DCB1-BCBD-3F6B0430F76A}"/>
                  </a:ext>
                </a:extLst>
              </p:cNvPr>
              <p:cNvGrpSpPr/>
              <p:nvPr/>
            </p:nvGrpSpPr>
            <p:grpSpPr>
              <a:xfrm>
                <a:off x="6686017" y="3239896"/>
                <a:ext cx="971801" cy="783937"/>
                <a:chOff x="6686017" y="3239896"/>
                <a:chExt cx="971801" cy="783937"/>
              </a:xfrm>
              <a:solidFill>
                <a:srgbClr val="FFFFFF"/>
              </a:solidFill>
            </p:grpSpPr>
            <p:sp>
              <p:nvSpPr>
                <p:cNvPr id="17" name="Freeform 16">
                  <a:extLst>
                    <a:ext uri="{FF2B5EF4-FFF2-40B4-BE49-F238E27FC236}">
                      <a16:creationId xmlns:a16="http://schemas.microsoft.com/office/drawing/2014/main" id="{E946F1F4-8EB8-50BD-E751-C6C4E9F9EB8A}"/>
                    </a:ext>
                  </a:extLst>
                </p:cNvPr>
                <p:cNvSpPr/>
                <p:nvPr/>
              </p:nvSpPr>
              <p:spPr>
                <a:xfrm>
                  <a:off x="6686017" y="3239896"/>
                  <a:ext cx="153698" cy="352176"/>
                </a:xfrm>
                <a:custGeom>
                  <a:avLst/>
                  <a:gdLst>
                    <a:gd name="connsiteX0" fmla="*/ 76933 w 153698"/>
                    <a:gd name="connsiteY0" fmla="*/ 352177 h 352176"/>
                    <a:gd name="connsiteX1" fmla="*/ 32852 w 153698"/>
                    <a:gd name="connsiteY1" fmla="*/ 341957 h 352176"/>
                    <a:gd name="connsiteX2" fmla="*/ 7878 w 153698"/>
                    <a:gd name="connsiteY2" fmla="*/ 311129 h 352176"/>
                    <a:gd name="connsiteX3" fmla="*/ 0 w 153698"/>
                    <a:gd name="connsiteY3" fmla="*/ 258855 h 352176"/>
                    <a:gd name="connsiteX4" fmla="*/ 0 w 153698"/>
                    <a:gd name="connsiteY4" fmla="*/ 0 h 352176"/>
                    <a:gd name="connsiteX5" fmla="*/ 53132 w 153698"/>
                    <a:gd name="connsiteY5" fmla="*/ 0 h 352176"/>
                    <a:gd name="connsiteX6" fmla="*/ 53132 w 153698"/>
                    <a:gd name="connsiteY6" fmla="*/ 257850 h 352176"/>
                    <a:gd name="connsiteX7" fmla="*/ 54473 w 153698"/>
                    <a:gd name="connsiteY7" fmla="*/ 283651 h 352176"/>
                    <a:gd name="connsiteX8" fmla="*/ 60675 w 153698"/>
                    <a:gd name="connsiteY8" fmla="*/ 300908 h 352176"/>
                    <a:gd name="connsiteX9" fmla="*/ 76933 w 153698"/>
                    <a:gd name="connsiteY9" fmla="*/ 307108 h 352176"/>
                    <a:gd name="connsiteX10" fmla="*/ 93191 w 153698"/>
                    <a:gd name="connsiteY10" fmla="*/ 301076 h 352176"/>
                    <a:gd name="connsiteX11" fmla="*/ 99393 w 153698"/>
                    <a:gd name="connsiteY11" fmla="*/ 283987 h 352176"/>
                    <a:gd name="connsiteX12" fmla="*/ 100566 w 153698"/>
                    <a:gd name="connsiteY12" fmla="*/ 258017 h 352176"/>
                    <a:gd name="connsiteX13" fmla="*/ 100566 w 153698"/>
                    <a:gd name="connsiteY13" fmla="*/ 0 h 352176"/>
                    <a:gd name="connsiteX14" fmla="*/ 153698 w 153698"/>
                    <a:gd name="connsiteY14" fmla="*/ 0 h 352176"/>
                    <a:gd name="connsiteX15" fmla="*/ 153698 w 153698"/>
                    <a:gd name="connsiteY15" fmla="*/ 258855 h 352176"/>
                    <a:gd name="connsiteX16" fmla="*/ 145821 w 153698"/>
                    <a:gd name="connsiteY16" fmla="*/ 311129 h 352176"/>
                    <a:gd name="connsiteX17" fmla="*/ 121014 w 153698"/>
                    <a:gd name="connsiteY17" fmla="*/ 341957 h 352176"/>
                    <a:gd name="connsiteX18" fmla="*/ 76933 w 153698"/>
                    <a:gd name="connsiteY18" fmla="*/ 352177 h 35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698" h="352176">
                      <a:moveTo>
                        <a:pt x="76933" y="352177"/>
                      </a:moveTo>
                      <a:cubicBezTo>
                        <a:pt x="58831" y="352177"/>
                        <a:pt x="44081" y="348826"/>
                        <a:pt x="32852" y="341957"/>
                      </a:cubicBezTo>
                      <a:cubicBezTo>
                        <a:pt x="21622" y="335087"/>
                        <a:pt x="13241" y="324867"/>
                        <a:pt x="7878" y="311129"/>
                      </a:cubicBezTo>
                      <a:cubicBezTo>
                        <a:pt x="2682" y="297390"/>
                        <a:pt x="0" y="279965"/>
                        <a:pt x="0" y="258855"/>
                      </a:cubicBezTo>
                      <a:lnTo>
                        <a:pt x="0" y="0"/>
                      </a:lnTo>
                      <a:lnTo>
                        <a:pt x="53132" y="0"/>
                      </a:lnTo>
                      <a:lnTo>
                        <a:pt x="53132" y="257850"/>
                      </a:lnTo>
                      <a:cubicBezTo>
                        <a:pt x="53132" y="267567"/>
                        <a:pt x="53635" y="276112"/>
                        <a:pt x="54473" y="283651"/>
                      </a:cubicBezTo>
                      <a:cubicBezTo>
                        <a:pt x="55311" y="291023"/>
                        <a:pt x="57490" y="296720"/>
                        <a:pt x="60675" y="300908"/>
                      </a:cubicBezTo>
                      <a:cubicBezTo>
                        <a:pt x="63859" y="305097"/>
                        <a:pt x="69390" y="307108"/>
                        <a:pt x="76933" y="307108"/>
                      </a:cubicBezTo>
                      <a:cubicBezTo>
                        <a:pt x="84475" y="307108"/>
                        <a:pt x="89839" y="305097"/>
                        <a:pt x="93191" y="301076"/>
                      </a:cubicBezTo>
                      <a:cubicBezTo>
                        <a:pt x="96543" y="297055"/>
                        <a:pt x="98555" y="291358"/>
                        <a:pt x="99393" y="283987"/>
                      </a:cubicBezTo>
                      <a:cubicBezTo>
                        <a:pt x="100231" y="276615"/>
                        <a:pt x="100566" y="267902"/>
                        <a:pt x="100566" y="258017"/>
                      </a:cubicBezTo>
                      <a:lnTo>
                        <a:pt x="100566" y="0"/>
                      </a:lnTo>
                      <a:lnTo>
                        <a:pt x="153698" y="0"/>
                      </a:lnTo>
                      <a:lnTo>
                        <a:pt x="153698" y="258855"/>
                      </a:lnTo>
                      <a:cubicBezTo>
                        <a:pt x="153698" y="279965"/>
                        <a:pt x="151017" y="297390"/>
                        <a:pt x="145821" y="311129"/>
                      </a:cubicBezTo>
                      <a:cubicBezTo>
                        <a:pt x="140625" y="324867"/>
                        <a:pt x="132412" y="335255"/>
                        <a:pt x="121014" y="341957"/>
                      </a:cubicBezTo>
                      <a:cubicBezTo>
                        <a:pt x="109785" y="348826"/>
                        <a:pt x="95035" y="352177"/>
                        <a:pt x="76933" y="352177"/>
                      </a:cubicBezTo>
                      <a:close/>
                    </a:path>
                  </a:pathLst>
                </a:custGeom>
                <a:solidFill>
                  <a:srgbClr val="FFFFFF"/>
                </a:solidFill>
                <a:ln w="1673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CD277D-9EEC-B31D-9EF4-F16129D16EB7}"/>
                    </a:ext>
                  </a:extLst>
                </p:cNvPr>
                <p:cNvSpPr/>
                <p:nvPr/>
              </p:nvSpPr>
              <p:spPr>
                <a:xfrm>
                  <a:off x="6888993" y="3239896"/>
                  <a:ext cx="159397" cy="348323"/>
                </a:xfrm>
                <a:custGeom>
                  <a:avLst/>
                  <a:gdLst>
                    <a:gd name="connsiteX0" fmla="*/ 0 w 159397"/>
                    <a:gd name="connsiteY0" fmla="*/ 348323 h 348323"/>
                    <a:gd name="connsiteX1" fmla="*/ 0 w 159397"/>
                    <a:gd name="connsiteY1" fmla="*/ 0 h 348323"/>
                    <a:gd name="connsiteX2" fmla="*/ 41567 w 159397"/>
                    <a:gd name="connsiteY2" fmla="*/ 0 h 348323"/>
                    <a:gd name="connsiteX3" fmla="*/ 115316 w 159397"/>
                    <a:gd name="connsiteY3" fmla="*/ 208927 h 348323"/>
                    <a:gd name="connsiteX4" fmla="*/ 111628 w 159397"/>
                    <a:gd name="connsiteY4" fmla="*/ 113930 h 348323"/>
                    <a:gd name="connsiteX5" fmla="*/ 111628 w 159397"/>
                    <a:gd name="connsiteY5" fmla="*/ 0 h 348323"/>
                    <a:gd name="connsiteX6" fmla="*/ 159397 w 159397"/>
                    <a:gd name="connsiteY6" fmla="*/ 0 h 348323"/>
                    <a:gd name="connsiteX7" fmla="*/ 159397 w 159397"/>
                    <a:gd name="connsiteY7" fmla="*/ 348323 h 348323"/>
                    <a:gd name="connsiteX8" fmla="*/ 121852 w 159397"/>
                    <a:gd name="connsiteY8" fmla="*/ 348323 h 348323"/>
                    <a:gd name="connsiteX9" fmla="*/ 46093 w 159397"/>
                    <a:gd name="connsiteY9" fmla="*/ 132025 h 348323"/>
                    <a:gd name="connsiteX10" fmla="*/ 49110 w 159397"/>
                    <a:gd name="connsiteY10" fmla="*/ 223503 h 348323"/>
                    <a:gd name="connsiteX11" fmla="*/ 49110 w 159397"/>
                    <a:gd name="connsiteY11" fmla="*/ 348323 h 348323"/>
                    <a:gd name="connsiteX12" fmla="*/ 0 w 159397"/>
                    <a:gd name="connsiteY12"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397" h="348323">
                      <a:moveTo>
                        <a:pt x="0" y="348323"/>
                      </a:moveTo>
                      <a:lnTo>
                        <a:pt x="0" y="0"/>
                      </a:lnTo>
                      <a:lnTo>
                        <a:pt x="41567" y="0"/>
                      </a:lnTo>
                      <a:lnTo>
                        <a:pt x="115316" y="208927"/>
                      </a:lnTo>
                      <a:lnTo>
                        <a:pt x="111628" y="113930"/>
                      </a:lnTo>
                      <a:lnTo>
                        <a:pt x="111628" y="0"/>
                      </a:lnTo>
                      <a:lnTo>
                        <a:pt x="159397" y="0"/>
                      </a:lnTo>
                      <a:lnTo>
                        <a:pt x="159397" y="348323"/>
                      </a:lnTo>
                      <a:lnTo>
                        <a:pt x="121852" y="348323"/>
                      </a:lnTo>
                      <a:lnTo>
                        <a:pt x="46093" y="132025"/>
                      </a:lnTo>
                      <a:lnTo>
                        <a:pt x="49110" y="223503"/>
                      </a:lnTo>
                      <a:lnTo>
                        <a:pt x="49110"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DFDC8EE-6BDC-C167-C231-3B114B7DCDA8}"/>
                    </a:ext>
                  </a:extLst>
                </p:cNvPr>
                <p:cNvSpPr/>
                <p:nvPr/>
              </p:nvSpPr>
              <p:spPr>
                <a:xfrm>
                  <a:off x="7101857" y="3239896"/>
                  <a:ext cx="53132" cy="348323"/>
                </a:xfrm>
                <a:custGeom>
                  <a:avLst/>
                  <a:gdLst>
                    <a:gd name="connsiteX0" fmla="*/ 0 w 53132"/>
                    <a:gd name="connsiteY0" fmla="*/ 348323 h 348323"/>
                    <a:gd name="connsiteX1" fmla="*/ 0 w 53132"/>
                    <a:gd name="connsiteY1" fmla="*/ 0 h 348323"/>
                    <a:gd name="connsiteX2" fmla="*/ 53132 w 53132"/>
                    <a:gd name="connsiteY2" fmla="*/ 0 h 348323"/>
                    <a:gd name="connsiteX3" fmla="*/ 53132 w 53132"/>
                    <a:gd name="connsiteY3" fmla="*/ 348323 h 348323"/>
                    <a:gd name="connsiteX4" fmla="*/ 0 w 53132"/>
                    <a:gd name="connsiteY4" fmla="*/ 348323 h 34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2" h="348323">
                      <a:moveTo>
                        <a:pt x="0" y="348323"/>
                      </a:moveTo>
                      <a:lnTo>
                        <a:pt x="0" y="0"/>
                      </a:lnTo>
                      <a:lnTo>
                        <a:pt x="53132" y="0"/>
                      </a:lnTo>
                      <a:lnTo>
                        <a:pt x="53132"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CD979B2-BFA1-2F9D-9C80-88B79449FFD5}"/>
                    </a:ext>
                  </a:extLst>
                </p:cNvPr>
                <p:cNvSpPr/>
                <p:nvPr/>
              </p:nvSpPr>
              <p:spPr>
                <a:xfrm>
                  <a:off x="7185662" y="3239896"/>
                  <a:ext cx="132746" cy="348323"/>
                </a:xfrm>
                <a:custGeom>
                  <a:avLst/>
                  <a:gdLst>
                    <a:gd name="connsiteX0" fmla="*/ 40729 w 132746"/>
                    <a:gd name="connsiteY0" fmla="*/ 348323 h 348323"/>
                    <a:gd name="connsiteX1" fmla="*/ 40729 w 132746"/>
                    <a:gd name="connsiteY1" fmla="*/ 45907 h 348323"/>
                    <a:gd name="connsiteX2" fmla="*/ 0 w 132746"/>
                    <a:gd name="connsiteY2" fmla="*/ 45907 h 348323"/>
                    <a:gd name="connsiteX3" fmla="*/ 0 w 132746"/>
                    <a:gd name="connsiteY3" fmla="*/ 0 h 348323"/>
                    <a:gd name="connsiteX4" fmla="*/ 132747 w 132746"/>
                    <a:gd name="connsiteY4" fmla="*/ 0 h 348323"/>
                    <a:gd name="connsiteX5" fmla="*/ 132747 w 132746"/>
                    <a:gd name="connsiteY5" fmla="*/ 45907 h 348323"/>
                    <a:gd name="connsiteX6" fmla="*/ 93526 w 132746"/>
                    <a:gd name="connsiteY6" fmla="*/ 45907 h 348323"/>
                    <a:gd name="connsiteX7" fmla="*/ 93526 w 132746"/>
                    <a:gd name="connsiteY7" fmla="*/ 348323 h 348323"/>
                    <a:gd name="connsiteX8" fmla="*/ 40729 w 132746"/>
                    <a:gd name="connsiteY8"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46" h="348323">
                      <a:moveTo>
                        <a:pt x="40729" y="348323"/>
                      </a:moveTo>
                      <a:lnTo>
                        <a:pt x="40729" y="45907"/>
                      </a:lnTo>
                      <a:lnTo>
                        <a:pt x="0" y="45907"/>
                      </a:lnTo>
                      <a:lnTo>
                        <a:pt x="0" y="0"/>
                      </a:lnTo>
                      <a:lnTo>
                        <a:pt x="132747" y="0"/>
                      </a:lnTo>
                      <a:lnTo>
                        <a:pt x="132747" y="45907"/>
                      </a:lnTo>
                      <a:lnTo>
                        <a:pt x="93526" y="45907"/>
                      </a:lnTo>
                      <a:lnTo>
                        <a:pt x="93526" y="348323"/>
                      </a:lnTo>
                      <a:lnTo>
                        <a:pt x="40729" y="348323"/>
                      </a:lnTo>
                      <a:close/>
                    </a:path>
                  </a:pathLst>
                </a:custGeom>
                <a:solidFill>
                  <a:srgbClr val="FFFFFF"/>
                </a:solidFill>
                <a:ln w="1673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1879BD-702E-7CB8-0440-46CAF4A64F3A}"/>
                    </a:ext>
                  </a:extLst>
                </p:cNvPr>
                <p:cNvSpPr/>
                <p:nvPr/>
              </p:nvSpPr>
              <p:spPr>
                <a:xfrm>
                  <a:off x="7348076" y="3239896"/>
                  <a:ext cx="119170" cy="348323"/>
                </a:xfrm>
                <a:custGeom>
                  <a:avLst/>
                  <a:gdLst>
                    <a:gd name="connsiteX0" fmla="*/ 0 w 119170"/>
                    <a:gd name="connsiteY0" fmla="*/ 348323 h 348323"/>
                    <a:gd name="connsiteX1" fmla="*/ 0 w 119170"/>
                    <a:gd name="connsiteY1" fmla="*/ 0 h 348323"/>
                    <a:gd name="connsiteX2" fmla="*/ 116824 w 119170"/>
                    <a:gd name="connsiteY2" fmla="*/ 0 h 348323"/>
                    <a:gd name="connsiteX3" fmla="*/ 116824 w 119170"/>
                    <a:gd name="connsiteY3" fmla="*/ 45739 h 348323"/>
                    <a:gd name="connsiteX4" fmla="*/ 53132 w 119170"/>
                    <a:gd name="connsiteY4" fmla="*/ 45739 h 348323"/>
                    <a:gd name="connsiteX5" fmla="*/ 53132 w 119170"/>
                    <a:gd name="connsiteY5" fmla="*/ 147103 h 348323"/>
                    <a:gd name="connsiteX6" fmla="*/ 113639 w 119170"/>
                    <a:gd name="connsiteY6" fmla="*/ 147103 h 348323"/>
                    <a:gd name="connsiteX7" fmla="*/ 113639 w 119170"/>
                    <a:gd name="connsiteY7" fmla="*/ 191838 h 348323"/>
                    <a:gd name="connsiteX8" fmla="*/ 53132 w 119170"/>
                    <a:gd name="connsiteY8" fmla="*/ 191838 h 348323"/>
                    <a:gd name="connsiteX9" fmla="*/ 53132 w 119170"/>
                    <a:gd name="connsiteY9" fmla="*/ 302584 h 348323"/>
                    <a:gd name="connsiteX10" fmla="*/ 119171 w 119170"/>
                    <a:gd name="connsiteY10" fmla="*/ 302584 h 348323"/>
                    <a:gd name="connsiteX11" fmla="*/ 119171 w 119170"/>
                    <a:gd name="connsiteY11" fmla="*/ 348323 h 348323"/>
                    <a:gd name="connsiteX12" fmla="*/ 0 w 119170"/>
                    <a:gd name="connsiteY12"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170" h="348323">
                      <a:moveTo>
                        <a:pt x="0" y="348323"/>
                      </a:moveTo>
                      <a:lnTo>
                        <a:pt x="0" y="0"/>
                      </a:lnTo>
                      <a:lnTo>
                        <a:pt x="116824" y="0"/>
                      </a:lnTo>
                      <a:lnTo>
                        <a:pt x="116824" y="45739"/>
                      </a:lnTo>
                      <a:lnTo>
                        <a:pt x="53132" y="45739"/>
                      </a:lnTo>
                      <a:lnTo>
                        <a:pt x="53132" y="147103"/>
                      </a:lnTo>
                      <a:lnTo>
                        <a:pt x="113639" y="147103"/>
                      </a:lnTo>
                      <a:lnTo>
                        <a:pt x="113639" y="191838"/>
                      </a:lnTo>
                      <a:lnTo>
                        <a:pt x="53132" y="191838"/>
                      </a:lnTo>
                      <a:lnTo>
                        <a:pt x="53132" y="302584"/>
                      </a:lnTo>
                      <a:lnTo>
                        <a:pt x="119171" y="302584"/>
                      </a:lnTo>
                      <a:lnTo>
                        <a:pt x="119171"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79A5618-16B2-262E-F24F-AD19E90BB413}"/>
                    </a:ext>
                  </a:extLst>
                </p:cNvPr>
                <p:cNvSpPr/>
                <p:nvPr/>
              </p:nvSpPr>
              <p:spPr>
                <a:xfrm>
                  <a:off x="7506468" y="3239896"/>
                  <a:ext cx="151351" cy="348323"/>
                </a:xfrm>
                <a:custGeom>
                  <a:avLst/>
                  <a:gdLst>
                    <a:gd name="connsiteX0" fmla="*/ 0 w 151351"/>
                    <a:gd name="connsiteY0" fmla="*/ 348323 h 348323"/>
                    <a:gd name="connsiteX1" fmla="*/ 0 w 151351"/>
                    <a:gd name="connsiteY1" fmla="*/ 0 h 348323"/>
                    <a:gd name="connsiteX2" fmla="*/ 78106 w 151351"/>
                    <a:gd name="connsiteY2" fmla="*/ 0 h 348323"/>
                    <a:gd name="connsiteX3" fmla="*/ 120679 w 151351"/>
                    <a:gd name="connsiteY3" fmla="*/ 10555 h 348323"/>
                    <a:gd name="connsiteX4" fmla="*/ 143977 w 151351"/>
                    <a:gd name="connsiteY4" fmla="*/ 41048 h 348323"/>
                    <a:gd name="connsiteX5" fmla="*/ 151184 w 151351"/>
                    <a:gd name="connsiteY5" fmla="*/ 89301 h 348323"/>
                    <a:gd name="connsiteX6" fmla="*/ 151352 w 151351"/>
                    <a:gd name="connsiteY6" fmla="*/ 246457 h 348323"/>
                    <a:gd name="connsiteX7" fmla="*/ 143977 w 151351"/>
                    <a:gd name="connsiteY7" fmla="*/ 303422 h 348323"/>
                    <a:gd name="connsiteX8" fmla="*/ 120176 w 151351"/>
                    <a:gd name="connsiteY8" fmla="*/ 337098 h 348323"/>
                    <a:gd name="connsiteX9" fmla="*/ 76430 w 151351"/>
                    <a:gd name="connsiteY9" fmla="*/ 348156 h 348323"/>
                    <a:gd name="connsiteX10" fmla="*/ 0 w 151351"/>
                    <a:gd name="connsiteY10" fmla="*/ 348156 h 348323"/>
                    <a:gd name="connsiteX11" fmla="*/ 52965 w 151351"/>
                    <a:gd name="connsiteY11" fmla="*/ 307108 h 348323"/>
                    <a:gd name="connsiteX12" fmla="*/ 70396 w 151351"/>
                    <a:gd name="connsiteY12" fmla="*/ 307108 h 348323"/>
                    <a:gd name="connsiteX13" fmla="*/ 85984 w 151351"/>
                    <a:gd name="connsiteY13" fmla="*/ 303422 h 348323"/>
                    <a:gd name="connsiteX14" fmla="*/ 95370 w 151351"/>
                    <a:gd name="connsiteY14" fmla="*/ 290018 h 348323"/>
                    <a:gd name="connsiteX15" fmla="*/ 98387 w 151351"/>
                    <a:gd name="connsiteY15" fmla="*/ 262876 h 348323"/>
                    <a:gd name="connsiteX16" fmla="*/ 98219 w 151351"/>
                    <a:gd name="connsiteY16" fmla="*/ 90976 h 348323"/>
                    <a:gd name="connsiteX17" fmla="*/ 91682 w 151351"/>
                    <a:gd name="connsiteY17" fmla="*/ 52609 h 348323"/>
                    <a:gd name="connsiteX18" fmla="*/ 68720 w 151351"/>
                    <a:gd name="connsiteY18" fmla="*/ 40881 h 348323"/>
                    <a:gd name="connsiteX19" fmla="*/ 53132 w 151351"/>
                    <a:gd name="connsiteY19" fmla="*/ 40881 h 348323"/>
                    <a:gd name="connsiteX20" fmla="*/ 53132 w 151351"/>
                    <a:gd name="connsiteY20" fmla="*/ 307108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51" h="348323">
                      <a:moveTo>
                        <a:pt x="0" y="348323"/>
                      </a:moveTo>
                      <a:lnTo>
                        <a:pt x="0" y="0"/>
                      </a:lnTo>
                      <a:lnTo>
                        <a:pt x="78106" y="0"/>
                      </a:lnTo>
                      <a:cubicBezTo>
                        <a:pt x="95873" y="0"/>
                        <a:pt x="109952" y="3518"/>
                        <a:pt x="120679" y="10555"/>
                      </a:cubicBezTo>
                      <a:cubicBezTo>
                        <a:pt x="131406" y="17592"/>
                        <a:pt x="139116" y="27812"/>
                        <a:pt x="143977" y="41048"/>
                      </a:cubicBezTo>
                      <a:cubicBezTo>
                        <a:pt x="148838" y="54452"/>
                        <a:pt x="151184" y="70536"/>
                        <a:pt x="151184" y="89301"/>
                      </a:cubicBezTo>
                      <a:lnTo>
                        <a:pt x="151352" y="246457"/>
                      </a:lnTo>
                      <a:cubicBezTo>
                        <a:pt x="151352" y="269243"/>
                        <a:pt x="148838" y="288175"/>
                        <a:pt x="143977" y="303422"/>
                      </a:cubicBezTo>
                      <a:cubicBezTo>
                        <a:pt x="139116" y="318501"/>
                        <a:pt x="131071" y="329726"/>
                        <a:pt x="120176" y="337098"/>
                      </a:cubicBezTo>
                      <a:cubicBezTo>
                        <a:pt x="109282" y="344470"/>
                        <a:pt x="94700" y="348156"/>
                        <a:pt x="76430" y="348156"/>
                      </a:cubicBezTo>
                      <a:lnTo>
                        <a:pt x="0" y="348156"/>
                      </a:lnTo>
                      <a:close/>
                      <a:moveTo>
                        <a:pt x="52965" y="307108"/>
                      </a:moveTo>
                      <a:lnTo>
                        <a:pt x="70396" y="307108"/>
                      </a:lnTo>
                      <a:cubicBezTo>
                        <a:pt x="76598" y="307108"/>
                        <a:pt x="81794" y="305767"/>
                        <a:pt x="85984" y="303422"/>
                      </a:cubicBezTo>
                      <a:cubicBezTo>
                        <a:pt x="90174" y="301076"/>
                        <a:pt x="93191" y="296385"/>
                        <a:pt x="95370" y="290018"/>
                      </a:cubicBezTo>
                      <a:cubicBezTo>
                        <a:pt x="97381" y="283651"/>
                        <a:pt x="98387" y="274604"/>
                        <a:pt x="98387" y="262876"/>
                      </a:cubicBezTo>
                      <a:lnTo>
                        <a:pt x="98219" y="90976"/>
                      </a:lnTo>
                      <a:cubicBezTo>
                        <a:pt x="98219" y="73217"/>
                        <a:pt x="96041" y="60316"/>
                        <a:pt x="91682" y="52609"/>
                      </a:cubicBezTo>
                      <a:cubicBezTo>
                        <a:pt x="87325" y="44902"/>
                        <a:pt x="79615" y="40881"/>
                        <a:pt x="68720" y="40881"/>
                      </a:cubicBezTo>
                      <a:lnTo>
                        <a:pt x="53132" y="40881"/>
                      </a:lnTo>
                      <a:lnTo>
                        <a:pt x="53132" y="307108"/>
                      </a:lnTo>
                      <a:close/>
                    </a:path>
                  </a:pathLst>
                </a:custGeom>
                <a:solidFill>
                  <a:srgbClr val="FFFFFF"/>
                </a:solidFill>
                <a:ln w="1673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C2EA801-A3BC-E71E-C90B-2414024BA8C8}"/>
                    </a:ext>
                  </a:extLst>
                </p:cNvPr>
                <p:cNvSpPr/>
                <p:nvPr/>
              </p:nvSpPr>
              <p:spPr>
                <a:xfrm>
                  <a:off x="6872902" y="3675509"/>
                  <a:ext cx="251247" cy="348323"/>
                </a:xfrm>
                <a:custGeom>
                  <a:avLst/>
                  <a:gdLst>
                    <a:gd name="connsiteX0" fmla="*/ 42573 w 251247"/>
                    <a:gd name="connsiteY0" fmla="*/ 348323 h 348323"/>
                    <a:gd name="connsiteX1" fmla="*/ 0 w 251247"/>
                    <a:gd name="connsiteY1" fmla="*/ 0 h 348323"/>
                    <a:gd name="connsiteX2" fmla="*/ 47434 w 251247"/>
                    <a:gd name="connsiteY2" fmla="*/ 0 h 348323"/>
                    <a:gd name="connsiteX3" fmla="*/ 72910 w 251247"/>
                    <a:gd name="connsiteY3" fmla="*/ 248132 h 348323"/>
                    <a:gd name="connsiteX4" fmla="*/ 105427 w 251247"/>
                    <a:gd name="connsiteY4" fmla="*/ 0 h 348323"/>
                    <a:gd name="connsiteX5" fmla="*/ 148167 w 251247"/>
                    <a:gd name="connsiteY5" fmla="*/ 0 h 348323"/>
                    <a:gd name="connsiteX6" fmla="*/ 180851 w 251247"/>
                    <a:gd name="connsiteY6" fmla="*/ 248132 h 348323"/>
                    <a:gd name="connsiteX7" fmla="*/ 203478 w 251247"/>
                    <a:gd name="connsiteY7" fmla="*/ 0 h 348323"/>
                    <a:gd name="connsiteX8" fmla="*/ 251247 w 251247"/>
                    <a:gd name="connsiteY8" fmla="*/ 0 h 348323"/>
                    <a:gd name="connsiteX9" fmla="*/ 211188 w 251247"/>
                    <a:gd name="connsiteY9" fmla="*/ 348323 h 348323"/>
                    <a:gd name="connsiteX10" fmla="*/ 158391 w 251247"/>
                    <a:gd name="connsiteY10" fmla="*/ 348323 h 348323"/>
                    <a:gd name="connsiteX11" fmla="*/ 127551 w 251247"/>
                    <a:gd name="connsiteY11" fmla="*/ 116778 h 348323"/>
                    <a:gd name="connsiteX12" fmla="*/ 95538 w 251247"/>
                    <a:gd name="connsiteY12" fmla="*/ 348323 h 348323"/>
                    <a:gd name="connsiteX13" fmla="*/ 42573 w 251247"/>
                    <a:gd name="connsiteY13"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247" h="348323">
                      <a:moveTo>
                        <a:pt x="42573" y="348323"/>
                      </a:moveTo>
                      <a:lnTo>
                        <a:pt x="0" y="0"/>
                      </a:lnTo>
                      <a:lnTo>
                        <a:pt x="47434" y="0"/>
                      </a:lnTo>
                      <a:lnTo>
                        <a:pt x="72910" y="248132"/>
                      </a:lnTo>
                      <a:lnTo>
                        <a:pt x="105427" y="0"/>
                      </a:lnTo>
                      <a:lnTo>
                        <a:pt x="148167" y="0"/>
                      </a:lnTo>
                      <a:lnTo>
                        <a:pt x="180851" y="248132"/>
                      </a:lnTo>
                      <a:lnTo>
                        <a:pt x="203478" y="0"/>
                      </a:lnTo>
                      <a:lnTo>
                        <a:pt x="251247" y="0"/>
                      </a:lnTo>
                      <a:lnTo>
                        <a:pt x="211188" y="348323"/>
                      </a:lnTo>
                      <a:lnTo>
                        <a:pt x="158391" y="348323"/>
                      </a:lnTo>
                      <a:lnTo>
                        <a:pt x="127551" y="116778"/>
                      </a:lnTo>
                      <a:lnTo>
                        <a:pt x="95538" y="348323"/>
                      </a:lnTo>
                      <a:lnTo>
                        <a:pt x="42573" y="348323"/>
                      </a:lnTo>
                      <a:close/>
                    </a:path>
                  </a:pathLst>
                </a:custGeom>
                <a:solidFill>
                  <a:srgbClr val="FFFFFF"/>
                </a:solidFill>
                <a:ln w="1673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BC11280-585C-7C6B-AEDE-9C6F1C184BC5}"/>
                    </a:ext>
                  </a:extLst>
                </p:cNvPr>
                <p:cNvSpPr/>
                <p:nvPr/>
              </p:nvSpPr>
              <p:spPr>
                <a:xfrm>
                  <a:off x="7134541" y="3675509"/>
                  <a:ext cx="172470" cy="348323"/>
                </a:xfrm>
                <a:custGeom>
                  <a:avLst/>
                  <a:gdLst>
                    <a:gd name="connsiteX0" fmla="*/ 0 w 172470"/>
                    <a:gd name="connsiteY0" fmla="*/ 348323 h 348323"/>
                    <a:gd name="connsiteX1" fmla="*/ 49613 w 172470"/>
                    <a:gd name="connsiteY1" fmla="*/ 0 h 348323"/>
                    <a:gd name="connsiteX2" fmla="*/ 119673 w 172470"/>
                    <a:gd name="connsiteY2" fmla="*/ 0 h 348323"/>
                    <a:gd name="connsiteX3" fmla="*/ 172471 w 172470"/>
                    <a:gd name="connsiteY3" fmla="*/ 348323 h 348323"/>
                    <a:gd name="connsiteX4" fmla="*/ 123026 w 172470"/>
                    <a:gd name="connsiteY4" fmla="*/ 348323 h 348323"/>
                    <a:gd name="connsiteX5" fmla="*/ 114645 w 172470"/>
                    <a:gd name="connsiteY5" fmla="*/ 286165 h 348323"/>
                    <a:gd name="connsiteX6" fmla="*/ 58496 w 172470"/>
                    <a:gd name="connsiteY6" fmla="*/ 286165 h 348323"/>
                    <a:gd name="connsiteX7" fmla="*/ 50953 w 172470"/>
                    <a:gd name="connsiteY7" fmla="*/ 348323 h 348323"/>
                    <a:gd name="connsiteX8" fmla="*/ 0 w 172470"/>
                    <a:gd name="connsiteY8" fmla="*/ 348323 h 348323"/>
                    <a:gd name="connsiteX9" fmla="*/ 63859 w 172470"/>
                    <a:gd name="connsiteY9" fmla="*/ 243609 h 348323"/>
                    <a:gd name="connsiteX10" fmla="*/ 109449 w 172470"/>
                    <a:gd name="connsiteY10" fmla="*/ 243609 h 348323"/>
                    <a:gd name="connsiteX11" fmla="*/ 86151 w 172470"/>
                    <a:gd name="connsiteY11" fmla="*/ 68693 h 348323"/>
                    <a:gd name="connsiteX12" fmla="*/ 85313 w 172470"/>
                    <a:gd name="connsiteY12" fmla="*/ 68693 h 348323"/>
                    <a:gd name="connsiteX13" fmla="*/ 63859 w 172470"/>
                    <a:gd name="connsiteY13" fmla="*/ 243609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470" h="348323">
                      <a:moveTo>
                        <a:pt x="0" y="348323"/>
                      </a:moveTo>
                      <a:lnTo>
                        <a:pt x="49613" y="0"/>
                      </a:lnTo>
                      <a:lnTo>
                        <a:pt x="119673" y="0"/>
                      </a:lnTo>
                      <a:lnTo>
                        <a:pt x="172471" y="348323"/>
                      </a:lnTo>
                      <a:lnTo>
                        <a:pt x="123026" y="348323"/>
                      </a:lnTo>
                      <a:lnTo>
                        <a:pt x="114645" y="286165"/>
                      </a:lnTo>
                      <a:lnTo>
                        <a:pt x="58496" y="286165"/>
                      </a:lnTo>
                      <a:lnTo>
                        <a:pt x="50953" y="348323"/>
                      </a:lnTo>
                      <a:lnTo>
                        <a:pt x="0" y="348323"/>
                      </a:lnTo>
                      <a:close/>
                      <a:moveTo>
                        <a:pt x="63859" y="243609"/>
                      </a:moveTo>
                      <a:lnTo>
                        <a:pt x="109449" y="243609"/>
                      </a:lnTo>
                      <a:lnTo>
                        <a:pt x="86151" y="68693"/>
                      </a:lnTo>
                      <a:lnTo>
                        <a:pt x="85313" y="68693"/>
                      </a:lnTo>
                      <a:lnTo>
                        <a:pt x="63859" y="243609"/>
                      </a:lnTo>
                      <a:close/>
                    </a:path>
                  </a:pathLst>
                </a:custGeom>
                <a:solidFill>
                  <a:srgbClr val="FFFFFF"/>
                </a:solidFill>
                <a:ln w="1673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55FFFD4-6A04-400A-AD2C-A9CA05BA669B}"/>
                    </a:ext>
                  </a:extLst>
                </p:cNvPr>
                <p:cNvSpPr/>
                <p:nvPr/>
              </p:nvSpPr>
              <p:spPr>
                <a:xfrm>
                  <a:off x="7308017" y="3675677"/>
                  <a:ext cx="166939" cy="348155"/>
                </a:xfrm>
                <a:custGeom>
                  <a:avLst/>
                  <a:gdLst>
                    <a:gd name="connsiteX0" fmla="*/ 58328 w 166939"/>
                    <a:gd name="connsiteY0" fmla="*/ 348156 h 348155"/>
                    <a:gd name="connsiteX1" fmla="*/ 58328 w 166939"/>
                    <a:gd name="connsiteY1" fmla="*/ 209095 h 348155"/>
                    <a:gd name="connsiteX2" fmla="*/ 0 w 166939"/>
                    <a:gd name="connsiteY2" fmla="*/ 0 h 348155"/>
                    <a:gd name="connsiteX3" fmla="*/ 50618 w 166939"/>
                    <a:gd name="connsiteY3" fmla="*/ 0 h 348155"/>
                    <a:gd name="connsiteX4" fmla="*/ 84978 w 166939"/>
                    <a:gd name="connsiteY4" fmla="*/ 130181 h 348155"/>
                    <a:gd name="connsiteX5" fmla="*/ 85816 w 166939"/>
                    <a:gd name="connsiteY5" fmla="*/ 130181 h 348155"/>
                    <a:gd name="connsiteX6" fmla="*/ 116489 w 166939"/>
                    <a:gd name="connsiteY6" fmla="*/ 0 h 348155"/>
                    <a:gd name="connsiteX7" fmla="*/ 166939 w 166939"/>
                    <a:gd name="connsiteY7" fmla="*/ 0 h 348155"/>
                    <a:gd name="connsiteX8" fmla="*/ 111293 w 166939"/>
                    <a:gd name="connsiteY8" fmla="*/ 209095 h 348155"/>
                    <a:gd name="connsiteX9" fmla="*/ 111293 w 166939"/>
                    <a:gd name="connsiteY9" fmla="*/ 348156 h 348155"/>
                    <a:gd name="connsiteX10" fmla="*/ 58328 w 166939"/>
                    <a:gd name="connsiteY10" fmla="*/ 348156 h 34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939" h="348155">
                      <a:moveTo>
                        <a:pt x="58328" y="348156"/>
                      </a:moveTo>
                      <a:lnTo>
                        <a:pt x="58328" y="209095"/>
                      </a:lnTo>
                      <a:lnTo>
                        <a:pt x="0" y="0"/>
                      </a:lnTo>
                      <a:lnTo>
                        <a:pt x="50618" y="0"/>
                      </a:lnTo>
                      <a:lnTo>
                        <a:pt x="84978" y="130181"/>
                      </a:lnTo>
                      <a:lnTo>
                        <a:pt x="85816" y="130181"/>
                      </a:lnTo>
                      <a:lnTo>
                        <a:pt x="116489" y="0"/>
                      </a:lnTo>
                      <a:lnTo>
                        <a:pt x="166939" y="0"/>
                      </a:lnTo>
                      <a:lnTo>
                        <a:pt x="111293" y="209095"/>
                      </a:lnTo>
                      <a:lnTo>
                        <a:pt x="111293" y="348156"/>
                      </a:lnTo>
                      <a:lnTo>
                        <a:pt x="58328" y="348156"/>
                      </a:lnTo>
                      <a:close/>
                    </a:path>
                  </a:pathLst>
                </a:custGeom>
                <a:solidFill>
                  <a:srgbClr val="FFFFFF"/>
                </a:solidFill>
                <a:ln w="16736" cap="flat">
                  <a:noFill/>
                  <a:prstDash val="solid"/>
                  <a:miter/>
                </a:ln>
              </p:spPr>
              <p:txBody>
                <a:bodyPr rtlCol="0" anchor="ctr"/>
                <a:lstStyle/>
                <a:p>
                  <a:endParaRPr lang="en-US"/>
                </a:p>
              </p:txBody>
            </p:sp>
          </p:grpSp>
        </p:grpSp>
        <p:pic>
          <p:nvPicPr>
            <p:cNvPr id="9" name="Graphic 8">
              <a:extLst>
                <a:ext uri="{FF2B5EF4-FFF2-40B4-BE49-F238E27FC236}">
                  <a16:creationId xmlns:a16="http://schemas.microsoft.com/office/drawing/2014/main" id="{2B44A93F-DDD3-A738-241B-8021D0074A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54645" y="3832747"/>
              <a:ext cx="862308" cy="862308"/>
            </a:xfrm>
            <a:prstGeom prst="rect">
              <a:avLst/>
            </a:prstGeom>
          </p:spPr>
        </p:pic>
        <p:pic>
          <p:nvPicPr>
            <p:cNvPr id="13" name="Graphic 12">
              <a:extLst>
                <a:ext uri="{FF2B5EF4-FFF2-40B4-BE49-F238E27FC236}">
                  <a16:creationId xmlns:a16="http://schemas.microsoft.com/office/drawing/2014/main" id="{CA842E0F-FCBA-6A5F-5EFF-0DE52176F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2392" y="3807027"/>
              <a:ext cx="862308" cy="862308"/>
            </a:xfrm>
            <a:prstGeom prst="rect">
              <a:avLst/>
            </a:prstGeom>
          </p:spPr>
        </p:pic>
        <p:pic>
          <p:nvPicPr>
            <p:cNvPr id="14" name="Graphic 13">
              <a:extLst>
                <a:ext uri="{FF2B5EF4-FFF2-40B4-BE49-F238E27FC236}">
                  <a16:creationId xmlns:a16="http://schemas.microsoft.com/office/drawing/2014/main" id="{2B3870FA-6162-C60C-5025-D5944F043D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4119" y="1869062"/>
              <a:ext cx="913742" cy="913742"/>
            </a:xfrm>
            <a:prstGeom prst="rect">
              <a:avLst/>
            </a:prstGeom>
          </p:spPr>
        </p:pic>
      </p:grpSp>
    </p:spTree>
    <p:extLst>
      <p:ext uri="{BB962C8B-B14F-4D97-AF65-F5344CB8AC3E}">
        <p14:creationId xmlns:p14="http://schemas.microsoft.com/office/powerpoint/2010/main" val="3856487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A7C712BF-4236-5690-155A-8B667DCD8D01}"/>
              </a:ext>
            </a:extLst>
          </p:cNvPr>
          <p:cNvSpPr/>
          <p:nvPr/>
        </p:nvSpPr>
        <p:spPr>
          <a:xfrm>
            <a:off x="545031" y="5070579"/>
            <a:ext cx="11100816" cy="37924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9">
            <a:extLst>
              <a:ext uri="{FF2B5EF4-FFF2-40B4-BE49-F238E27FC236}">
                <a16:creationId xmlns:a16="http://schemas.microsoft.com/office/drawing/2014/main" id="{BA104565-9625-843D-753B-73996B01C10E}"/>
              </a:ext>
            </a:extLst>
          </p:cNvPr>
          <p:cNvGrpSpPr/>
          <p:nvPr/>
        </p:nvGrpSpPr>
        <p:grpSpPr>
          <a:xfrm>
            <a:off x="4429505" y="2142929"/>
            <a:ext cx="3332989" cy="2927650"/>
            <a:chOff x="2330735" y="818935"/>
            <a:chExt cx="3112184" cy="2733698"/>
          </a:xfrm>
        </p:grpSpPr>
        <p:sp>
          <p:nvSpPr>
            <p:cNvPr id="3" name="Freeform 2">
              <a:extLst>
                <a:ext uri="{FF2B5EF4-FFF2-40B4-BE49-F238E27FC236}">
                  <a16:creationId xmlns:a16="http://schemas.microsoft.com/office/drawing/2014/main" id="{2B5A2843-D2FD-86EE-1128-5DDACBDF7129}"/>
                </a:ext>
              </a:extLst>
            </p:cNvPr>
            <p:cNvSpPr/>
            <p:nvPr/>
          </p:nvSpPr>
          <p:spPr>
            <a:xfrm>
              <a:off x="2585537" y="1350049"/>
              <a:ext cx="2601729" cy="2137814"/>
            </a:xfrm>
            <a:custGeom>
              <a:avLst/>
              <a:gdLst>
                <a:gd name="connsiteX0" fmla="*/ 780478 w 2601729"/>
                <a:gd name="connsiteY0" fmla="*/ 2040255 h 2137814"/>
                <a:gd name="connsiteX1" fmla="*/ 878038 w 2601729"/>
                <a:gd name="connsiteY1" fmla="*/ 1942695 h 2137814"/>
                <a:gd name="connsiteX2" fmla="*/ 910423 w 2601729"/>
                <a:gd name="connsiteY2" fmla="*/ 1942695 h 2137814"/>
                <a:gd name="connsiteX3" fmla="*/ 910423 w 2601729"/>
                <a:gd name="connsiteY3" fmla="*/ 934712 h 2137814"/>
                <a:gd name="connsiteX4" fmla="*/ 1007983 w 2601729"/>
                <a:gd name="connsiteY4" fmla="*/ 837152 h 2137814"/>
                <a:gd name="connsiteX5" fmla="*/ 1593342 w 2601729"/>
                <a:gd name="connsiteY5" fmla="*/ 837152 h 2137814"/>
                <a:gd name="connsiteX6" fmla="*/ 1690902 w 2601729"/>
                <a:gd name="connsiteY6" fmla="*/ 934712 h 2137814"/>
                <a:gd name="connsiteX7" fmla="*/ 1690902 w 2601729"/>
                <a:gd name="connsiteY7" fmla="*/ 1942695 h 2137814"/>
                <a:gd name="connsiteX8" fmla="*/ 1721263 w 2601729"/>
                <a:gd name="connsiteY8" fmla="*/ 1942695 h 2137814"/>
                <a:gd name="connsiteX9" fmla="*/ 1821251 w 2601729"/>
                <a:gd name="connsiteY9" fmla="*/ 2042684 h 2137814"/>
                <a:gd name="connsiteX10" fmla="*/ 1821251 w 2601729"/>
                <a:gd name="connsiteY10" fmla="*/ 2137815 h 2137814"/>
                <a:gd name="connsiteX11" fmla="*/ 2601730 w 2601729"/>
                <a:gd name="connsiteY11" fmla="*/ 2137815 h 2137814"/>
                <a:gd name="connsiteX12" fmla="*/ 2601730 w 2601729"/>
                <a:gd name="connsiteY12" fmla="*/ 735139 h 2137814"/>
                <a:gd name="connsiteX13" fmla="*/ 1301067 w 2601729"/>
                <a:gd name="connsiteY13" fmla="*/ 0 h 2137814"/>
                <a:gd name="connsiteX14" fmla="*/ 0 w 2601729"/>
                <a:gd name="connsiteY14" fmla="*/ 735139 h 2137814"/>
                <a:gd name="connsiteX15" fmla="*/ 0 w 2601729"/>
                <a:gd name="connsiteY15" fmla="*/ 735139 h 2137814"/>
                <a:gd name="connsiteX16" fmla="*/ 0 w 2601729"/>
                <a:gd name="connsiteY16" fmla="*/ 735139 h 2137814"/>
                <a:gd name="connsiteX17" fmla="*/ 0 w 2601729"/>
                <a:gd name="connsiteY17" fmla="*/ 2137815 h 2137814"/>
                <a:gd name="connsiteX18" fmla="*/ 780478 w 2601729"/>
                <a:gd name="connsiteY18" fmla="*/ 2137815 h 2137814"/>
                <a:gd name="connsiteX19" fmla="*/ 780478 w 2601729"/>
                <a:gd name="connsiteY19" fmla="*/ 2040255 h 2137814"/>
                <a:gd name="connsiteX20" fmla="*/ 1821251 w 2601729"/>
                <a:gd name="connsiteY20" fmla="*/ 1520071 h 2137814"/>
                <a:gd name="connsiteX21" fmla="*/ 1886426 w 2601729"/>
                <a:gd name="connsiteY21" fmla="*/ 1428179 h 2137814"/>
                <a:gd name="connsiteX22" fmla="*/ 1886426 w 2601729"/>
                <a:gd name="connsiteY22" fmla="*/ 1064657 h 2137814"/>
                <a:gd name="connsiteX23" fmla="*/ 1886426 w 2601729"/>
                <a:gd name="connsiteY23" fmla="*/ 869537 h 2137814"/>
                <a:gd name="connsiteX24" fmla="*/ 1983986 w 2601729"/>
                <a:gd name="connsiteY24" fmla="*/ 771978 h 2137814"/>
                <a:gd name="connsiteX25" fmla="*/ 2309050 w 2601729"/>
                <a:gd name="connsiteY25" fmla="*/ 771978 h 2137814"/>
                <a:gd name="connsiteX26" fmla="*/ 2406610 w 2601729"/>
                <a:gd name="connsiteY26" fmla="*/ 869537 h 2137814"/>
                <a:gd name="connsiteX27" fmla="*/ 2406610 w 2601729"/>
                <a:gd name="connsiteY27" fmla="*/ 1064657 h 2137814"/>
                <a:gd name="connsiteX28" fmla="*/ 2406610 w 2601729"/>
                <a:gd name="connsiteY28" fmla="*/ 1428179 h 2137814"/>
                <a:gd name="connsiteX29" fmla="*/ 2471785 w 2601729"/>
                <a:gd name="connsiteY29" fmla="*/ 1520071 h 2137814"/>
                <a:gd name="connsiteX30" fmla="*/ 2466118 w 2601729"/>
                <a:gd name="connsiteY30" fmla="*/ 1552456 h 2137814"/>
                <a:gd name="connsiteX31" fmla="*/ 2471785 w 2601729"/>
                <a:gd name="connsiteY31" fmla="*/ 1584841 h 2137814"/>
                <a:gd name="connsiteX32" fmla="*/ 2374225 w 2601729"/>
                <a:gd name="connsiteY32" fmla="*/ 1682401 h 2137814"/>
                <a:gd name="connsiteX33" fmla="*/ 1918811 w 2601729"/>
                <a:gd name="connsiteY33" fmla="*/ 1682401 h 2137814"/>
                <a:gd name="connsiteX34" fmla="*/ 1821251 w 2601729"/>
                <a:gd name="connsiteY34" fmla="*/ 1584841 h 2137814"/>
                <a:gd name="connsiteX35" fmla="*/ 1826919 w 2601729"/>
                <a:gd name="connsiteY35" fmla="*/ 1552456 h 2137814"/>
                <a:gd name="connsiteX36" fmla="*/ 1821251 w 2601729"/>
                <a:gd name="connsiteY36" fmla="*/ 1520071 h 2137814"/>
                <a:gd name="connsiteX37" fmla="*/ 227909 w 2601729"/>
                <a:gd name="connsiteY37" fmla="*/ 1682401 h 2137814"/>
                <a:gd name="connsiteX38" fmla="*/ 130350 w 2601729"/>
                <a:gd name="connsiteY38" fmla="*/ 1584841 h 2137814"/>
                <a:gd name="connsiteX39" fmla="*/ 136017 w 2601729"/>
                <a:gd name="connsiteY39" fmla="*/ 1552456 h 2137814"/>
                <a:gd name="connsiteX40" fmla="*/ 130350 w 2601729"/>
                <a:gd name="connsiteY40" fmla="*/ 1520071 h 2137814"/>
                <a:gd name="connsiteX41" fmla="*/ 195524 w 2601729"/>
                <a:gd name="connsiteY41" fmla="*/ 1428179 h 2137814"/>
                <a:gd name="connsiteX42" fmla="*/ 195524 w 2601729"/>
                <a:gd name="connsiteY42" fmla="*/ 1195007 h 2137814"/>
                <a:gd name="connsiteX43" fmla="*/ 195524 w 2601729"/>
                <a:gd name="connsiteY43" fmla="*/ 869942 h 2137814"/>
                <a:gd name="connsiteX44" fmla="*/ 293084 w 2601729"/>
                <a:gd name="connsiteY44" fmla="*/ 772382 h 2137814"/>
                <a:gd name="connsiteX45" fmla="*/ 618149 w 2601729"/>
                <a:gd name="connsiteY45" fmla="*/ 772382 h 2137814"/>
                <a:gd name="connsiteX46" fmla="*/ 715708 w 2601729"/>
                <a:gd name="connsiteY46" fmla="*/ 869942 h 2137814"/>
                <a:gd name="connsiteX47" fmla="*/ 715708 w 2601729"/>
                <a:gd name="connsiteY47" fmla="*/ 1195007 h 2137814"/>
                <a:gd name="connsiteX48" fmla="*/ 715708 w 2601729"/>
                <a:gd name="connsiteY48" fmla="*/ 1428179 h 2137814"/>
                <a:gd name="connsiteX49" fmla="*/ 780883 w 2601729"/>
                <a:gd name="connsiteY49" fmla="*/ 1520071 h 2137814"/>
                <a:gd name="connsiteX50" fmla="*/ 775216 w 2601729"/>
                <a:gd name="connsiteY50" fmla="*/ 1552456 h 2137814"/>
                <a:gd name="connsiteX51" fmla="*/ 780883 w 2601729"/>
                <a:gd name="connsiteY51" fmla="*/ 1584841 h 2137814"/>
                <a:gd name="connsiteX52" fmla="*/ 683323 w 2601729"/>
                <a:gd name="connsiteY52" fmla="*/ 1682401 h 2137814"/>
                <a:gd name="connsiteX53" fmla="*/ 227909 w 2601729"/>
                <a:gd name="connsiteY53" fmla="*/ 1682401 h 213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01729" h="2137814">
                  <a:moveTo>
                    <a:pt x="780478" y="2040255"/>
                  </a:moveTo>
                  <a:cubicBezTo>
                    <a:pt x="780478" y="1986415"/>
                    <a:pt x="824198" y="1942695"/>
                    <a:pt x="878038" y="1942695"/>
                  </a:cubicBezTo>
                  <a:lnTo>
                    <a:pt x="910423" y="1942695"/>
                  </a:lnTo>
                  <a:lnTo>
                    <a:pt x="910423" y="934712"/>
                  </a:lnTo>
                  <a:cubicBezTo>
                    <a:pt x="910423" y="880872"/>
                    <a:pt x="954143" y="837152"/>
                    <a:pt x="1007983" y="837152"/>
                  </a:cubicBezTo>
                  <a:lnTo>
                    <a:pt x="1593342" y="837152"/>
                  </a:lnTo>
                  <a:cubicBezTo>
                    <a:pt x="1647182" y="837152"/>
                    <a:pt x="1690902" y="880872"/>
                    <a:pt x="1690902" y="934712"/>
                  </a:cubicBezTo>
                  <a:lnTo>
                    <a:pt x="1690902" y="1942695"/>
                  </a:lnTo>
                  <a:lnTo>
                    <a:pt x="1721263" y="1942695"/>
                  </a:lnTo>
                  <a:cubicBezTo>
                    <a:pt x="1776317" y="1942695"/>
                    <a:pt x="1821251" y="1987629"/>
                    <a:pt x="1821251" y="2042684"/>
                  </a:cubicBezTo>
                  <a:lnTo>
                    <a:pt x="1821251" y="2137815"/>
                  </a:lnTo>
                  <a:lnTo>
                    <a:pt x="2601730" y="2137815"/>
                  </a:lnTo>
                  <a:lnTo>
                    <a:pt x="2601730" y="735139"/>
                  </a:lnTo>
                  <a:lnTo>
                    <a:pt x="1301067" y="0"/>
                  </a:lnTo>
                  <a:lnTo>
                    <a:pt x="0" y="735139"/>
                  </a:lnTo>
                  <a:lnTo>
                    <a:pt x="0" y="735139"/>
                  </a:lnTo>
                  <a:lnTo>
                    <a:pt x="0" y="735139"/>
                  </a:lnTo>
                  <a:lnTo>
                    <a:pt x="0" y="2137815"/>
                  </a:lnTo>
                  <a:lnTo>
                    <a:pt x="780478" y="2137815"/>
                  </a:lnTo>
                  <a:lnTo>
                    <a:pt x="780478" y="2040255"/>
                  </a:lnTo>
                  <a:close/>
                  <a:moveTo>
                    <a:pt x="1821251" y="1520071"/>
                  </a:moveTo>
                  <a:cubicBezTo>
                    <a:pt x="1821251" y="1477566"/>
                    <a:pt x="1848374" y="1441537"/>
                    <a:pt x="1886426" y="1428179"/>
                  </a:cubicBezTo>
                  <a:lnTo>
                    <a:pt x="1886426" y="1064657"/>
                  </a:lnTo>
                  <a:lnTo>
                    <a:pt x="1886426" y="869537"/>
                  </a:lnTo>
                  <a:cubicBezTo>
                    <a:pt x="1886426" y="815697"/>
                    <a:pt x="1930146" y="771978"/>
                    <a:pt x="1983986" y="771978"/>
                  </a:cubicBezTo>
                  <a:lnTo>
                    <a:pt x="2309050" y="771978"/>
                  </a:lnTo>
                  <a:cubicBezTo>
                    <a:pt x="2362891" y="771978"/>
                    <a:pt x="2406610" y="815697"/>
                    <a:pt x="2406610" y="869537"/>
                  </a:cubicBezTo>
                  <a:lnTo>
                    <a:pt x="2406610" y="1064657"/>
                  </a:lnTo>
                  <a:lnTo>
                    <a:pt x="2406610" y="1428179"/>
                  </a:lnTo>
                  <a:cubicBezTo>
                    <a:pt x="2444258" y="1441537"/>
                    <a:pt x="2471785" y="1477566"/>
                    <a:pt x="2471785" y="1520071"/>
                  </a:cubicBezTo>
                  <a:cubicBezTo>
                    <a:pt x="2471785" y="1531406"/>
                    <a:pt x="2469761" y="1542336"/>
                    <a:pt x="2466118" y="1552456"/>
                  </a:cubicBezTo>
                  <a:cubicBezTo>
                    <a:pt x="2469761" y="1562576"/>
                    <a:pt x="2471785" y="1573506"/>
                    <a:pt x="2471785" y="1584841"/>
                  </a:cubicBezTo>
                  <a:cubicBezTo>
                    <a:pt x="2471785" y="1638681"/>
                    <a:pt x="2428065" y="1682401"/>
                    <a:pt x="2374225" y="1682401"/>
                  </a:cubicBezTo>
                  <a:lnTo>
                    <a:pt x="1918811" y="1682401"/>
                  </a:lnTo>
                  <a:cubicBezTo>
                    <a:pt x="1864971" y="1682401"/>
                    <a:pt x="1821251" y="1638681"/>
                    <a:pt x="1821251" y="1584841"/>
                  </a:cubicBezTo>
                  <a:cubicBezTo>
                    <a:pt x="1821251" y="1573506"/>
                    <a:pt x="1823275" y="1562576"/>
                    <a:pt x="1826919" y="1552456"/>
                  </a:cubicBezTo>
                  <a:cubicBezTo>
                    <a:pt x="1823275" y="1542336"/>
                    <a:pt x="1821251" y="1531406"/>
                    <a:pt x="1821251" y="1520071"/>
                  </a:cubicBezTo>
                  <a:close/>
                  <a:moveTo>
                    <a:pt x="227909" y="1682401"/>
                  </a:moveTo>
                  <a:cubicBezTo>
                    <a:pt x="174069" y="1682401"/>
                    <a:pt x="130350" y="1638681"/>
                    <a:pt x="130350" y="1584841"/>
                  </a:cubicBezTo>
                  <a:cubicBezTo>
                    <a:pt x="130350" y="1573506"/>
                    <a:pt x="132374" y="1562576"/>
                    <a:pt x="136017" y="1552456"/>
                  </a:cubicBezTo>
                  <a:cubicBezTo>
                    <a:pt x="132374" y="1542336"/>
                    <a:pt x="130350" y="1531406"/>
                    <a:pt x="130350" y="1520071"/>
                  </a:cubicBezTo>
                  <a:cubicBezTo>
                    <a:pt x="130350" y="1477566"/>
                    <a:pt x="157472" y="1441537"/>
                    <a:pt x="195524" y="1428179"/>
                  </a:cubicBezTo>
                  <a:lnTo>
                    <a:pt x="195524" y="1195007"/>
                  </a:lnTo>
                  <a:lnTo>
                    <a:pt x="195524" y="869942"/>
                  </a:lnTo>
                  <a:cubicBezTo>
                    <a:pt x="195524" y="816102"/>
                    <a:pt x="239244" y="772382"/>
                    <a:pt x="293084" y="772382"/>
                  </a:cubicBezTo>
                  <a:lnTo>
                    <a:pt x="618149" y="772382"/>
                  </a:lnTo>
                  <a:cubicBezTo>
                    <a:pt x="671989" y="772382"/>
                    <a:pt x="715708" y="816102"/>
                    <a:pt x="715708" y="869942"/>
                  </a:cubicBezTo>
                  <a:lnTo>
                    <a:pt x="715708" y="1195007"/>
                  </a:lnTo>
                  <a:lnTo>
                    <a:pt x="715708" y="1428179"/>
                  </a:lnTo>
                  <a:cubicBezTo>
                    <a:pt x="753761" y="1441537"/>
                    <a:pt x="780883" y="1477566"/>
                    <a:pt x="780883" y="1520071"/>
                  </a:cubicBezTo>
                  <a:cubicBezTo>
                    <a:pt x="780883" y="1531406"/>
                    <a:pt x="778859" y="1542336"/>
                    <a:pt x="775216" y="1552456"/>
                  </a:cubicBezTo>
                  <a:cubicBezTo>
                    <a:pt x="778859" y="1562576"/>
                    <a:pt x="780883" y="1573506"/>
                    <a:pt x="780883" y="1584841"/>
                  </a:cubicBezTo>
                  <a:cubicBezTo>
                    <a:pt x="780883" y="1638681"/>
                    <a:pt x="737163" y="1682401"/>
                    <a:pt x="683323" y="1682401"/>
                  </a:cubicBezTo>
                  <a:lnTo>
                    <a:pt x="227909" y="1682401"/>
                  </a:lnTo>
                  <a:close/>
                </a:path>
              </a:pathLst>
            </a:custGeom>
            <a:solidFill>
              <a:srgbClr val="FFFFFF"/>
            </a:solidFill>
            <a:ln w="404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895FB0A8-6CAE-AD9D-5913-EF65C5CF0C08}"/>
                </a:ext>
              </a:extLst>
            </p:cNvPr>
            <p:cNvSpPr/>
            <p:nvPr/>
          </p:nvSpPr>
          <p:spPr>
            <a:xfrm>
              <a:off x="3691485" y="2739770"/>
              <a:ext cx="4048" cy="4048"/>
            </a:xfrm>
            <a:custGeom>
              <a:avLst/>
              <a:gdLst>
                <a:gd name="connsiteX0" fmla="*/ 0 w 4048"/>
                <a:gd name="connsiteY0" fmla="*/ 0 h 4048"/>
                <a:gd name="connsiteX1" fmla="*/ 0 w 4048"/>
                <a:gd name="connsiteY1" fmla="*/ 0 h 4048"/>
                <a:gd name="connsiteX2" fmla="*/ 0 w 4048"/>
                <a:gd name="connsiteY2" fmla="*/ 0 h 4048"/>
              </a:gdLst>
              <a:ahLst/>
              <a:cxnLst>
                <a:cxn ang="0">
                  <a:pos x="connsiteX0" y="connsiteY0"/>
                </a:cxn>
                <a:cxn ang="0">
                  <a:pos x="connsiteX1" y="connsiteY1"/>
                </a:cxn>
                <a:cxn ang="0">
                  <a:pos x="connsiteX2" y="connsiteY2"/>
                </a:cxn>
              </a:cxnLst>
              <a:rect l="l" t="t" r="r" b="b"/>
              <a:pathLst>
                <a:path w="4048" h="4048">
                  <a:moveTo>
                    <a:pt x="0" y="0"/>
                  </a:moveTo>
                  <a:lnTo>
                    <a:pt x="0" y="0"/>
                  </a:lnTo>
                  <a:lnTo>
                    <a:pt x="0" y="0"/>
                  </a:lnTo>
                  <a:close/>
                </a:path>
              </a:pathLst>
            </a:custGeom>
            <a:solidFill>
              <a:srgbClr val="FCB23D"/>
            </a:solidFill>
            <a:ln w="404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1924617-E601-FCE6-7C4C-A02530745015}"/>
                </a:ext>
              </a:extLst>
            </p:cNvPr>
            <p:cNvSpPr/>
            <p:nvPr/>
          </p:nvSpPr>
          <p:spPr>
            <a:xfrm>
              <a:off x="3561540" y="2251971"/>
              <a:ext cx="650533" cy="1040368"/>
            </a:xfrm>
            <a:custGeom>
              <a:avLst/>
              <a:gdLst>
                <a:gd name="connsiteX0" fmla="*/ 617744 w 650533"/>
                <a:gd name="connsiteY0" fmla="*/ 0 h 1040368"/>
                <a:gd name="connsiteX1" fmla="*/ 32385 w 650533"/>
                <a:gd name="connsiteY1" fmla="*/ 0 h 1040368"/>
                <a:gd name="connsiteX2" fmla="*/ 0 w 650533"/>
                <a:gd name="connsiteY2" fmla="*/ 32385 h 1040368"/>
                <a:gd name="connsiteX3" fmla="*/ 0 w 650533"/>
                <a:gd name="connsiteY3" fmla="*/ 1040368 h 1040368"/>
                <a:gd name="connsiteX4" fmla="*/ 650534 w 650533"/>
                <a:gd name="connsiteY4" fmla="*/ 1040368 h 1040368"/>
                <a:gd name="connsiteX5" fmla="*/ 650534 w 650533"/>
                <a:gd name="connsiteY5" fmla="*/ 32385 h 1040368"/>
                <a:gd name="connsiteX6" fmla="*/ 617744 w 650533"/>
                <a:gd name="connsiteY6" fmla="*/ 0 h 1040368"/>
                <a:gd name="connsiteX7" fmla="*/ 97155 w 650533"/>
                <a:gd name="connsiteY7" fmla="*/ 552974 h 1040368"/>
                <a:gd name="connsiteX8" fmla="*/ 31980 w 650533"/>
                <a:gd name="connsiteY8" fmla="*/ 487799 h 1040368"/>
                <a:gd name="connsiteX9" fmla="*/ 97155 w 650533"/>
                <a:gd name="connsiteY9" fmla="*/ 422624 h 1040368"/>
                <a:gd name="connsiteX10" fmla="*/ 162330 w 650533"/>
                <a:gd name="connsiteY10" fmla="*/ 487799 h 1040368"/>
                <a:gd name="connsiteX11" fmla="*/ 97155 w 650533"/>
                <a:gd name="connsiteY11" fmla="*/ 552974 h 104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533" h="1040368">
                  <a:moveTo>
                    <a:pt x="617744" y="0"/>
                  </a:moveTo>
                  <a:lnTo>
                    <a:pt x="32385" y="0"/>
                  </a:lnTo>
                  <a:cubicBezTo>
                    <a:pt x="14573" y="0"/>
                    <a:pt x="0" y="14573"/>
                    <a:pt x="0" y="32385"/>
                  </a:cubicBezTo>
                  <a:lnTo>
                    <a:pt x="0" y="1040368"/>
                  </a:lnTo>
                  <a:lnTo>
                    <a:pt x="650534" y="1040368"/>
                  </a:lnTo>
                  <a:lnTo>
                    <a:pt x="650534" y="32385"/>
                  </a:lnTo>
                  <a:cubicBezTo>
                    <a:pt x="650129" y="14573"/>
                    <a:pt x="635556" y="0"/>
                    <a:pt x="617744" y="0"/>
                  </a:cubicBezTo>
                  <a:close/>
                  <a:moveTo>
                    <a:pt x="97155" y="552974"/>
                  </a:moveTo>
                  <a:cubicBezTo>
                    <a:pt x="61127" y="552974"/>
                    <a:pt x="31980" y="523827"/>
                    <a:pt x="31980" y="487799"/>
                  </a:cubicBezTo>
                  <a:cubicBezTo>
                    <a:pt x="31980" y="451771"/>
                    <a:pt x="61127" y="422624"/>
                    <a:pt x="97155" y="422624"/>
                  </a:cubicBezTo>
                  <a:cubicBezTo>
                    <a:pt x="133183" y="422624"/>
                    <a:pt x="162330" y="451771"/>
                    <a:pt x="162330" y="487799"/>
                  </a:cubicBezTo>
                  <a:cubicBezTo>
                    <a:pt x="162330" y="523827"/>
                    <a:pt x="133183" y="552974"/>
                    <a:pt x="97155" y="552974"/>
                  </a:cubicBezTo>
                  <a:close/>
                </a:path>
              </a:pathLst>
            </a:custGeom>
            <a:solidFill>
              <a:srgbClr val="FCB23D"/>
            </a:solidFill>
            <a:ln w="404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1562B71-9D85-A2E3-422C-0653AD66BF69}"/>
                </a:ext>
              </a:extLst>
            </p:cNvPr>
            <p:cNvSpPr/>
            <p:nvPr/>
          </p:nvSpPr>
          <p:spPr>
            <a:xfrm>
              <a:off x="3431190" y="3357919"/>
              <a:ext cx="910423" cy="129944"/>
            </a:xfrm>
            <a:custGeom>
              <a:avLst/>
              <a:gdLst>
                <a:gd name="connsiteX0" fmla="*/ 910423 w 910423"/>
                <a:gd name="connsiteY0" fmla="*/ 34814 h 129944"/>
                <a:gd name="connsiteX1" fmla="*/ 875610 w 910423"/>
                <a:gd name="connsiteY1" fmla="*/ 0 h 129944"/>
                <a:gd name="connsiteX2" fmla="*/ 32385 w 910423"/>
                <a:gd name="connsiteY2" fmla="*/ 0 h 129944"/>
                <a:gd name="connsiteX3" fmla="*/ 0 w 910423"/>
                <a:gd name="connsiteY3" fmla="*/ 32385 h 129944"/>
                <a:gd name="connsiteX4" fmla="*/ 0 w 910423"/>
                <a:gd name="connsiteY4" fmla="*/ 129945 h 129944"/>
                <a:gd name="connsiteX5" fmla="*/ 910423 w 910423"/>
                <a:gd name="connsiteY5" fmla="*/ 129945 h 129944"/>
                <a:gd name="connsiteX6" fmla="*/ 910423 w 910423"/>
                <a:gd name="connsiteY6" fmla="*/ 34814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23" h="129944">
                  <a:moveTo>
                    <a:pt x="910423" y="34814"/>
                  </a:moveTo>
                  <a:cubicBezTo>
                    <a:pt x="910423" y="15788"/>
                    <a:pt x="894636" y="0"/>
                    <a:pt x="875610" y="0"/>
                  </a:cubicBezTo>
                  <a:lnTo>
                    <a:pt x="32385" y="0"/>
                  </a:lnTo>
                  <a:cubicBezTo>
                    <a:pt x="14573" y="0"/>
                    <a:pt x="0" y="14573"/>
                    <a:pt x="0" y="32385"/>
                  </a:cubicBezTo>
                  <a:lnTo>
                    <a:pt x="0" y="129945"/>
                  </a:lnTo>
                  <a:lnTo>
                    <a:pt x="910423" y="129945"/>
                  </a:lnTo>
                  <a:lnTo>
                    <a:pt x="910423" y="34814"/>
                  </a:lnTo>
                  <a:close/>
                </a:path>
              </a:pathLst>
            </a:custGeom>
            <a:solidFill>
              <a:srgbClr val="DCDDDE"/>
            </a:solidFill>
            <a:ln w="404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3C10D2F-7460-F3FF-63DA-5BE062587D32}"/>
                </a:ext>
              </a:extLst>
            </p:cNvPr>
            <p:cNvSpPr/>
            <p:nvPr/>
          </p:nvSpPr>
          <p:spPr>
            <a:xfrm>
              <a:off x="2829639" y="2561248"/>
              <a:ext cx="422624" cy="227504"/>
            </a:xfrm>
            <a:custGeom>
              <a:avLst/>
              <a:gdLst>
                <a:gd name="connsiteX0" fmla="*/ 0 w 422624"/>
                <a:gd name="connsiteY0" fmla="*/ 0 h 227504"/>
                <a:gd name="connsiteX1" fmla="*/ 422624 w 422624"/>
                <a:gd name="connsiteY1" fmla="*/ 0 h 227504"/>
                <a:gd name="connsiteX2" fmla="*/ 422624 w 422624"/>
                <a:gd name="connsiteY2" fmla="*/ 227505 h 227504"/>
                <a:gd name="connsiteX3" fmla="*/ 0 w 422624"/>
                <a:gd name="connsiteY3" fmla="*/ 227505 h 227504"/>
              </a:gdLst>
              <a:ahLst/>
              <a:cxnLst>
                <a:cxn ang="0">
                  <a:pos x="connsiteX0" y="connsiteY0"/>
                </a:cxn>
                <a:cxn ang="0">
                  <a:pos x="connsiteX1" y="connsiteY1"/>
                </a:cxn>
                <a:cxn ang="0">
                  <a:pos x="connsiteX2" y="connsiteY2"/>
                </a:cxn>
                <a:cxn ang="0">
                  <a:pos x="connsiteX3" y="connsiteY3"/>
                </a:cxn>
              </a:cxnLst>
              <a:rect l="l" t="t" r="r" b="b"/>
              <a:pathLst>
                <a:path w="422624" h="227504">
                  <a:moveTo>
                    <a:pt x="0" y="0"/>
                  </a:moveTo>
                  <a:lnTo>
                    <a:pt x="422624" y="0"/>
                  </a:lnTo>
                  <a:lnTo>
                    <a:pt x="422624" y="227505"/>
                  </a:lnTo>
                  <a:lnTo>
                    <a:pt x="0" y="227505"/>
                  </a:lnTo>
                  <a:close/>
                </a:path>
              </a:pathLst>
            </a:custGeom>
            <a:solidFill>
              <a:srgbClr val="788EC7"/>
            </a:solidFill>
            <a:ln w="404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CC8A5CE-1755-1F2A-F7BE-553E0B3570E7}"/>
                </a:ext>
              </a:extLst>
            </p:cNvPr>
            <p:cNvSpPr/>
            <p:nvPr/>
          </p:nvSpPr>
          <p:spPr>
            <a:xfrm>
              <a:off x="2845831" y="2577441"/>
              <a:ext cx="390239" cy="195119"/>
            </a:xfrm>
            <a:custGeom>
              <a:avLst/>
              <a:gdLst>
                <a:gd name="connsiteX0" fmla="*/ 0 w 390239"/>
                <a:gd name="connsiteY0" fmla="*/ 0 h 195119"/>
                <a:gd name="connsiteX1" fmla="*/ 390239 w 390239"/>
                <a:gd name="connsiteY1" fmla="*/ 0 h 195119"/>
                <a:gd name="connsiteX2" fmla="*/ 390239 w 390239"/>
                <a:gd name="connsiteY2" fmla="*/ 195120 h 195119"/>
                <a:gd name="connsiteX3" fmla="*/ 0 w 390239"/>
                <a:gd name="connsiteY3" fmla="*/ 195120 h 195119"/>
              </a:gdLst>
              <a:ahLst/>
              <a:cxnLst>
                <a:cxn ang="0">
                  <a:pos x="connsiteX0" y="connsiteY0"/>
                </a:cxn>
                <a:cxn ang="0">
                  <a:pos x="connsiteX1" y="connsiteY1"/>
                </a:cxn>
                <a:cxn ang="0">
                  <a:pos x="connsiteX2" y="connsiteY2"/>
                </a:cxn>
                <a:cxn ang="0">
                  <a:pos x="connsiteX3" y="connsiteY3"/>
                </a:cxn>
              </a:cxnLst>
              <a:rect l="l" t="t" r="r" b="b"/>
              <a:pathLst>
                <a:path w="390239" h="195119">
                  <a:moveTo>
                    <a:pt x="0" y="0"/>
                  </a:moveTo>
                  <a:lnTo>
                    <a:pt x="390239" y="0"/>
                  </a:lnTo>
                  <a:lnTo>
                    <a:pt x="390239" y="195120"/>
                  </a:lnTo>
                  <a:lnTo>
                    <a:pt x="0" y="195120"/>
                  </a:lnTo>
                  <a:close/>
                </a:path>
              </a:pathLst>
            </a:custGeom>
            <a:solidFill>
              <a:schemeClr val="accent2"/>
            </a:solidFill>
            <a:ln w="404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A2C4D97-1301-AB72-C842-1B0548476B0F}"/>
                </a:ext>
              </a:extLst>
            </p:cNvPr>
            <p:cNvSpPr/>
            <p:nvPr/>
          </p:nvSpPr>
          <p:spPr>
            <a:xfrm>
              <a:off x="4520541" y="2430899"/>
              <a:ext cx="422624" cy="357449"/>
            </a:xfrm>
            <a:custGeom>
              <a:avLst/>
              <a:gdLst>
                <a:gd name="connsiteX0" fmla="*/ 0 w 422624"/>
                <a:gd name="connsiteY0" fmla="*/ 0 h 357449"/>
                <a:gd name="connsiteX1" fmla="*/ 422624 w 422624"/>
                <a:gd name="connsiteY1" fmla="*/ 0 h 357449"/>
                <a:gd name="connsiteX2" fmla="*/ 422624 w 422624"/>
                <a:gd name="connsiteY2" fmla="*/ 357449 h 357449"/>
                <a:gd name="connsiteX3" fmla="*/ 0 w 422624"/>
                <a:gd name="connsiteY3" fmla="*/ 357449 h 357449"/>
              </a:gdLst>
              <a:ahLst/>
              <a:cxnLst>
                <a:cxn ang="0">
                  <a:pos x="connsiteX0" y="connsiteY0"/>
                </a:cxn>
                <a:cxn ang="0">
                  <a:pos x="connsiteX1" y="connsiteY1"/>
                </a:cxn>
                <a:cxn ang="0">
                  <a:pos x="connsiteX2" y="connsiteY2"/>
                </a:cxn>
                <a:cxn ang="0">
                  <a:pos x="connsiteX3" y="connsiteY3"/>
                </a:cxn>
              </a:cxnLst>
              <a:rect l="l" t="t" r="r" b="b"/>
              <a:pathLst>
                <a:path w="422624" h="357449">
                  <a:moveTo>
                    <a:pt x="0" y="0"/>
                  </a:moveTo>
                  <a:lnTo>
                    <a:pt x="422624" y="0"/>
                  </a:lnTo>
                  <a:lnTo>
                    <a:pt x="422624" y="357449"/>
                  </a:lnTo>
                  <a:lnTo>
                    <a:pt x="0" y="357449"/>
                  </a:lnTo>
                  <a:close/>
                </a:path>
              </a:pathLst>
            </a:custGeom>
            <a:solidFill>
              <a:srgbClr val="788EC7"/>
            </a:solidFill>
            <a:ln w="404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45353F-ECC2-2CF1-A071-67FC06696023}"/>
                </a:ext>
              </a:extLst>
            </p:cNvPr>
            <p:cNvSpPr/>
            <p:nvPr/>
          </p:nvSpPr>
          <p:spPr>
            <a:xfrm>
              <a:off x="4536733" y="2447091"/>
              <a:ext cx="390239" cy="325064"/>
            </a:xfrm>
            <a:custGeom>
              <a:avLst/>
              <a:gdLst>
                <a:gd name="connsiteX0" fmla="*/ 0 w 390239"/>
                <a:gd name="connsiteY0" fmla="*/ 0 h 325064"/>
                <a:gd name="connsiteX1" fmla="*/ 390239 w 390239"/>
                <a:gd name="connsiteY1" fmla="*/ 0 h 325064"/>
                <a:gd name="connsiteX2" fmla="*/ 390239 w 390239"/>
                <a:gd name="connsiteY2" fmla="*/ 325064 h 325064"/>
                <a:gd name="connsiteX3" fmla="*/ 0 w 390239"/>
                <a:gd name="connsiteY3" fmla="*/ 325064 h 325064"/>
              </a:gdLst>
              <a:ahLst/>
              <a:cxnLst>
                <a:cxn ang="0">
                  <a:pos x="connsiteX0" y="connsiteY0"/>
                </a:cxn>
                <a:cxn ang="0">
                  <a:pos x="connsiteX1" y="connsiteY1"/>
                </a:cxn>
                <a:cxn ang="0">
                  <a:pos x="connsiteX2" y="connsiteY2"/>
                </a:cxn>
                <a:cxn ang="0">
                  <a:pos x="connsiteX3" y="connsiteY3"/>
                </a:cxn>
              </a:cxnLst>
              <a:rect l="l" t="t" r="r" b="b"/>
              <a:pathLst>
                <a:path w="390239" h="325064">
                  <a:moveTo>
                    <a:pt x="0" y="0"/>
                  </a:moveTo>
                  <a:lnTo>
                    <a:pt x="390239" y="0"/>
                  </a:lnTo>
                  <a:lnTo>
                    <a:pt x="390239" y="325064"/>
                  </a:lnTo>
                  <a:lnTo>
                    <a:pt x="0" y="325064"/>
                  </a:lnTo>
                  <a:close/>
                </a:path>
              </a:pathLst>
            </a:custGeom>
            <a:solidFill>
              <a:schemeClr val="accent2"/>
            </a:solidFill>
            <a:ln w="404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732AE1-707D-5B2C-02B6-C5AB1A2D6F75}"/>
                </a:ext>
              </a:extLst>
            </p:cNvPr>
            <p:cNvSpPr/>
            <p:nvPr/>
          </p:nvSpPr>
          <p:spPr>
            <a:xfrm>
              <a:off x="2585537" y="1219295"/>
              <a:ext cx="2601729" cy="865893"/>
            </a:xfrm>
            <a:custGeom>
              <a:avLst/>
              <a:gdLst>
                <a:gd name="connsiteX0" fmla="*/ 1301067 w 2601729"/>
                <a:gd name="connsiteY0" fmla="*/ 130754 h 865893"/>
                <a:gd name="connsiteX1" fmla="*/ 2601730 w 2601729"/>
                <a:gd name="connsiteY1" fmla="*/ 865894 h 865893"/>
                <a:gd name="connsiteX2" fmla="*/ 2601730 w 2601729"/>
                <a:gd name="connsiteY2" fmla="*/ 865894 h 865893"/>
                <a:gd name="connsiteX3" fmla="*/ 2601730 w 2601729"/>
                <a:gd name="connsiteY3" fmla="*/ 778454 h 865893"/>
                <a:gd name="connsiteX4" fmla="*/ 2596872 w 2601729"/>
                <a:gd name="connsiteY4" fmla="*/ 775216 h 865893"/>
                <a:gd name="connsiteX5" fmla="*/ 1301067 w 2601729"/>
                <a:gd name="connsiteY5" fmla="*/ 0 h 865893"/>
                <a:gd name="connsiteX6" fmla="*/ 2024 w 2601729"/>
                <a:gd name="connsiteY6" fmla="*/ 776835 h 865893"/>
                <a:gd name="connsiteX7" fmla="*/ 0 w 2601729"/>
                <a:gd name="connsiteY7" fmla="*/ 778454 h 865893"/>
                <a:gd name="connsiteX8" fmla="*/ 0 w 2601729"/>
                <a:gd name="connsiteY8" fmla="*/ 865894 h 865893"/>
                <a:gd name="connsiteX9" fmla="*/ 0 w 2601729"/>
                <a:gd name="connsiteY9" fmla="*/ 865894 h 865893"/>
                <a:gd name="connsiteX10" fmla="*/ 0 w 2601729"/>
                <a:gd name="connsiteY10" fmla="*/ 865894 h 865893"/>
                <a:gd name="connsiteX11" fmla="*/ 1301067 w 2601729"/>
                <a:gd name="connsiteY11" fmla="*/ 130754 h 86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1729" h="865893">
                  <a:moveTo>
                    <a:pt x="1301067" y="130754"/>
                  </a:moveTo>
                  <a:lnTo>
                    <a:pt x="2601730" y="865894"/>
                  </a:lnTo>
                  <a:lnTo>
                    <a:pt x="2601730" y="865894"/>
                  </a:lnTo>
                  <a:lnTo>
                    <a:pt x="2601730" y="778454"/>
                  </a:lnTo>
                  <a:cubicBezTo>
                    <a:pt x="2600111" y="777240"/>
                    <a:pt x="2598491" y="776430"/>
                    <a:pt x="2596872" y="775216"/>
                  </a:cubicBezTo>
                  <a:lnTo>
                    <a:pt x="1301067" y="0"/>
                  </a:lnTo>
                  <a:lnTo>
                    <a:pt x="2024" y="776835"/>
                  </a:lnTo>
                  <a:cubicBezTo>
                    <a:pt x="1214" y="777240"/>
                    <a:pt x="810" y="777645"/>
                    <a:pt x="0" y="778454"/>
                  </a:cubicBezTo>
                  <a:lnTo>
                    <a:pt x="0" y="865894"/>
                  </a:lnTo>
                  <a:lnTo>
                    <a:pt x="0" y="865894"/>
                  </a:lnTo>
                  <a:lnTo>
                    <a:pt x="0" y="865894"/>
                  </a:lnTo>
                  <a:lnTo>
                    <a:pt x="1301067" y="130754"/>
                  </a:lnTo>
                  <a:close/>
                </a:path>
              </a:pathLst>
            </a:custGeom>
            <a:solidFill>
              <a:srgbClr val="DCDDDE"/>
            </a:solidFill>
            <a:ln w="404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5833831-A498-CEB3-0DFD-DF54F4B3AC92}"/>
                </a:ext>
              </a:extLst>
            </p:cNvPr>
            <p:cNvSpPr/>
            <p:nvPr/>
          </p:nvSpPr>
          <p:spPr>
            <a:xfrm>
              <a:off x="4520540" y="1000291"/>
              <a:ext cx="227504" cy="364331"/>
            </a:xfrm>
            <a:custGeom>
              <a:avLst/>
              <a:gdLst>
                <a:gd name="connsiteX0" fmla="*/ 0 w 227504"/>
                <a:gd name="connsiteY0" fmla="*/ 223861 h 364331"/>
                <a:gd name="connsiteX1" fmla="*/ 0 w 227504"/>
                <a:gd name="connsiteY1" fmla="*/ 0 h 364331"/>
                <a:gd name="connsiteX2" fmla="*/ 227505 w 227504"/>
                <a:gd name="connsiteY2" fmla="*/ 0 h 364331"/>
                <a:gd name="connsiteX3" fmla="*/ 227505 w 227504"/>
                <a:gd name="connsiteY3" fmla="*/ 364331 h 364331"/>
              </a:gdLst>
              <a:ahLst/>
              <a:cxnLst>
                <a:cxn ang="0">
                  <a:pos x="connsiteX0" y="connsiteY0"/>
                </a:cxn>
                <a:cxn ang="0">
                  <a:pos x="connsiteX1" y="connsiteY1"/>
                </a:cxn>
                <a:cxn ang="0">
                  <a:pos x="connsiteX2" y="connsiteY2"/>
                </a:cxn>
                <a:cxn ang="0">
                  <a:pos x="connsiteX3" y="connsiteY3"/>
                </a:cxn>
              </a:cxnLst>
              <a:rect l="l" t="t" r="r" b="b"/>
              <a:pathLst>
                <a:path w="227504" h="364331">
                  <a:moveTo>
                    <a:pt x="0" y="223861"/>
                  </a:moveTo>
                  <a:lnTo>
                    <a:pt x="0" y="0"/>
                  </a:lnTo>
                  <a:lnTo>
                    <a:pt x="227505" y="0"/>
                  </a:lnTo>
                  <a:lnTo>
                    <a:pt x="227505" y="364331"/>
                  </a:lnTo>
                  <a:close/>
                </a:path>
              </a:pathLst>
            </a:custGeom>
            <a:solidFill>
              <a:srgbClr val="788EC7"/>
            </a:solidFill>
            <a:ln w="404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DF36826-45D2-D3DC-2B89-B320F01213A5}"/>
                </a:ext>
              </a:extLst>
            </p:cNvPr>
            <p:cNvSpPr/>
            <p:nvPr/>
          </p:nvSpPr>
          <p:spPr>
            <a:xfrm>
              <a:off x="4536733" y="1016484"/>
              <a:ext cx="195119" cy="318992"/>
            </a:xfrm>
            <a:custGeom>
              <a:avLst/>
              <a:gdLst>
                <a:gd name="connsiteX0" fmla="*/ 195120 w 195119"/>
                <a:gd name="connsiteY0" fmla="*/ 318992 h 318992"/>
                <a:gd name="connsiteX1" fmla="*/ 195120 w 195119"/>
                <a:gd name="connsiteY1" fmla="*/ 0 h 318992"/>
                <a:gd name="connsiteX2" fmla="*/ 0 w 195119"/>
                <a:gd name="connsiteY2" fmla="*/ 0 h 318992"/>
                <a:gd name="connsiteX3" fmla="*/ 0 w 195119"/>
                <a:gd name="connsiteY3" fmla="*/ 198358 h 318992"/>
              </a:gdLst>
              <a:ahLst/>
              <a:cxnLst>
                <a:cxn ang="0">
                  <a:pos x="connsiteX0" y="connsiteY0"/>
                </a:cxn>
                <a:cxn ang="0">
                  <a:pos x="connsiteX1" y="connsiteY1"/>
                </a:cxn>
                <a:cxn ang="0">
                  <a:pos x="connsiteX2" y="connsiteY2"/>
                </a:cxn>
                <a:cxn ang="0">
                  <a:pos x="connsiteX3" y="connsiteY3"/>
                </a:cxn>
              </a:cxnLst>
              <a:rect l="l" t="t" r="r" b="b"/>
              <a:pathLst>
                <a:path w="195119" h="318992">
                  <a:moveTo>
                    <a:pt x="195120" y="318992"/>
                  </a:moveTo>
                  <a:lnTo>
                    <a:pt x="195120" y="0"/>
                  </a:lnTo>
                  <a:lnTo>
                    <a:pt x="0" y="0"/>
                  </a:lnTo>
                  <a:lnTo>
                    <a:pt x="0" y="198358"/>
                  </a:lnTo>
                  <a:close/>
                </a:path>
              </a:pathLst>
            </a:custGeom>
            <a:solidFill>
              <a:schemeClr val="accent2"/>
            </a:solidFill>
            <a:ln w="404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AB205F-9EF9-84F0-21CF-0BD53D650588}"/>
                </a:ext>
              </a:extLst>
            </p:cNvPr>
            <p:cNvSpPr/>
            <p:nvPr/>
          </p:nvSpPr>
          <p:spPr>
            <a:xfrm>
              <a:off x="2379027" y="871156"/>
              <a:ext cx="3014555" cy="1106757"/>
            </a:xfrm>
            <a:custGeom>
              <a:avLst/>
              <a:gdLst>
                <a:gd name="connsiteX0" fmla="*/ 2900537 w 3014555"/>
                <a:gd name="connsiteY0" fmla="*/ 1106757 h 1106757"/>
                <a:gd name="connsiteX1" fmla="*/ 2830909 w 3014555"/>
                <a:gd name="connsiteY1" fmla="*/ 1082874 h 1106757"/>
                <a:gd name="connsiteX2" fmla="*/ 1515673 w 3014555"/>
                <a:gd name="connsiteY2" fmla="*/ 296323 h 1106757"/>
                <a:gd name="connsiteX3" fmla="*/ 1507172 w 3014555"/>
                <a:gd name="connsiteY3" fmla="*/ 293894 h 1106757"/>
                <a:gd name="connsiteX4" fmla="*/ 1498671 w 3014555"/>
                <a:gd name="connsiteY4" fmla="*/ 296323 h 1106757"/>
                <a:gd name="connsiteX5" fmla="*/ 181411 w 3014555"/>
                <a:gd name="connsiteY5" fmla="*/ 1084493 h 1106757"/>
                <a:gd name="connsiteX6" fmla="*/ 114212 w 3014555"/>
                <a:gd name="connsiteY6" fmla="*/ 1106757 h 1106757"/>
                <a:gd name="connsiteX7" fmla="*/ 95996 w 3014555"/>
                <a:gd name="connsiteY7" fmla="*/ 1105138 h 1106757"/>
                <a:gd name="connsiteX8" fmla="*/ 20701 w 3014555"/>
                <a:gd name="connsiteY8" fmla="*/ 1058180 h 1106757"/>
                <a:gd name="connsiteX9" fmla="*/ 43370 w 3014555"/>
                <a:gd name="connsiteY9" fmla="*/ 903542 h 1106757"/>
                <a:gd name="connsiteX10" fmla="*/ 43775 w 3014555"/>
                <a:gd name="connsiteY10" fmla="*/ 903137 h 1106757"/>
                <a:gd name="connsiteX11" fmla="*/ 1507172 w 3014555"/>
                <a:gd name="connsiteY11" fmla="*/ 0 h 1106757"/>
                <a:gd name="connsiteX12" fmla="*/ 2969355 w 3014555"/>
                <a:gd name="connsiteY12" fmla="*/ 902732 h 1106757"/>
                <a:gd name="connsiteX13" fmla="*/ 2970165 w 3014555"/>
                <a:gd name="connsiteY13" fmla="*/ 903137 h 1106757"/>
                <a:gd name="connsiteX14" fmla="*/ 2994049 w 3014555"/>
                <a:gd name="connsiteY14" fmla="*/ 1058585 h 1106757"/>
                <a:gd name="connsiteX15" fmla="*/ 2919158 w 3014555"/>
                <a:gd name="connsiteY15" fmla="*/ 1105543 h 1106757"/>
                <a:gd name="connsiteX16" fmla="*/ 2900537 w 3014555"/>
                <a:gd name="connsiteY16" fmla="*/ 1106757 h 1106757"/>
                <a:gd name="connsiteX17" fmla="*/ 2900537 w 3014555"/>
                <a:gd name="connsiteY17" fmla="*/ 1106757 h 11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4555" h="1106757">
                  <a:moveTo>
                    <a:pt x="2900537" y="1106757"/>
                  </a:moveTo>
                  <a:cubicBezTo>
                    <a:pt x="2875843" y="1106757"/>
                    <a:pt x="2852364" y="1098661"/>
                    <a:pt x="2830909" y="1082874"/>
                  </a:cubicBezTo>
                  <a:lnTo>
                    <a:pt x="1515673" y="296323"/>
                  </a:lnTo>
                  <a:cubicBezTo>
                    <a:pt x="1513244" y="294704"/>
                    <a:pt x="1510411" y="293894"/>
                    <a:pt x="1507172" y="293894"/>
                  </a:cubicBezTo>
                  <a:cubicBezTo>
                    <a:pt x="1504338" y="293894"/>
                    <a:pt x="1501505" y="294704"/>
                    <a:pt x="1498671" y="296323"/>
                  </a:cubicBezTo>
                  <a:lnTo>
                    <a:pt x="181411" y="1084493"/>
                  </a:lnTo>
                  <a:cubicBezTo>
                    <a:pt x="161575" y="1099066"/>
                    <a:pt x="138501" y="1106757"/>
                    <a:pt x="114212" y="1106757"/>
                  </a:cubicBezTo>
                  <a:cubicBezTo>
                    <a:pt x="108140" y="1106757"/>
                    <a:pt x="102068" y="1106353"/>
                    <a:pt x="95996" y="1105138"/>
                  </a:cubicBezTo>
                  <a:cubicBezTo>
                    <a:pt x="65230" y="1100280"/>
                    <a:pt x="38512" y="1083683"/>
                    <a:pt x="20701" y="1058180"/>
                  </a:cubicBezTo>
                  <a:cubicBezTo>
                    <a:pt x="-14113" y="1008388"/>
                    <a:pt x="-3993" y="939165"/>
                    <a:pt x="43370" y="903542"/>
                  </a:cubicBezTo>
                  <a:lnTo>
                    <a:pt x="43775" y="903137"/>
                  </a:lnTo>
                  <a:lnTo>
                    <a:pt x="1507172" y="0"/>
                  </a:lnTo>
                  <a:lnTo>
                    <a:pt x="2969355" y="902732"/>
                  </a:lnTo>
                  <a:lnTo>
                    <a:pt x="2970165" y="903137"/>
                  </a:lnTo>
                  <a:cubicBezTo>
                    <a:pt x="3018338" y="940379"/>
                    <a:pt x="3028863" y="1008388"/>
                    <a:pt x="2994049" y="1058585"/>
                  </a:cubicBezTo>
                  <a:cubicBezTo>
                    <a:pt x="2976237" y="1084088"/>
                    <a:pt x="2949519" y="1100685"/>
                    <a:pt x="2919158" y="1105543"/>
                  </a:cubicBezTo>
                  <a:cubicBezTo>
                    <a:pt x="2912681" y="1106353"/>
                    <a:pt x="2906609" y="1106757"/>
                    <a:pt x="2900537" y="1106757"/>
                  </a:cubicBezTo>
                  <a:cubicBezTo>
                    <a:pt x="2900537" y="1106757"/>
                    <a:pt x="2900537" y="1106757"/>
                    <a:pt x="2900537" y="1106757"/>
                  </a:cubicBezTo>
                  <a:close/>
                </a:path>
              </a:pathLst>
            </a:custGeom>
            <a:solidFill>
              <a:srgbClr val="788EC7"/>
            </a:solidFill>
            <a:ln w="404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68F55B-5479-96F2-5BCA-C8430A43F69B}"/>
                </a:ext>
              </a:extLst>
            </p:cNvPr>
            <p:cNvSpPr/>
            <p:nvPr/>
          </p:nvSpPr>
          <p:spPr>
            <a:xfrm>
              <a:off x="2395531" y="889777"/>
              <a:ext cx="2981982" cy="1071905"/>
            </a:xfrm>
            <a:custGeom>
              <a:avLst/>
              <a:gdLst>
                <a:gd name="connsiteX0" fmla="*/ 2943946 w 2981982"/>
                <a:gd name="connsiteY0" fmla="*/ 897064 h 1071905"/>
                <a:gd name="connsiteX1" fmla="*/ 1491073 w 2981982"/>
                <a:gd name="connsiteY1" fmla="*/ 0 h 1071905"/>
                <a:gd name="connsiteX2" fmla="*/ 36987 w 2981982"/>
                <a:gd name="connsiteY2" fmla="*/ 897874 h 1071905"/>
                <a:gd name="connsiteX3" fmla="*/ 17961 w 2981982"/>
                <a:gd name="connsiteY3" fmla="*/ 1030248 h 1071905"/>
                <a:gd name="connsiteX4" fmla="*/ 82326 w 2981982"/>
                <a:gd name="connsiteY4" fmla="*/ 1070729 h 1071905"/>
                <a:gd name="connsiteX5" fmla="*/ 156407 w 2981982"/>
                <a:gd name="connsiteY5" fmla="*/ 1052513 h 1071905"/>
                <a:gd name="connsiteX6" fmla="*/ 1474476 w 2981982"/>
                <a:gd name="connsiteY6" fmla="*/ 263533 h 1071905"/>
                <a:gd name="connsiteX7" fmla="*/ 1508076 w 2981982"/>
                <a:gd name="connsiteY7" fmla="*/ 263533 h 1071905"/>
                <a:gd name="connsiteX8" fmla="*/ 2823716 w 2981982"/>
                <a:gd name="connsiteY8" fmla="*/ 1050488 h 1071905"/>
                <a:gd name="connsiteX9" fmla="*/ 2900226 w 2981982"/>
                <a:gd name="connsiteY9" fmla="*/ 1070324 h 1071905"/>
                <a:gd name="connsiteX10" fmla="*/ 2964591 w 2981982"/>
                <a:gd name="connsiteY10" fmla="*/ 1029843 h 1071905"/>
                <a:gd name="connsiteX11" fmla="*/ 2943946 w 2981982"/>
                <a:gd name="connsiteY11" fmla="*/ 897064 h 107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1982" h="1071905">
                  <a:moveTo>
                    <a:pt x="2943946" y="897064"/>
                  </a:moveTo>
                  <a:lnTo>
                    <a:pt x="1491073" y="0"/>
                  </a:lnTo>
                  <a:lnTo>
                    <a:pt x="36987" y="897874"/>
                  </a:lnTo>
                  <a:cubicBezTo>
                    <a:pt x="-3090" y="927830"/>
                    <a:pt x="-12400" y="986933"/>
                    <a:pt x="17961" y="1030248"/>
                  </a:cubicBezTo>
                  <a:cubicBezTo>
                    <a:pt x="33344" y="1052108"/>
                    <a:pt x="56013" y="1066276"/>
                    <a:pt x="82326" y="1070729"/>
                  </a:cubicBezTo>
                  <a:cubicBezTo>
                    <a:pt x="108639" y="1074777"/>
                    <a:pt x="134951" y="1068300"/>
                    <a:pt x="156407" y="1052513"/>
                  </a:cubicBezTo>
                  <a:lnTo>
                    <a:pt x="1474476" y="263533"/>
                  </a:lnTo>
                  <a:cubicBezTo>
                    <a:pt x="1484596" y="257461"/>
                    <a:pt x="1497551" y="257461"/>
                    <a:pt x="1508076" y="263533"/>
                  </a:cubicBezTo>
                  <a:lnTo>
                    <a:pt x="2823716" y="1050488"/>
                  </a:lnTo>
                  <a:cubicBezTo>
                    <a:pt x="2847600" y="1068300"/>
                    <a:pt x="2873913" y="1074777"/>
                    <a:pt x="2900226" y="1070324"/>
                  </a:cubicBezTo>
                  <a:cubicBezTo>
                    <a:pt x="2926538" y="1066276"/>
                    <a:pt x="2949208" y="1051703"/>
                    <a:pt x="2964591" y="1029843"/>
                  </a:cubicBezTo>
                  <a:cubicBezTo>
                    <a:pt x="2994142" y="987338"/>
                    <a:pt x="2985236" y="929045"/>
                    <a:pt x="2943946" y="897064"/>
                  </a:cubicBezTo>
                  <a:close/>
                </a:path>
              </a:pathLst>
            </a:custGeom>
            <a:solidFill>
              <a:schemeClr val="accent2"/>
            </a:solidFill>
            <a:ln w="404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29838E4-96DC-F807-BF61-EE3E377849F9}"/>
                </a:ext>
              </a:extLst>
            </p:cNvPr>
            <p:cNvSpPr/>
            <p:nvPr/>
          </p:nvSpPr>
          <p:spPr>
            <a:xfrm>
              <a:off x="2330735" y="818935"/>
              <a:ext cx="3112184" cy="2733698"/>
            </a:xfrm>
            <a:custGeom>
              <a:avLst/>
              <a:gdLst>
                <a:gd name="connsiteX0" fmla="*/ 3046389 w 3112184"/>
                <a:gd name="connsiteY0" fmla="*/ 914876 h 2733698"/>
                <a:gd name="connsiteX1" fmla="*/ 3043960 w 3112184"/>
                <a:gd name="connsiteY1" fmla="*/ 913257 h 2733698"/>
                <a:gd name="connsiteX2" fmla="*/ 2466293 w 3112184"/>
                <a:gd name="connsiteY2" fmla="*/ 556617 h 2733698"/>
                <a:gd name="connsiteX3" fmla="*/ 2466293 w 3112184"/>
                <a:gd name="connsiteY3" fmla="*/ 191881 h 2733698"/>
                <a:gd name="connsiteX4" fmla="*/ 2531467 w 3112184"/>
                <a:gd name="connsiteY4" fmla="*/ 99989 h 2733698"/>
                <a:gd name="connsiteX5" fmla="*/ 2433908 w 3112184"/>
                <a:gd name="connsiteY5" fmla="*/ 2429 h 2733698"/>
                <a:gd name="connsiteX6" fmla="*/ 2173613 w 3112184"/>
                <a:gd name="connsiteY6" fmla="*/ 2429 h 2733698"/>
                <a:gd name="connsiteX7" fmla="*/ 2076053 w 3112184"/>
                <a:gd name="connsiteY7" fmla="*/ 99989 h 2733698"/>
                <a:gd name="connsiteX8" fmla="*/ 2141228 w 3112184"/>
                <a:gd name="connsiteY8" fmla="*/ 191881 h 2733698"/>
                <a:gd name="connsiteX9" fmla="*/ 2141228 w 3112184"/>
                <a:gd name="connsiteY9" fmla="*/ 355830 h 2733698"/>
                <a:gd name="connsiteX10" fmla="*/ 1572871 w 3112184"/>
                <a:gd name="connsiteY10" fmla="*/ 4858 h 2733698"/>
                <a:gd name="connsiteX11" fmla="*/ 1538867 w 3112184"/>
                <a:gd name="connsiteY11" fmla="*/ 4858 h 2733698"/>
                <a:gd name="connsiteX12" fmla="*/ 65350 w 3112184"/>
                <a:gd name="connsiteY12" fmla="*/ 914876 h 2733698"/>
                <a:gd name="connsiteX13" fmla="*/ 29726 w 3112184"/>
                <a:gd name="connsiteY13" fmla="*/ 1138333 h 2733698"/>
                <a:gd name="connsiteX14" fmla="*/ 137001 w 3112184"/>
                <a:gd name="connsiteY14" fmla="*/ 1205532 h 2733698"/>
                <a:gd name="connsiteX15" fmla="*/ 163719 w 3112184"/>
                <a:gd name="connsiteY15" fmla="*/ 1207556 h 2733698"/>
                <a:gd name="connsiteX16" fmla="*/ 190437 w 3112184"/>
                <a:gd name="connsiteY16" fmla="*/ 1205532 h 2733698"/>
                <a:gd name="connsiteX17" fmla="*/ 190437 w 3112184"/>
                <a:gd name="connsiteY17" fmla="*/ 2668929 h 2733698"/>
                <a:gd name="connsiteX18" fmla="*/ 92877 w 3112184"/>
                <a:gd name="connsiteY18" fmla="*/ 2668929 h 2733698"/>
                <a:gd name="connsiteX19" fmla="*/ 60492 w 3112184"/>
                <a:gd name="connsiteY19" fmla="*/ 2701314 h 2733698"/>
                <a:gd name="connsiteX20" fmla="*/ 92877 w 3112184"/>
                <a:gd name="connsiteY20" fmla="*/ 2733699 h 2733698"/>
                <a:gd name="connsiteX21" fmla="*/ 1068070 w 3112184"/>
                <a:gd name="connsiteY21" fmla="*/ 2733699 h 2733698"/>
                <a:gd name="connsiteX22" fmla="*/ 1068475 w 3112184"/>
                <a:gd name="connsiteY22" fmla="*/ 2733699 h 2733698"/>
                <a:gd name="connsiteX23" fmla="*/ 2044073 w 3112184"/>
                <a:gd name="connsiteY23" fmla="*/ 2733699 h 2733698"/>
                <a:gd name="connsiteX24" fmla="*/ 2044478 w 3112184"/>
                <a:gd name="connsiteY24" fmla="*/ 2733699 h 2733698"/>
                <a:gd name="connsiteX25" fmla="*/ 3009146 w 3112184"/>
                <a:gd name="connsiteY25" fmla="*/ 2733699 h 2733698"/>
                <a:gd name="connsiteX26" fmla="*/ 3041531 w 3112184"/>
                <a:gd name="connsiteY26" fmla="*/ 2701314 h 2733698"/>
                <a:gd name="connsiteX27" fmla="*/ 3009146 w 3112184"/>
                <a:gd name="connsiteY27" fmla="*/ 2668929 h 2733698"/>
                <a:gd name="connsiteX28" fmla="*/ 2922516 w 3112184"/>
                <a:gd name="connsiteY28" fmla="*/ 2668929 h 2733698"/>
                <a:gd name="connsiteX29" fmla="*/ 2922516 w 3112184"/>
                <a:gd name="connsiteY29" fmla="*/ 1205532 h 2733698"/>
                <a:gd name="connsiteX30" fmla="*/ 2975952 w 3112184"/>
                <a:gd name="connsiteY30" fmla="*/ 1205532 h 2733698"/>
                <a:gd name="connsiteX31" fmla="*/ 3083227 w 3112184"/>
                <a:gd name="connsiteY31" fmla="*/ 1138333 h 2733698"/>
                <a:gd name="connsiteX32" fmla="*/ 3046389 w 3112184"/>
                <a:gd name="connsiteY32" fmla="*/ 914876 h 2733698"/>
                <a:gd name="connsiteX33" fmla="*/ 2964617 w 3112184"/>
                <a:gd name="connsiteY33" fmla="*/ 1141571 h 2733698"/>
                <a:gd name="connsiteX34" fmla="*/ 2888107 w 3112184"/>
                <a:gd name="connsiteY34" fmla="*/ 1121735 h 2733698"/>
                <a:gd name="connsiteX35" fmla="*/ 1572467 w 3112184"/>
                <a:gd name="connsiteY35" fmla="*/ 334780 h 2733698"/>
                <a:gd name="connsiteX36" fmla="*/ 1538867 w 3112184"/>
                <a:gd name="connsiteY36" fmla="*/ 334780 h 2733698"/>
                <a:gd name="connsiteX37" fmla="*/ 220798 w 3112184"/>
                <a:gd name="connsiteY37" fmla="*/ 1123355 h 2733698"/>
                <a:gd name="connsiteX38" fmla="*/ 146717 w 3112184"/>
                <a:gd name="connsiteY38" fmla="*/ 1141571 h 2733698"/>
                <a:gd name="connsiteX39" fmla="*/ 82352 w 3112184"/>
                <a:gd name="connsiteY39" fmla="*/ 1101090 h 2733698"/>
                <a:gd name="connsiteX40" fmla="*/ 101378 w 3112184"/>
                <a:gd name="connsiteY40" fmla="*/ 968716 h 2733698"/>
                <a:gd name="connsiteX41" fmla="*/ 1555464 w 3112184"/>
                <a:gd name="connsiteY41" fmla="*/ 71247 h 2733698"/>
                <a:gd name="connsiteX42" fmla="*/ 3008741 w 3112184"/>
                <a:gd name="connsiteY42" fmla="*/ 967907 h 2733698"/>
                <a:gd name="connsiteX43" fmla="*/ 3028982 w 3112184"/>
                <a:gd name="connsiteY43" fmla="*/ 1101090 h 2733698"/>
                <a:gd name="connsiteX44" fmla="*/ 2964617 w 3112184"/>
                <a:gd name="connsiteY44" fmla="*/ 1141571 h 2733698"/>
                <a:gd name="connsiteX45" fmla="*/ 254802 w 3112184"/>
                <a:gd name="connsiteY45" fmla="*/ 1266253 h 2733698"/>
                <a:gd name="connsiteX46" fmla="*/ 254802 w 3112184"/>
                <a:gd name="connsiteY46" fmla="*/ 1266253 h 2733698"/>
                <a:gd name="connsiteX47" fmla="*/ 254802 w 3112184"/>
                <a:gd name="connsiteY47" fmla="*/ 1266253 h 2733698"/>
                <a:gd name="connsiteX48" fmla="*/ 254802 w 3112184"/>
                <a:gd name="connsiteY48" fmla="*/ 1178814 h 2733698"/>
                <a:gd name="connsiteX49" fmla="*/ 256826 w 3112184"/>
                <a:gd name="connsiteY49" fmla="*/ 1177195 h 2733698"/>
                <a:gd name="connsiteX50" fmla="*/ 1555464 w 3112184"/>
                <a:gd name="connsiteY50" fmla="*/ 400360 h 2733698"/>
                <a:gd name="connsiteX51" fmla="*/ 2851674 w 3112184"/>
                <a:gd name="connsiteY51" fmla="*/ 1175576 h 2733698"/>
                <a:gd name="connsiteX52" fmla="*/ 2856532 w 3112184"/>
                <a:gd name="connsiteY52" fmla="*/ 1178814 h 2733698"/>
                <a:gd name="connsiteX53" fmla="*/ 2856532 w 3112184"/>
                <a:gd name="connsiteY53" fmla="*/ 1266253 h 2733698"/>
                <a:gd name="connsiteX54" fmla="*/ 2856532 w 3112184"/>
                <a:gd name="connsiteY54" fmla="*/ 1266253 h 2733698"/>
                <a:gd name="connsiteX55" fmla="*/ 2856532 w 3112184"/>
                <a:gd name="connsiteY55" fmla="*/ 2668929 h 2733698"/>
                <a:gd name="connsiteX56" fmla="*/ 2076053 w 3112184"/>
                <a:gd name="connsiteY56" fmla="*/ 2668929 h 2733698"/>
                <a:gd name="connsiteX57" fmla="*/ 2076053 w 3112184"/>
                <a:gd name="connsiteY57" fmla="*/ 2573798 h 2733698"/>
                <a:gd name="connsiteX58" fmla="*/ 1976065 w 3112184"/>
                <a:gd name="connsiteY58" fmla="*/ 2473809 h 2733698"/>
                <a:gd name="connsiteX59" fmla="*/ 1945704 w 3112184"/>
                <a:gd name="connsiteY59" fmla="*/ 2473809 h 2733698"/>
                <a:gd name="connsiteX60" fmla="*/ 1945704 w 3112184"/>
                <a:gd name="connsiteY60" fmla="*/ 1465826 h 2733698"/>
                <a:gd name="connsiteX61" fmla="*/ 1848144 w 3112184"/>
                <a:gd name="connsiteY61" fmla="*/ 1368266 h 2733698"/>
                <a:gd name="connsiteX62" fmla="*/ 1263190 w 3112184"/>
                <a:gd name="connsiteY62" fmla="*/ 1368266 h 2733698"/>
                <a:gd name="connsiteX63" fmla="*/ 1165630 w 3112184"/>
                <a:gd name="connsiteY63" fmla="*/ 1465826 h 2733698"/>
                <a:gd name="connsiteX64" fmla="*/ 1165630 w 3112184"/>
                <a:gd name="connsiteY64" fmla="*/ 2473809 h 2733698"/>
                <a:gd name="connsiteX65" fmla="*/ 1133245 w 3112184"/>
                <a:gd name="connsiteY65" fmla="*/ 2473809 h 2733698"/>
                <a:gd name="connsiteX66" fmla="*/ 1035685 w 3112184"/>
                <a:gd name="connsiteY66" fmla="*/ 2571369 h 2733698"/>
                <a:gd name="connsiteX67" fmla="*/ 1035685 w 3112184"/>
                <a:gd name="connsiteY67" fmla="*/ 2668929 h 2733698"/>
                <a:gd name="connsiteX68" fmla="*/ 254802 w 3112184"/>
                <a:gd name="connsiteY68" fmla="*/ 2668929 h 2733698"/>
                <a:gd name="connsiteX69" fmla="*/ 254802 w 3112184"/>
                <a:gd name="connsiteY69" fmla="*/ 1266253 h 2733698"/>
                <a:gd name="connsiteX70" fmla="*/ 1230400 w 3112184"/>
                <a:gd name="connsiteY70" fmla="*/ 2473809 h 2733698"/>
                <a:gd name="connsiteX71" fmla="*/ 1230400 w 3112184"/>
                <a:gd name="connsiteY71" fmla="*/ 1465826 h 2733698"/>
                <a:gd name="connsiteX72" fmla="*/ 1262785 w 3112184"/>
                <a:gd name="connsiteY72" fmla="*/ 1433441 h 2733698"/>
                <a:gd name="connsiteX73" fmla="*/ 1848144 w 3112184"/>
                <a:gd name="connsiteY73" fmla="*/ 1433441 h 2733698"/>
                <a:gd name="connsiteX74" fmla="*/ 1880529 w 3112184"/>
                <a:gd name="connsiteY74" fmla="*/ 1465826 h 2733698"/>
                <a:gd name="connsiteX75" fmla="*/ 1880529 w 3112184"/>
                <a:gd name="connsiteY75" fmla="*/ 2473809 h 2733698"/>
                <a:gd name="connsiteX76" fmla="*/ 1230400 w 3112184"/>
                <a:gd name="connsiteY76" fmla="*/ 2473809 h 2733698"/>
                <a:gd name="connsiteX77" fmla="*/ 1100455 w 3112184"/>
                <a:gd name="connsiteY77" fmla="*/ 2668929 h 2733698"/>
                <a:gd name="connsiteX78" fmla="*/ 1100455 w 3112184"/>
                <a:gd name="connsiteY78" fmla="*/ 2571369 h 2733698"/>
                <a:gd name="connsiteX79" fmla="*/ 1132840 w 3112184"/>
                <a:gd name="connsiteY79" fmla="*/ 2538984 h 2733698"/>
                <a:gd name="connsiteX80" fmla="*/ 1976065 w 3112184"/>
                <a:gd name="connsiteY80" fmla="*/ 2538984 h 2733698"/>
                <a:gd name="connsiteX81" fmla="*/ 2010878 w 3112184"/>
                <a:gd name="connsiteY81" fmla="*/ 2573798 h 2733698"/>
                <a:gd name="connsiteX82" fmla="*/ 2010878 w 3112184"/>
                <a:gd name="connsiteY82" fmla="*/ 2668929 h 2733698"/>
                <a:gd name="connsiteX83" fmla="*/ 1100455 w 3112184"/>
                <a:gd name="connsiteY83" fmla="*/ 2668929 h 2733698"/>
                <a:gd name="connsiteX84" fmla="*/ 2173613 w 3112184"/>
                <a:gd name="connsiteY84" fmla="*/ 67199 h 2733698"/>
                <a:gd name="connsiteX85" fmla="*/ 2433908 w 3112184"/>
                <a:gd name="connsiteY85" fmla="*/ 67199 h 2733698"/>
                <a:gd name="connsiteX86" fmla="*/ 2466293 w 3112184"/>
                <a:gd name="connsiteY86" fmla="*/ 99584 h 2733698"/>
                <a:gd name="connsiteX87" fmla="*/ 2433908 w 3112184"/>
                <a:gd name="connsiteY87" fmla="*/ 131969 h 2733698"/>
                <a:gd name="connsiteX88" fmla="*/ 2173613 w 3112184"/>
                <a:gd name="connsiteY88" fmla="*/ 131969 h 2733698"/>
                <a:gd name="connsiteX89" fmla="*/ 2141228 w 3112184"/>
                <a:gd name="connsiteY89" fmla="*/ 99584 h 2733698"/>
                <a:gd name="connsiteX90" fmla="*/ 2173613 w 3112184"/>
                <a:gd name="connsiteY90" fmla="*/ 67199 h 2733698"/>
                <a:gd name="connsiteX91" fmla="*/ 2401118 w 3112184"/>
                <a:gd name="connsiteY91" fmla="*/ 197549 h 2733698"/>
                <a:gd name="connsiteX92" fmla="*/ 2401118 w 3112184"/>
                <a:gd name="connsiteY92" fmla="*/ 516541 h 2733698"/>
                <a:gd name="connsiteX93" fmla="*/ 2205998 w 3112184"/>
                <a:gd name="connsiteY93" fmla="*/ 395907 h 2733698"/>
                <a:gd name="connsiteX94" fmla="*/ 2205998 w 3112184"/>
                <a:gd name="connsiteY94" fmla="*/ 197144 h 2733698"/>
                <a:gd name="connsiteX95" fmla="*/ 2401118 w 3112184"/>
                <a:gd name="connsiteY95" fmla="*/ 197144 h 27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12184" h="2733698">
                  <a:moveTo>
                    <a:pt x="3046389" y="914876"/>
                  </a:moveTo>
                  <a:lnTo>
                    <a:pt x="3043960" y="913257"/>
                  </a:lnTo>
                  <a:lnTo>
                    <a:pt x="2466293" y="556617"/>
                  </a:lnTo>
                  <a:lnTo>
                    <a:pt x="2466293" y="191881"/>
                  </a:lnTo>
                  <a:cubicBezTo>
                    <a:pt x="2503940" y="178522"/>
                    <a:pt x="2531467" y="142494"/>
                    <a:pt x="2531467" y="99989"/>
                  </a:cubicBezTo>
                  <a:cubicBezTo>
                    <a:pt x="2531467" y="46149"/>
                    <a:pt x="2487748" y="2429"/>
                    <a:pt x="2433908" y="2429"/>
                  </a:cubicBezTo>
                  <a:lnTo>
                    <a:pt x="2173613" y="2429"/>
                  </a:lnTo>
                  <a:cubicBezTo>
                    <a:pt x="2119773" y="2429"/>
                    <a:pt x="2076053" y="46149"/>
                    <a:pt x="2076053" y="99989"/>
                  </a:cubicBezTo>
                  <a:cubicBezTo>
                    <a:pt x="2076053" y="142494"/>
                    <a:pt x="2103176" y="178522"/>
                    <a:pt x="2141228" y="191881"/>
                  </a:cubicBezTo>
                  <a:lnTo>
                    <a:pt x="2141228" y="355830"/>
                  </a:lnTo>
                  <a:lnTo>
                    <a:pt x="1572871" y="4858"/>
                  </a:lnTo>
                  <a:cubicBezTo>
                    <a:pt x="1562346" y="-1619"/>
                    <a:pt x="1548988" y="-1619"/>
                    <a:pt x="1538867" y="4858"/>
                  </a:cubicBezTo>
                  <a:lnTo>
                    <a:pt x="65350" y="914876"/>
                  </a:lnTo>
                  <a:cubicBezTo>
                    <a:pt x="-5493" y="967907"/>
                    <a:pt x="-20876" y="1065871"/>
                    <a:pt x="29726" y="1138333"/>
                  </a:cubicBezTo>
                  <a:cubicBezTo>
                    <a:pt x="55229" y="1174766"/>
                    <a:pt x="93282" y="1198650"/>
                    <a:pt x="137001" y="1205532"/>
                  </a:cubicBezTo>
                  <a:cubicBezTo>
                    <a:pt x="145907" y="1207151"/>
                    <a:pt x="154813" y="1207556"/>
                    <a:pt x="163719" y="1207556"/>
                  </a:cubicBezTo>
                  <a:cubicBezTo>
                    <a:pt x="172625" y="1207556"/>
                    <a:pt x="181531" y="1206746"/>
                    <a:pt x="190437" y="1205532"/>
                  </a:cubicBezTo>
                  <a:lnTo>
                    <a:pt x="190437" y="2668929"/>
                  </a:lnTo>
                  <a:lnTo>
                    <a:pt x="92877" y="2668929"/>
                  </a:lnTo>
                  <a:cubicBezTo>
                    <a:pt x="75065" y="2668929"/>
                    <a:pt x="60492" y="2683502"/>
                    <a:pt x="60492" y="2701314"/>
                  </a:cubicBezTo>
                  <a:cubicBezTo>
                    <a:pt x="60492" y="2719126"/>
                    <a:pt x="75065" y="2733699"/>
                    <a:pt x="92877" y="2733699"/>
                  </a:cubicBezTo>
                  <a:lnTo>
                    <a:pt x="1068070" y="2733699"/>
                  </a:lnTo>
                  <a:cubicBezTo>
                    <a:pt x="1068070" y="2733699"/>
                    <a:pt x="1068070" y="2733699"/>
                    <a:pt x="1068475" y="2733699"/>
                  </a:cubicBezTo>
                  <a:lnTo>
                    <a:pt x="2044073" y="2733699"/>
                  </a:lnTo>
                  <a:cubicBezTo>
                    <a:pt x="2044073" y="2733699"/>
                    <a:pt x="2044073" y="2733699"/>
                    <a:pt x="2044478" y="2733699"/>
                  </a:cubicBezTo>
                  <a:lnTo>
                    <a:pt x="3009146" y="2733699"/>
                  </a:lnTo>
                  <a:cubicBezTo>
                    <a:pt x="3026958" y="2733699"/>
                    <a:pt x="3041531" y="2719126"/>
                    <a:pt x="3041531" y="2701314"/>
                  </a:cubicBezTo>
                  <a:cubicBezTo>
                    <a:pt x="3041531" y="2683502"/>
                    <a:pt x="3026958" y="2668929"/>
                    <a:pt x="3009146" y="2668929"/>
                  </a:cubicBezTo>
                  <a:lnTo>
                    <a:pt x="2922516" y="2668929"/>
                  </a:lnTo>
                  <a:lnTo>
                    <a:pt x="2922516" y="1205532"/>
                  </a:lnTo>
                  <a:cubicBezTo>
                    <a:pt x="2939923" y="1208365"/>
                    <a:pt x="2957735" y="1208770"/>
                    <a:pt x="2975952" y="1205532"/>
                  </a:cubicBezTo>
                  <a:cubicBezTo>
                    <a:pt x="3019671" y="1198650"/>
                    <a:pt x="3057724" y="1174766"/>
                    <a:pt x="3083227" y="1138333"/>
                  </a:cubicBezTo>
                  <a:cubicBezTo>
                    <a:pt x="3133019" y="1065871"/>
                    <a:pt x="3117231" y="967907"/>
                    <a:pt x="3046389" y="914876"/>
                  </a:cubicBezTo>
                  <a:close/>
                  <a:moveTo>
                    <a:pt x="2964617" y="1141571"/>
                  </a:moveTo>
                  <a:cubicBezTo>
                    <a:pt x="2938304" y="1146024"/>
                    <a:pt x="2911991" y="1139547"/>
                    <a:pt x="2888107" y="1121735"/>
                  </a:cubicBezTo>
                  <a:lnTo>
                    <a:pt x="1572467" y="334780"/>
                  </a:lnTo>
                  <a:cubicBezTo>
                    <a:pt x="1562346" y="328708"/>
                    <a:pt x="1549392" y="328708"/>
                    <a:pt x="1538867" y="334780"/>
                  </a:cubicBezTo>
                  <a:lnTo>
                    <a:pt x="220798" y="1123355"/>
                  </a:lnTo>
                  <a:cubicBezTo>
                    <a:pt x="199342" y="1139143"/>
                    <a:pt x="173434" y="1145619"/>
                    <a:pt x="146717" y="1141571"/>
                  </a:cubicBezTo>
                  <a:cubicBezTo>
                    <a:pt x="120404" y="1137523"/>
                    <a:pt x="97735" y="1122950"/>
                    <a:pt x="82352" y="1101090"/>
                  </a:cubicBezTo>
                  <a:cubicBezTo>
                    <a:pt x="51991" y="1057775"/>
                    <a:pt x="61302" y="998672"/>
                    <a:pt x="101378" y="968716"/>
                  </a:cubicBezTo>
                  <a:lnTo>
                    <a:pt x="1555464" y="71247"/>
                  </a:lnTo>
                  <a:lnTo>
                    <a:pt x="3008741" y="967907"/>
                  </a:lnTo>
                  <a:cubicBezTo>
                    <a:pt x="3050032" y="999887"/>
                    <a:pt x="3059343" y="1058180"/>
                    <a:pt x="3028982" y="1101090"/>
                  </a:cubicBezTo>
                  <a:cubicBezTo>
                    <a:pt x="3013599" y="1122950"/>
                    <a:pt x="2990930" y="1137118"/>
                    <a:pt x="2964617" y="1141571"/>
                  </a:cubicBezTo>
                  <a:close/>
                  <a:moveTo>
                    <a:pt x="254802" y="1266253"/>
                  </a:moveTo>
                  <a:lnTo>
                    <a:pt x="254802" y="1266253"/>
                  </a:lnTo>
                  <a:lnTo>
                    <a:pt x="254802" y="1266253"/>
                  </a:lnTo>
                  <a:lnTo>
                    <a:pt x="254802" y="1178814"/>
                  </a:lnTo>
                  <a:cubicBezTo>
                    <a:pt x="255612" y="1178409"/>
                    <a:pt x="256016" y="1178004"/>
                    <a:pt x="256826" y="1177195"/>
                  </a:cubicBezTo>
                  <a:lnTo>
                    <a:pt x="1555464" y="400360"/>
                  </a:lnTo>
                  <a:lnTo>
                    <a:pt x="2851674" y="1175576"/>
                  </a:lnTo>
                  <a:cubicBezTo>
                    <a:pt x="2853293" y="1176790"/>
                    <a:pt x="2854913" y="1178004"/>
                    <a:pt x="2856532" y="1178814"/>
                  </a:cubicBezTo>
                  <a:lnTo>
                    <a:pt x="2856532" y="1266253"/>
                  </a:lnTo>
                  <a:lnTo>
                    <a:pt x="2856532" y="1266253"/>
                  </a:lnTo>
                  <a:lnTo>
                    <a:pt x="2856532" y="2668929"/>
                  </a:lnTo>
                  <a:lnTo>
                    <a:pt x="2076053" y="2668929"/>
                  </a:lnTo>
                  <a:lnTo>
                    <a:pt x="2076053" y="2573798"/>
                  </a:lnTo>
                  <a:cubicBezTo>
                    <a:pt x="2076053" y="2518744"/>
                    <a:pt x="2031119" y="2473809"/>
                    <a:pt x="1976065" y="2473809"/>
                  </a:cubicBezTo>
                  <a:lnTo>
                    <a:pt x="1945704" y="2473809"/>
                  </a:lnTo>
                  <a:lnTo>
                    <a:pt x="1945704" y="1465826"/>
                  </a:lnTo>
                  <a:cubicBezTo>
                    <a:pt x="1945704" y="1411986"/>
                    <a:pt x="1901984" y="1368266"/>
                    <a:pt x="1848144" y="1368266"/>
                  </a:cubicBezTo>
                  <a:lnTo>
                    <a:pt x="1263190" y="1368266"/>
                  </a:lnTo>
                  <a:cubicBezTo>
                    <a:pt x="1209350" y="1368266"/>
                    <a:pt x="1165630" y="1411986"/>
                    <a:pt x="1165630" y="1465826"/>
                  </a:cubicBezTo>
                  <a:lnTo>
                    <a:pt x="1165630" y="2473809"/>
                  </a:lnTo>
                  <a:lnTo>
                    <a:pt x="1133245" y="2473809"/>
                  </a:lnTo>
                  <a:cubicBezTo>
                    <a:pt x="1079405" y="2473809"/>
                    <a:pt x="1035685" y="2517529"/>
                    <a:pt x="1035685" y="2571369"/>
                  </a:cubicBezTo>
                  <a:lnTo>
                    <a:pt x="1035685" y="2668929"/>
                  </a:lnTo>
                  <a:lnTo>
                    <a:pt x="254802" y="2668929"/>
                  </a:lnTo>
                  <a:lnTo>
                    <a:pt x="254802" y="1266253"/>
                  </a:lnTo>
                  <a:close/>
                  <a:moveTo>
                    <a:pt x="1230400" y="2473809"/>
                  </a:moveTo>
                  <a:lnTo>
                    <a:pt x="1230400" y="1465826"/>
                  </a:lnTo>
                  <a:cubicBezTo>
                    <a:pt x="1230400" y="1448014"/>
                    <a:pt x="1244973" y="1433441"/>
                    <a:pt x="1262785" y="1433441"/>
                  </a:cubicBezTo>
                  <a:lnTo>
                    <a:pt x="1848144" y="1433441"/>
                  </a:lnTo>
                  <a:cubicBezTo>
                    <a:pt x="1865955" y="1433441"/>
                    <a:pt x="1880529" y="1448014"/>
                    <a:pt x="1880529" y="1465826"/>
                  </a:cubicBezTo>
                  <a:lnTo>
                    <a:pt x="1880529" y="2473809"/>
                  </a:lnTo>
                  <a:lnTo>
                    <a:pt x="1230400" y="2473809"/>
                  </a:lnTo>
                  <a:close/>
                  <a:moveTo>
                    <a:pt x="1100455" y="2668929"/>
                  </a:moveTo>
                  <a:lnTo>
                    <a:pt x="1100455" y="2571369"/>
                  </a:lnTo>
                  <a:cubicBezTo>
                    <a:pt x="1100455" y="2553557"/>
                    <a:pt x="1115028" y="2538984"/>
                    <a:pt x="1132840" y="2538984"/>
                  </a:cubicBezTo>
                  <a:lnTo>
                    <a:pt x="1976065" y="2538984"/>
                  </a:lnTo>
                  <a:cubicBezTo>
                    <a:pt x="1995091" y="2538984"/>
                    <a:pt x="2010878" y="2554772"/>
                    <a:pt x="2010878" y="2573798"/>
                  </a:cubicBezTo>
                  <a:lnTo>
                    <a:pt x="2010878" y="2668929"/>
                  </a:lnTo>
                  <a:lnTo>
                    <a:pt x="1100455" y="2668929"/>
                  </a:lnTo>
                  <a:close/>
                  <a:moveTo>
                    <a:pt x="2173613" y="67199"/>
                  </a:moveTo>
                  <a:lnTo>
                    <a:pt x="2433908" y="67199"/>
                  </a:lnTo>
                  <a:cubicBezTo>
                    <a:pt x="2451719" y="67199"/>
                    <a:pt x="2466293" y="81772"/>
                    <a:pt x="2466293" y="99584"/>
                  </a:cubicBezTo>
                  <a:cubicBezTo>
                    <a:pt x="2466293" y="117396"/>
                    <a:pt x="2451719" y="131969"/>
                    <a:pt x="2433908" y="131969"/>
                  </a:cubicBezTo>
                  <a:lnTo>
                    <a:pt x="2173613" y="131969"/>
                  </a:lnTo>
                  <a:cubicBezTo>
                    <a:pt x="2155802" y="131969"/>
                    <a:pt x="2141228" y="117396"/>
                    <a:pt x="2141228" y="99584"/>
                  </a:cubicBezTo>
                  <a:cubicBezTo>
                    <a:pt x="2141228" y="81772"/>
                    <a:pt x="2155802" y="67199"/>
                    <a:pt x="2173613" y="67199"/>
                  </a:cubicBezTo>
                  <a:close/>
                  <a:moveTo>
                    <a:pt x="2401118" y="197549"/>
                  </a:moveTo>
                  <a:lnTo>
                    <a:pt x="2401118" y="516541"/>
                  </a:lnTo>
                  <a:lnTo>
                    <a:pt x="2205998" y="395907"/>
                  </a:lnTo>
                  <a:lnTo>
                    <a:pt x="2205998" y="197144"/>
                  </a:lnTo>
                  <a:lnTo>
                    <a:pt x="2401118" y="197144"/>
                  </a:lnTo>
                  <a:close/>
                </a:path>
              </a:pathLst>
            </a:custGeom>
            <a:solidFill>
              <a:schemeClr val="accent1"/>
            </a:solidFill>
            <a:ln w="404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A44CC73-7028-D6E0-E71D-9BBD48F864B7}"/>
                </a:ext>
              </a:extLst>
            </p:cNvPr>
            <p:cNvSpPr/>
            <p:nvPr/>
          </p:nvSpPr>
          <p:spPr>
            <a:xfrm>
              <a:off x="4455770" y="870346"/>
              <a:ext cx="357449" cy="97155"/>
            </a:xfrm>
            <a:custGeom>
              <a:avLst/>
              <a:gdLst>
                <a:gd name="connsiteX0" fmla="*/ 48578 w 357449"/>
                <a:gd name="connsiteY0" fmla="*/ 97155 h 97155"/>
                <a:gd name="connsiteX1" fmla="*/ 0 w 357449"/>
                <a:gd name="connsiteY1" fmla="*/ 48578 h 97155"/>
                <a:gd name="connsiteX2" fmla="*/ 48578 w 357449"/>
                <a:gd name="connsiteY2" fmla="*/ 0 h 97155"/>
                <a:gd name="connsiteX3" fmla="*/ 308872 w 357449"/>
                <a:gd name="connsiteY3" fmla="*/ 0 h 97155"/>
                <a:gd name="connsiteX4" fmla="*/ 357450 w 357449"/>
                <a:gd name="connsiteY4" fmla="*/ 48578 h 97155"/>
                <a:gd name="connsiteX5" fmla="*/ 308872 w 357449"/>
                <a:gd name="connsiteY5" fmla="*/ 97155 h 97155"/>
                <a:gd name="connsiteX6" fmla="*/ 48578 w 357449"/>
                <a:gd name="connsiteY6"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49" h="97155">
                  <a:moveTo>
                    <a:pt x="48578" y="97155"/>
                  </a:moveTo>
                  <a:cubicBezTo>
                    <a:pt x="21860" y="97155"/>
                    <a:pt x="0" y="75295"/>
                    <a:pt x="0" y="48578"/>
                  </a:cubicBezTo>
                  <a:cubicBezTo>
                    <a:pt x="0" y="21860"/>
                    <a:pt x="21860" y="0"/>
                    <a:pt x="48578" y="0"/>
                  </a:cubicBezTo>
                  <a:lnTo>
                    <a:pt x="308872" y="0"/>
                  </a:lnTo>
                  <a:cubicBezTo>
                    <a:pt x="335590" y="0"/>
                    <a:pt x="357450" y="21860"/>
                    <a:pt x="357450" y="48578"/>
                  </a:cubicBezTo>
                  <a:cubicBezTo>
                    <a:pt x="357450" y="75295"/>
                    <a:pt x="335590" y="97155"/>
                    <a:pt x="308872" y="97155"/>
                  </a:cubicBezTo>
                  <a:lnTo>
                    <a:pt x="48578" y="97155"/>
                  </a:lnTo>
                  <a:close/>
                </a:path>
              </a:pathLst>
            </a:custGeom>
            <a:solidFill>
              <a:srgbClr val="788EC7"/>
            </a:solidFill>
            <a:ln w="404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0C5D8A4-AFF4-CCFB-4822-02C067ABC7ED}"/>
                </a:ext>
              </a:extLst>
            </p:cNvPr>
            <p:cNvSpPr/>
            <p:nvPr/>
          </p:nvSpPr>
          <p:spPr>
            <a:xfrm>
              <a:off x="4471963" y="886539"/>
              <a:ext cx="325064" cy="64770"/>
            </a:xfrm>
            <a:custGeom>
              <a:avLst/>
              <a:gdLst>
                <a:gd name="connsiteX0" fmla="*/ 32385 w 325064"/>
                <a:gd name="connsiteY0" fmla="*/ 64770 h 64770"/>
                <a:gd name="connsiteX1" fmla="*/ 292680 w 325064"/>
                <a:gd name="connsiteY1" fmla="*/ 64770 h 64770"/>
                <a:gd name="connsiteX2" fmla="*/ 325065 w 325064"/>
                <a:gd name="connsiteY2" fmla="*/ 32385 h 64770"/>
                <a:gd name="connsiteX3" fmla="*/ 292680 w 325064"/>
                <a:gd name="connsiteY3" fmla="*/ 0 h 64770"/>
                <a:gd name="connsiteX4" fmla="*/ 32385 w 325064"/>
                <a:gd name="connsiteY4" fmla="*/ 0 h 64770"/>
                <a:gd name="connsiteX5" fmla="*/ 0 w 325064"/>
                <a:gd name="connsiteY5" fmla="*/ 32385 h 64770"/>
                <a:gd name="connsiteX6" fmla="*/ 32385 w 325064"/>
                <a:gd name="connsiteY6" fmla="*/ 6477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4" h="64770">
                  <a:moveTo>
                    <a:pt x="32385" y="64770"/>
                  </a:moveTo>
                  <a:lnTo>
                    <a:pt x="292680" y="64770"/>
                  </a:lnTo>
                  <a:cubicBezTo>
                    <a:pt x="310491" y="64770"/>
                    <a:pt x="325065" y="50197"/>
                    <a:pt x="325065" y="32385"/>
                  </a:cubicBezTo>
                  <a:cubicBezTo>
                    <a:pt x="325065" y="14573"/>
                    <a:pt x="310491" y="0"/>
                    <a:pt x="292680" y="0"/>
                  </a:cubicBezTo>
                  <a:lnTo>
                    <a:pt x="32385" y="0"/>
                  </a:lnTo>
                  <a:cubicBezTo>
                    <a:pt x="14574" y="0"/>
                    <a:pt x="0" y="14573"/>
                    <a:pt x="0" y="32385"/>
                  </a:cubicBezTo>
                  <a:cubicBezTo>
                    <a:pt x="0" y="50197"/>
                    <a:pt x="14574" y="64770"/>
                    <a:pt x="32385" y="64770"/>
                  </a:cubicBezTo>
                  <a:close/>
                </a:path>
              </a:pathLst>
            </a:custGeom>
            <a:solidFill>
              <a:schemeClr val="accent2"/>
            </a:solidFill>
            <a:ln w="404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0283D1B-B8BE-6909-F746-C1E9031C51B5}"/>
                </a:ext>
              </a:extLst>
            </p:cNvPr>
            <p:cNvSpPr/>
            <p:nvPr/>
          </p:nvSpPr>
          <p:spPr>
            <a:xfrm>
              <a:off x="3658695" y="2739770"/>
              <a:ext cx="32789" cy="4048"/>
            </a:xfrm>
            <a:custGeom>
              <a:avLst/>
              <a:gdLst>
                <a:gd name="connsiteX0" fmla="*/ 0 w 32789"/>
                <a:gd name="connsiteY0" fmla="*/ 0 h 4048"/>
                <a:gd name="connsiteX1" fmla="*/ 0 w 32789"/>
                <a:gd name="connsiteY1" fmla="*/ 0 h 4048"/>
                <a:gd name="connsiteX2" fmla="*/ 32790 w 32789"/>
                <a:gd name="connsiteY2" fmla="*/ 0 h 4048"/>
                <a:gd name="connsiteX3" fmla="*/ 32790 w 32789"/>
                <a:gd name="connsiteY3" fmla="*/ 0 h 4048"/>
              </a:gdLst>
              <a:ahLst/>
              <a:cxnLst>
                <a:cxn ang="0">
                  <a:pos x="connsiteX0" y="connsiteY0"/>
                </a:cxn>
                <a:cxn ang="0">
                  <a:pos x="connsiteX1" y="connsiteY1"/>
                </a:cxn>
                <a:cxn ang="0">
                  <a:pos x="connsiteX2" y="connsiteY2"/>
                </a:cxn>
                <a:cxn ang="0">
                  <a:pos x="connsiteX3" y="connsiteY3"/>
                </a:cxn>
              </a:cxnLst>
              <a:rect l="l" t="t" r="r" b="b"/>
              <a:pathLst>
                <a:path w="32789" h="4048">
                  <a:moveTo>
                    <a:pt x="0" y="0"/>
                  </a:moveTo>
                  <a:lnTo>
                    <a:pt x="0" y="0"/>
                  </a:lnTo>
                  <a:lnTo>
                    <a:pt x="32790" y="0"/>
                  </a:lnTo>
                  <a:lnTo>
                    <a:pt x="32790" y="0"/>
                  </a:lnTo>
                  <a:close/>
                </a:path>
              </a:pathLst>
            </a:custGeom>
            <a:solidFill>
              <a:srgbClr val="788EC7"/>
            </a:solidFill>
            <a:ln w="404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7A1F2CE-9B2D-30CD-78A1-2AAD4316EC84}"/>
                </a:ext>
              </a:extLst>
            </p:cNvPr>
            <p:cNvSpPr/>
            <p:nvPr/>
          </p:nvSpPr>
          <p:spPr>
            <a:xfrm>
              <a:off x="3593520" y="2675000"/>
              <a:ext cx="130349" cy="130349"/>
            </a:xfrm>
            <a:custGeom>
              <a:avLst/>
              <a:gdLst>
                <a:gd name="connsiteX0" fmla="*/ 65175 w 130349"/>
                <a:gd name="connsiteY0" fmla="*/ 0 h 130349"/>
                <a:gd name="connsiteX1" fmla="*/ 0 w 130349"/>
                <a:gd name="connsiteY1" fmla="*/ 65175 h 130349"/>
                <a:gd name="connsiteX2" fmla="*/ 65175 w 130349"/>
                <a:gd name="connsiteY2" fmla="*/ 130350 h 130349"/>
                <a:gd name="connsiteX3" fmla="*/ 130350 w 130349"/>
                <a:gd name="connsiteY3" fmla="*/ 65175 h 130349"/>
                <a:gd name="connsiteX4" fmla="*/ 65175 w 130349"/>
                <a:gd name="connsiteY4" fmla="*/ 0 h 130349"/>
                <a:gd name="connsiteX5" fmla="*/ 97965 w 130349"/>
                <a:gd name="connsiteY5" fmla="*/ 64770 h 130349"/>
                <a:gd name="connsiteX6" fmla="*/ 65580 w 130349"/>
                <a:gd name="connsiteY6" fmla="*/ 64770 h 130349"/>
                <a:gd name="connsiteX7" fmla="*/ 65580 w 130349"/>
                <a:gd name="connsiteY7" fmla="*/ 64770 h 130349"/>
                <a:gd name="connsiteX8" fmla="*/ 97965 w 130349"/>
                <a:gd name="connsiteY8" fmla="*/ 64770 h 130349"/>
                <a:gd name="connsiteX9" fmla="*/ 97965 w 130349"/>
                <a:gd name="connsiteY9" fmla="*/ 64770 h 130349"/>
                <a:gd name="connsiteX10" fmla="*/ 97965 w 130349"/>
                <a:gd name="connsiteY10" fmla="*/ 64770 h 1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9" h="130349">
                  <a:moveTo>
                    <a:pt x="65175" y="0"/>
                  </a:moveTo>
                  <a:cubicBezTo>
                    <a:pt x="29147" y="0"/>
                    <a:pt x="0" y="29147"/>
                    <a:pt x="0" y="65175"/>
                  </a:cubicBezTo>
                  <a:cubicBezTo>
                    <a:pt x="0" y="101203"/>
                    <a:pt x="29147" y="130350"/>
                    <a:pt x="65175" y="130350"/>
                  </a:cubicBezTo>
                  <a:cubicBezTo>
                    <a:pt x="101203" y="130350"/>
                    <a:pt x="130350" y="101203"/>
                    <a:pt x="130350" y="65175"/>
                  </a:cubicBezTo>
                  <a:cubicBezTo>
                    <a:pt x="130350" y="29147"/>
                    <a:pt x="101203" y="0"/>
                    <a:pt x="65175" y="0"/>
                  </a:cubicBezTo>
                  <a:close/>
                  <a:moveTo>
                    <a:pt x="97965" y="64770"/>
                  </a:moveTo>
                  <a:lnTo>
                    <a:pt x="65580" y="64770"/>
                  </a:lnTo>
                  <a:lnTo>
                    <a:pt x="65580" y="64770"/>
                  </a:lnTo>
                  <a:lnTo>
                    <a:pt x="97965" y="64770"/>
                  </a:lnTo>
                  <a:lnTo>
                    <a:pt x="97965" y="64770"/>
                  </a:lnTo>
                  <a:lnTo>
                    <a:pt x="97965" y="64770"/>
                  </a:lnTo>
                  <a:close/>
                </a:path>
              </a:pathLst>
            </a:custGeom>
            <a:solidFill>
              <a:schemeClr val="accent1"/>
            </a:solidFill>
            <a:ln w="404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A8C1D3-4AFC-A9F5-9860-609447F6A1C8}"/>
                </a:ext>
              </a:extLst>
            </p:cNvPr>
            <p:cNvSpPr/>
            <p:nvPr/>
          </p:nvSpPr>
          <p:spPr>
            <a:xfrm>
              <a:off x="2845831" y="2187201"/>
              <a:ext cx="390239" cy="325064"/>
            </a:xfrm>
            <a:custGeom>
              <a:avLst/>
              <a:gdLst>
                <a:gd name="connsiteX0" fmla="*/ 390239 w 390239"/>
                <a:gd name="connsiteY0" fmla="*/ 32385 h 325064"/>
                <a:gd name="connsiteX1" fmla="*/ 357854 w 390239"/>
                <a:gd name="connsiteY1" fmla="*/ 0 h 325064"/>
                <a:gd name="connsiteX2" fmla="*/ 32385 w 390239"/>
                <a:gd name="connsiteY2" fmla="*/ 0 h 325064"/>
                <a:gd name="connsiteX3" fmla="*/ 0 w 390239"/>
                <a:gd name="connsiteY3" fmla="*/ 32385 h 325064"/>
                <a:gd name="connsiteX4" fmla="*/ 0 w 390239"/>
                <a:gd name="connsiteY4" fmla="*/ 325064 h 325064"/>
                <a:gd name="connsiteX5" fmla="*/ 390239 w 390239"/>
                <a:gd name="connsiteY5" fmla="*/ 325064 h 325064"/>
                <a:gd name="connsiteX6" fmla="*/ 390239 w 390239"/>
                <a:gd name="connsiteY6" fmla="*/ 32385 h 32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9" h="325064">
                  <a:moveTo>
                    <a:pt x="390239" y="32385"/>
                  </a:moveTo>
                  <a:cubicBezTo>
                    <a:pt x="390239" y="14573"/>
                    <a:pt x="375666" y="0"/>
                    <a:pt x="357854" y="0"/>
                  </a:cubicBezTo>
                  <a:lnTo>
                    <a:pt x="32385" y="0"/>
                  </a:lnTo>
                  <a:cubicBezTo>
                    <a:pt x="14573" y="0"/>
                    <a:pt x="0" y="14573"/>
                    <a:pt x="0" y="32385"/>
                  </a:cubicBezTo>
                  <a:lnTo>
                    <a:pt x="0" y="325064"/>
                  </a:lnTo>
                  <a:lnTo>
                    <a:pt x="390239" y="325064"/>
                  </a:lnTo>
                  <a:lnTo>
                    <a:pt x="390239" y="32385"/>
                  </a:lnTo>
                  <a:close/>
                </a:path>
              </a:pathLst>
            </a:custGeom>
            <a:solidFill>
              <a:srgbClr val="FCB23D"/>
            </a:solidFill>
            <a:ln w="404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8CD83C9-A2D0-01B4-68FF-F7D0B1102836}"/>
                </a:ext>
              </a:extLst>
            </p:cNvPr>
            <p:cNvSpPr/>
            <p:nvPr/>
          </p:nvSpPr>
          <p:spPr>
            <a:xfrm>
              <a:off x="4537138" y="2187201"/>
              <a:ext cx="390238" cy="195119"/>
            </a:xfrm>
            <a:custGeom>
              <a:avLst/>
              <a:gdLst>
                <a:gd name="connsiteX0" fmla="*/ 389834 w 390238"/>
                <a:gd name="connsiteY0" fmla="*/ 32385 h 195119"/>
                <a:gd name="connsiteX1" fmla="*/ 357449 w 390238"/>
                <a:gd name="connsiteY1" fmla="*/ 0 h 195119"/>
                <a:gd name="connsiteX2" fmla="*/ 32385 w 390238"/>
                <a:gd name="connsiteY2" fmla="*/ 0 h 195119"/>
                <a:gd name="connsiteX3" fmla="*/ 0 w 390238"/>
                <a:gd name="connsiteY3" fmla="*/ 32385 h 195119"/>
                <a:gd name="connsiteX4" fmla="*/ 0 w 390238"/>
                <a:gd name="connsiteY4" fmla="*/ 195120 h 195119"/>
                <a:gd name="connsiteX5" fmla="*/ 390239 w 390238"/>
                <a:gd name="connsiteY5" fmla="*/ 195120 h 195119"/>
                <a:gd name="connsiteX6" fmla="*/ 390239 w 390238"/>
                <a:gd name="connsiteY6" fmla="*/ 32385 h 1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8" h="195119">
                  <a:moveTo>
                    <a:pt x="389834" y="32385"/>
                  </a:moveTo>
                  <a:cubicBezTo>
                    <a:pt x="389834" y="14573"/>
                    <a:pt x="375261" y="0"/>
                    <a:pt x="357449" y="0"/>
                  </a:cubicBezTo>
                  <a:lnTo>
                    <a:pt x="32385" y="0"/>
                  </a:lnTo>
                  <a:cubicBezTo>
                    <a:pt x="14573" y="0"/>
                    <a:pt x="0" y="14573"/>
                    <a:pt x="0" y="32385"/>
                  </a:cubicBezTo>
                  <a:lnTo>
                    <a:pt x="0" y="195120"/>
                  </a:lnTo>
                  <a:lnTo>
                    <a:pt x="390239" y="195120"/>
                  </a:lnTo>
                  <a:lnTo>
                    <a:pt x="390239" y="32385"/>
                  </a:lnTo>
                  <a:close/>
                </a:path>
              </a:pathLst>
            </a:custGeom>
            <a:solidFill>
              <a:srgbClr val="FCB23D"/>
            </a:solidFill>
            <a:ln w="404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8866A0-4B94-924A-E280-BF696FBD7A04}"/>
                </a:ext>
              </a:extLst>
            </p:cNvPr>
            <p:cNvSpPr/>
            <p:nvPr/>
          </p:nvSpPr>
          <p:spPr>
            <a:xfrm>
              <a:off x="2715887" y="2902505"/>
              <a:ext cx="650128" cy="129944"/>
            </a:xfrm>
            <a:custGeom>
              <a:avLst/>
              <a:gdLst>
                <a:gd name="connsiteX0" fmla="*/ 650129 w 650128"/>
                <a:gd name="connsiteY0" fmla="*/ 32385 h 129944"/>
                <a:gd name="connsiteX1" fmla="*/ 644461 w 650128"/>
                <a:gd name="connsiteY1" fmla="*/ 0 h 129944"/>
                <a:gd name="connsiteX2" fmla="*/ 552569 w 650128"/>
                <a:gd name="connsiteY2" fmla="*/ 65175 h 129944"/>
                <a:gd name="connsiteX3" fmla="*/ 97560 w 650128"/>
                <a:gd name="connsiteY3" fmla="*/ 65175 h 129944"/>
                <a:gd name="connsiteX4" fmla="*/ 5667 w 650128"/>
                <a:gd name="connsiteY4" fmla="*/ 0 h 129944"/>
                <a:gd name="connsiteX5" fmla="*/ 0 w 650128"/>
                <a:gd name="connsiteY5" fmla="*/ 32385 h 129944"/>
                <a:gd name="connsiteX6" fmla="*/ 97560 w 650128"/>
                <a:gd name="connsiteY6" fmla="*/ 129945 h 129944"/>
                <a:gd name="connsiteX7" fmla="*/ 552974 w 650128"/>
                <a:gd name="connsiteY7" fmla="*/ 129945 h 129944"/>
                <a:gd name="connsiteX8" fmla="*/ 650129 w 650128"/>
                <a:gd name="connsiteY8" fmla="*/ 3238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128" h="129944">
                  <a:moveTo>
                    <a:pt x="650129" y="32385"/>
                  </a:moveTo>
                  <a:cubicBezTo>
                    <a:pt x="650129" y="21050"/>
                    <a:pt x="648105" y="10120"/>
                    <a:pt x="644461" y="0"/>
                  </a:cubicBezTo>
                  <a:cubicBezTo>
                    <a:pt x="631103" y="38052"/>
                    <a:pt x="595074" y="65175"/>
                    <a:pt x="552569" y="65175"/>
                  </a:cubicBezTo>
                  <a:lnTo>
                    <a:pt x="97560" y="65175"/>
                  </a:lnTo>
                  <a:cubicBezTo>
                    <a:pt x="55054" y="65175"/>
                    <a:pt x="19026" y="38052"/>
                    <a:pt x="5667" y="0"/>
                  </a:cubicBezTo>
                  <a:cubicBezTo>
                    <a:pt x="2024" y="10120"/>
                    <a:pt x="0" y="21050"/>
                    <a:pt x="0" y="32385"/>
                  </a:cubicBezTo>
                  <a:cubicBezTo>
                    <a:pt x="0" y="86225"/>
                    <a:pt x="43720" y="129945"/>
                    <a:pt x="97560" y="129945"/>
                  </a:cubicBezTo>
                  <a:lnTo>
                    <a:pt x="552974" y="129945"/>
                  </a:lnTo>
                  <a:cubicBezTo>
                    <a:pt x="606409" y="129945"/>
                    <a:pt x="650129" y="86225"/>
                    <a:pt x="650129" y="32385"/>
                  </a:cubicBezTo>
                  <a:close/>
                </a:path>
              </a:pathLst>
            </a:custGeom>
            <a:solidFill>
              <a:srgbClr val="DCDDDE"/>
            </a:solidFill>
            <a:ln w="404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E31D384-5BDB-4993-B6C6-7E08213CAEC1}"/>
                </a:ext>
              </a:extLst>
            </p:cNvPr>
            <p:cNvSpPr/>
            <p:nvPr/>
          </p:nvSpPr>
          <p:spPr>
            <a:xfrm>
              <a:off x="2781061" y="2837330"/>
              <a:ext cx="520184" cy="64770"/>
            </a:xfrm>
            <a:custGeom>
              <a:avLst/>
              <a:gdLst>
                <a:gd name="connsiteX0" fmla="*/ 487394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394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394" y="0"/>
                  </a:moveTo>
                  <a:lnTo>
                    <a:pt x="32385" y="0"/>
                  </a:lnTo>
                  <a:cubicBezTo>
                    <a:pt x="14573" y="0"/>
                    <a:pt x="0" y="14573"/>
                    <a:pt x="0" y="32385"/>
                  </a:cubicBezTo>
                  <a:cubicBezTo>
                    <a:pt x="0" y="50197"/>
                    <a:pt x="14573" y="64770"/>
                    <a:pt x="32385" y="64770"/>
                  </a:cubicBezTo>
                  <a:lnTo>
                    <a:pt x="487799" y="64770"/>
                  </a:lnTo>
                  <a:cubicBezTo>
                    <a:pt x="505611" y="64770"/>
                    <a:pt x="520184" y="50197"/>
                    <a:pt x="520184" y="32385"/>
                  </a:cubicBezTo>
                  <a:cubicBezTo>
                    <a:pt x="520184" y="14573"/>
                    <a:pt x="505611" y="0"/>
                    <a:pt x="487394" y="0"/>
                  </a:cubicBezTo>
                  <a:close/>
                </a:path>
              </a:pathLst>
            </a:custGeom>
            <a:solidFill>
              <a:srgbClr val="FFFFFF"/>
            </a:solidFill>
            <a:ln w="404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9C2AB3-A001-B2B7-D9F0-000BB4224BDB}"/>
                </a:ext>
              </a:extLst>
            </p:cNvPr>
            <p:cNvSpPr/>
            <p:nvPr/>
          </p:nvSpPr>
          <p:spPr>
            <a:xfrm>
              <a:off x="2715482" y="2122431"/>
              <a:ext cx="650938" cy="845248"/>
            </a:xfrm>
            <a:custGeom>
              <a:avLst/>
              <a:gdLst>
                <a:gd name="connsiteX0" fmla="*/ 97965 w 650938"/>
                <a:gd name="connsiteY0" fmla="*/ 845248 h 845248"/>
                <a:gd name="connsiteX1" fmla="*/ 553379 w 650938"/>
                <a:gd name="connsiteY1" fmla="*/ 845248 h 845248"/>
                <a:gd name="connsiteX2" fmla="*/ 645271 w 650938"/>
                <a:gd name="connsiteY2" fmla="*/ 780074 h 845248"/>
                <a:gd name="connsiteX3" fmla="*/ 650938 w 650938"/>
                <a:gd name="connsiteY3" fmla="*/ 747689 h 845248"/>
                <a:gd name="connsiteX4" fmla="*/ 585764 w 650938"/>
                <a:gd name="connsiteY4" fmla="*/ 655796 h 845248"/>
                <a:gd name="connsiteX5" fmla="*/ 585764 w 650938"/>
                <a:gd name="connsiteY5" fmla="*/ 422624 h 845248"/>
                <a:gd name="connsiteX6" fmla="*/ 585764 w 650938"/>
                <a:gd name="connsiteY6" fmla="*/ 97560 h 845248"/>
                <a:gd name="connsiteX7" fmla="*/ 488204 w 650938"/>
                <a:gd name="connsiteY7" fmla="*/ 0 h 845248"/>
                <a:gd name="connsiteX8" fmla="*/ 162735 w 650938"/>
                <a:gd name="connsiteY8" fmla="*/ 0 h 845248"/>
                <a:gd name="connsiteX9" fmla="*/ 65175 w 650938"/>
                <a:gd name="connsiteY9" fmla="*/ 97560 h 845248"/>
                <a:gd name="connsiteX10" fmla="*/ 65175 w 650938"/>
                <a:gd name="connsiteY10" fmla="*/ 422624 h 845248"/>
                <a:gd name="connsiteX11" fmla="*/ 65175 w 650938"/>
                <a:gd name="connsiteY11" fmla="*/ 655796 h 845248"/>
                <a:gd name="connsiteX12" fmla="*/ 0 w 650938"/>
                <a:gd name="connsiteY12" fmla="*/ 747689 h 845248"/>
                <a:gd name="connsiteX13" fmla="*/ 5667 w 650938"/>
                <a:gd name="connsiteY13" fmla="*/ 780074 h 845248"/>
                <a:gd name="connsiteX14" fmla="*/ 97965 w 650938"/>
                <a:gd name="connsiteY14" fmla="*/ 845248 h 845248"/>
                <a:gd name="connsiteX15" fmla="*/ 130350 w 650938"/>
                <a:gd name="connsiteY15" fmla="*/ 97155 h 845248"/>
                <a:gd name="connsiteX16" fmla="*/ 162735 w 650938"/>
                <a:gd name="connsiteY16" fmla="*/ 64770 h 845248"/>
                <a:gd name="connsiteX17" fmla="*/ 487799 w 650938"/>
                <a:gd name="connsiteY17" fmla="*/ 64770 h 845248"/>
                <a:gd name="connsiteX18" fmla="*/ 520184 w 650938"/>
                <a:gd name="connsiteY18" fmla="*/ 97155 h 845248"/>
                <a:gd name="connsiteX19" fmla="*/ 520184 w 650938"/>
                <a:gd name="connsiteY19" fmla="*/ 389834 h 845248"/>
                <a:gd name="connsiteX20" fmla="*/ 130350 w 650938"/>
                <a:gd name="connsiteY20" fmla="*/ 389834 h 845248"/>
                <a:gd name="connsiteX21" fmla="*/ 130350 w 650938"/>
                <a:gd name="connsiteY21" fmla="*/ 97155 h 845248"/>
                <a:gd name="connsiteX22" fmla="*/ 552974 w 650938"/>
                <a:gd name="connsiteY22" fmla="*/ 780074 h 845248"/>
                <a:gd name="connsiteX23" fmla="*/ 97965 w 650938"/>
                <a:gd name="connsiteY23" fmla="*/ 780074 h 845248"/>
                <a:gd name="connsiteX24" fmla="*/ 65580 w 650938"/>
                <a:gd name="connsiteY24" fmla="*/ 747689 h 845248"/>
                <a:gd name="connsiteX25" fmla="*/ 97965 w 650938"/>
                <a:gd name="connsiteY25" fmla="*/ 715304 h 845248"/>
                <a:gd name="connsiteX26" fmla="*/ 553379 w 650938"/>
                <a:gd name="connsiteY26" fmla="*/ 715304 h 845248"/>
                <a:gd name="connsiteX27" fmla="*/ 585764 w 650938"/>
                <a:gd name="connsiteY27" fmla="*/ 747689 h 845248"/>
                <a:gd name="connsiteX28" fmla="*/ 552974 w 650938"/>
                <a:gd name="connsiteY28" fmla="*/ 780074 h 845248"/>
                <a:gd name="connsiteX29" fmla="*/ 520589 w 650938"/>
                <a:gd name="connsiteY29" fmla="*/ 455009 h 845248"/>
                <a:gd name="connsiteX30" fmla="*/ 520589 w 650938"/>
                <a:gd name="connsiteY30" fmla="*/ 650129 h 845248"/>
                <a:gd name="connsiteX31" fmla="*/ 130350 w 650938"/>
                <a:gd name="connsiteY31" fmla="*/ 650129 h 845248"/>
                <a:gd name="connsiteX32" fmla="*/ 130350 w 650938"/>
                <a:gd name="connsiteY32" fmla="*/ 455009 h 845248"/>
                <a:gd name="connsiteX33" fmla="*/ 520589 w 650938"/>
                <a:gd name="connsiteY33" fmla="*/ 455009 h 8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938" h="845248">
                  <a:moveTo>
                    <a:pt x="97965" y="845248"/>
                  </a:moveTo>
                  <a:lnTo>
                    <a:pt x="553379" y="845248"/>
                  </a:lnTo>
                  <a:cubicBezTo>
                    <a:pt x="595884" y="845248"/>
                    <a:pt x="631912" y="818126"/>
                    <a:pt x="645271" y="780074"/>
                  </a:cubicBezTo>
                  <a:cubicBezTo>
                    <a:pt x="648914" y="769953"/>
                    <a:pt x="650938" y="759023"/>
                    <a:pt x="650938" y="747689"/>
                  </a:cubicBezTo>
                  <a:cubicBezTo>
                    <a:pt x="650938" y="705183"/>
                    <a:pt x="623816" y="669155"/>
                    <a:pt x="585764" y="655796"/>
                  </a:cubicBezTo>
                  <a:lnTo>
                    <a:pt x="585764" y="422624"/>
                  </a:lnTo>
                  <a:lnTo>
                    <a:pt x="585764" y="97560"/>
                  </a:lnTo>
                  <a:cubicBezTo>
                    <a:pt x="585764" y="43720"/>
                    <a:pt x="542044" y="0"/>
                    <a:pt x="488204" y="0"/>
                  </a:cubicBezTo>
                  <a:lnTo>
                    <a:pt x="162735" y="0"/>
                  </a:lnTo>
                  <a:cubicBezTo>
                    <a:pt x="108895" y="0"/>
                    <a:pt x="65175" y="43720"/>
                    <a:pt x="65175" y="97560"/>
                  </a:cubicBezTo>
                  <a:lnTo>
                    <a:pt x="65175" y="422624"/>
                  </a:lnTo>
                  <a:lnTo>
                    <a:pt x="65175" y="655796"/>
                  </a:lnTo>
                  <a:cubicBezTo>
                    <a:pt x="27527" y="669155"/>
                    <a:pt x="0" y="705183"/>
                    <a:pt x="0" y="747689"/>
                  </a:cubicBezTo>
                  <a:cubicBezTo>
                    <a:pt x="0" y="759023"/>
                    <a:pt x="2024" y="769953"/>
                    <a:pt x="5667" y="780074"/>
                  </a:cubicBezTo>
                  <a:cubicBezTo>
                    <a:pt x="19431" y="817721"/>
                    <a:pt x="55459" y="845248"/>
                    <a:pt x="97965" y="845248"/>
                  </a:cubicBezTo>
                  <a:close/>
                  <a:moveTo>
                    <a:pt x="130350" y="97155"/>
                  </a:moveTo>
                  <a:cubicBezTo>
                    <a:pt x="130350" y="79343"/>
                    <a:pt x="144923" y="64770"/>
                    <a:pt x="162735" y="64770"/>
                  </a:cubicBezTo>
                  <a:lnTo>
                    <a:pt x="487799" y="64770"/>
                  </a:lnTo>
                  <a:cubicBezTo>
                    <a:pt x="505611" y="64770"/>
                    <a:pt x="520184" y="79343"/>
                    <a:pt x="520184" y="97155"/>
                  </a:cubicBezTo>
                  <a:lnTo>
                    <a:pt x="520184" y="389834"/>
                  </a:lnTo>
                  <a:lnTo>
                    <a:pt x="130350" y="389834"/>
                  </a:lnTo>
                  <a:lnTo>
                    <a:pt x="130350" y="97155"/>
                  </a:lnTo>
                  <a:close/>
                  <a:moveTo>
                    <a:pt x="552974" y="780074"/>
                  </a:moveTo>
                  <a:lnTo>
                    <a:pt x="97965" y="780074"/>
                  </a:lnTo>
                  <a:cubicBezTo>
                    <a:pt x="80153" y="780074"/>
                    <a:pt x="65580" y="765501"/>
                    <a:pt x="65580" y="747689"/>
                  </a:cubicBezTo>
                  <a:cubicBezTo>
                    <a:pt x="65580" y="729877"/>
                    <a:pt x="80153" y="715304"/>
                    <a:pt x="97965" y="715304"/>
                  </a:cubicBezTo>
                  <a:lnTo>
                    <a:pt x="553379" y="715304"/>
                  </a:lnTo>
                  <a:cubicBezTo>
                    <a:pt x="571191" y="715304"/>
                    <a:pt x="585764" y="729877"/>
                    <a:pt x="585764" y="747689"/>
                  </a:cubicBezTo>
                  <a:cubicBezTo>
                    <a:pt x="585764" y="765501"/>
                    <a:pt x="571191" y="780074"/>
                    <a:pt x="552974" y="780074"/>
                  </a:cubicBezTo>
                  <a:close/>
                  <a:moveTo>
                    <a:pt x="520589" y="455009"/>
                  </a:moveTo>
                  <a:lnTo>
                    <a:pt x="520589" y="650129"/>
                  </a:lnTo>
                  <a:lnTo>
                    <a:pt x="130350" y="650129"/>
                  </a:lnTo>
                  <a:lnTo>
                    <a:pt x="130350" y="455009"/>
                  </a:lnTo>
                  <a:lnTo>
                    <a:pt x="520589" y="455009"/>
                  </a:lnTo>
                  <a:close/>
                </a:path>
              </a:pathLst>
            </a:custGeom>
            <a:solidFill>
              <a:schemeClr val="accent1"/>
            </a:solidFill>
            <a:ln w="404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250596-84CE-4EF2-D938-528D92558565}"/>
                </a:ext>
              </a:extLst>
            </p:cNvPr>
            <p:cNvSpPr/>
            <p:nvPr/>
          </p:nvSpPr>
          <p:spPr>
            <a:xfrm>
              <a:off x="4406788" y="2902505"/>
              <a:ext cx="650533" cy="129944"/>
            </a:xfrm>
            <a:custGeom>
              <a:avLst/>
              <a:gdLst>
                <a:gd name="connsiteX0" fmla="*/ 97560 w 650533"/>
                <a:gd name="connsiteY0" fmla="*/ 129945 h 129944"/>
                <a:gd name="connsiteX1" fmla="*/ 552974 w 650533"/>
                <a:gd name="connsiteY1" fmla="*/ 129945 h 129944"/>
                <a:gd name="connsiteX2" fmla="*/ 650534 w 650533"/>
                <a:gd name="connsiteY2" fmla="*/ 32385 h 129944"/>
                <a:gd name="connsiteX3" fmla="*/ 644867 w 650533"/>
                <a:gd name="connsiteY3" fmla="*/ 0 h 129944"/>
                <a:gd name="connsiteX4" fmla="*/ 552974 w 650533"/>
                <a:gd name="connsiteY4" fmla="*/ 65175 h 129944"/>
                <a:gd name="connsiteX5" fmla="*/ 97560 w 650533"/>
                <a:gd name="connsiteY5" fmla="*/ 65175 h 129944"/>
                <a:gd name="connsiteX6" fmla="*/ 5667 w 650533"/>
                <a:gd name="connsiteY6" fmla="*/ 0 h 129944"/>
                <a:gd name="connsiteX7" fmla="*/ 0 w 650533"/>
                <a:gd name="connsiteY7" fmla="*/ 32385 h 129944"/>
                <a:gd name="connsiteX8" fmla="*/ 97560 w 650533"/>
                <a:gd name="connsiteY8" fmla="*/ 12994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533" h="129944">
                  <a:moveTo>
                    <a:pt x="97560" y="129945"/>
                  </a:moveTo>
                  <a:lnTo>
                    <a:pt x="552974" y="129945"/>
                  </a:lnTo>
                  <a:cubicBezTo>
                    <a:pt x="606814" y="129945"/>
                    <a:pt x="650534" y="86225"/>
                    <a:pt x="650534" y="32385"/>
                  </a:cubicBezTo>
                  <a:cubicBezTo>
                    <a:pt x="650534" y="21050"/>
                    <a:pt x="648510" y="10120"/>
                    <a:pt x="644867" y="0"/>
                  </a:cubicBezTo>
                  <a:cubicBezTo>
                    <a:pt x="631508" y="37648"/>
                    <a:pt x="595479" y="65175"/>
                    <a:pt x="552974" y="65175"/>
                  </a:cubicBezTo>
                  <a:lnTo>
                    <a:pt x="97560" y="65175"/>
                  </a:lnTo>
                  <a:cubicBezTo>
                    <a:pt x="55054" y="65175"/>
                    <a:pt x="19026" y="38052"/>
                    <a:pt x="5667" y="0"/>
                  </a:cubicBezTo>
                  <a:cubicBezTo>
                    <a:pt x="2024" y="10120"/>
                    <a:pt x="0" y="21050"/>
                    <a:pt x="0" y="32385"/>
                  </a:cubicBezTo>
                  <a:cubicBezTo>
                    <a:pt x="0" y="86225"/>
                    <a:pt x="43720" y="129945"/>
                    <a:pt x="97560" y="129945"/>
                  </a:cubicBezTo>
                  <a:close/>
                </a:path>
              </a:pathLst>
            </a:custGeom>
            <a:solidFill>
              <a:srgbClr val="DCDDDE"/>
            </a:solidFill>
            <a:ln w="404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AA5B00B-1364-6345-443A-55585A25D0D0}"/>
                </a:ext>
              </a:extLst>
            </p:cNvPr>
            <p:cNvSpPr/>
            <p:nvPr/>
          </p:nvSpPr>
          <p:spPr>
            <a:xfrm>
              <a:off x="4471963" y="2837330"/>
              <a:ext cx="520184" cy="64770"/>
            </a:xfrm>
            <a:custGeom>
              <a:avLst/>
              <a:gdLst>
                <a:gd name="connsiteX0" fmla="*/ 487799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799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799" y="0"/>
                  </a:moveTo>
                  <a:lnTo>
                    <a:pt x="32385" y="0"/>
                  </a:lnTo>
                  <a:cubicBezTo>
                    <a:pt x="14574" y="0"/>
                    <a:pt x="0" y="14573"/>
                    <a:pt x="0" y="32385"/>
                  </a:cubicBezTo>
                  <a:cubicBezTo>
                    <a:pt x="0" y="50197"/>
                    <a:pt x="14574" y="64770"/>
                    <a:pt x="32385" y="64770"/>
                  </a:cubicBezTo>
                  <a:lnTo>
                    <a:pt x="487799" y="64770"/>
                  </a:lnTo>
                  <a:cubicBezTo>
                    <a:pt x="505611" y="64770"/>
                    <a:pt x="520184" y="50197"/>
                    <a:pt x="520184" y="32385"/>
                  </a:cubicBezTo>
                  <a:cubicBezTo>
                    <a:pt x="520184" y="14573"/>
                    <a:pt x="505611" y="0"/>
                    <a:pt x="487799" y="0"/>
                  </a:cubicBezTo>
                  <a:close/>
                </a:path>
              </a:pathLst>
            </a:custGeom>
            <a:solidFill>
              <a:srgbClr val="FFFFFF"/>
            </a:solidFill>
            <a:ln w="404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30FB3AC-FE02-D44C-12C8-1B37D0F24EF8}"/>
                </a:ext>
              </a:extLst>
            </p:cNvPr>
            <p:cNvSpPr/>
            <p:nvPr/>
          </p:nvSpPr>
          <p:spPr>
            <a:xfrm>
              <a:off x="4406788" y="2122027"/>
              <a:ext cx="650533" cy="845653"/>
            </a:xfrm>
            <a:custGeom>
              <a:avLst/>
              <a:gdLst>
                <a:gd name="connsiteX0" fmla="*/ 97560 w 650533"/>
                <a:gd name="connsiteY0" fmla="*/ 845653 h 845653"/>
                <a:gd name="connsiteX1" fmla="*/ 552974 w 650533"/>
                <a:gd name="connsiteY1" fmla="*/ 845653 h 845653"/>
                <a:gd name="connsiteX2" fmla="*/ 644867 w 650533"/>
                <a:gd name="connsiteY2" fmla="*/ 780478 h 845653"/>
                <a:gd name="connsiteX3" fmla="*/ 650534 w 650533"/>
                <a:gd name="connsiteY3" fmla="*/ 748093 h 845653"/>
                <a:gd name="connsiteX4" fmla="*/ 585359 w 650533"/>
                <a:gd name="connsiteY4" fmla="*/ 656201 h 845653"/>
                <a:gd name="connsiteX5" fmla="*/ 585359 w 650533"/>
                <a:gd name="connsiteY5" fmla="*/ 292679 h 845653"/>
                <a:gd name="connsiteX6" fmla="*/ 585359 w 650533"/>
                <a:gd name="connsiteY6" fmla="*/ 97560 h 845653"/>
                <a:gd name="connsiteX7" fmla="*/ 487799 w 650533"/>
                <a:gd name="connsiteY7" fmla="*/ 0 h 845653"/>
                <a:gd name="connsiteX8" fmla="*/ 162735 w 650533"/>
                <a:gd name="connsiteY8" fmla="*/ 0 h 845653"/>
                <a:gd name="connsiteX9" fmla="*/ 65175 w 650533"/>
                <a:gd name="connsiteY9" fmla="*/ 97560 h 845653"/>
                <a:gd name="connsiteX10" fmla="*/ 65175 w 650533"/>
                <a:gd name="connsiteY10" fmla="*/ 292679 h 845653"/>
                <a:gd name="connsiteX11" fmla="*/ 65175 w 650533"/>
                <a:gd name="connsiteY11" fmla="*/ 656201 h 845653"/>
                <a:gd name="connsiteX12" fmla="*/ 0 w 650533"/>
                <a:gd name="connsiteY12" fmla="*/ 748093 h 845653"/>
                <a:gd name="connsiteX13" fmla="*/ 5667 w 650533"/>
                <a:gd name="connsiteY13" fmla="*/ 780478 h 845653"/>
                <a:gd name="connsiteX14" fmla="*/ 97560 w 650533"/>
                <a:gd name="connsiteY14" fmla="*/ 845653 h 845653"/>
                <a:gd name="connsiteX15" fmla="*/ 129945 w 650533"/>
                <a:gd name="connsiteY15" fmla="*/ 97560 h 845653"/>
                <a:gd name="connsiteX16" fmla="*/ 162330 w 650533"/>
                <a:gd name="connsiteY16" fmla="*/ 65175 h 845653"/>
                <a:gd name="connsiteX17" fmla="*/ 487394 w 650533"/>
                <a:gd name="connsiteY17" fmla="*/ 65175 h 845653"/>
                <a:gd name="connsiteX18" fmla="*/ 519779 w 650533"/>
                <a:gd name="connsiteY18" fmla="*/ 97560 h 845653"/>
                <a:gd name="connsiteX19" fmla="*/ 519779 w 650533"/>
                <a:gd name="connsiteY19" fmla="*/ 260294 h 845653"/>
                <a:gd name="connsiteX20" fmla="*/ 129540 w 650533"/>
                <a:gd name="connsiteY20" fmla="*/ 260294 h 845653"/>
                <a:gd name="connsiteX21" fmla="*/ 129540 w 650533"/>
                <a:gd name="connsiteY21" fmla="*/ 97560 h 845653"/>
                <a:gd name="connsiteX22" fmla="*/ 552974 w 650533"/>
                <a:gd name="connsiteY22" fmla="*/ 780478 h 845653"/>
                <a:gd name="connsiteX23" fmla="*/ 97560 w 650533"/>
                <a:gd name="connsiteY23" fmla="*/ 780478 h 845653"/>
                <a:gd name="connsiteX24" fmla="*/ 65175 w 650533"/>
                <a:gd name="connsiteY24" fmla="*/ 748093 h 845653"/>
                <a:gd name="connsiteX25" fmla="*/ 97560 w 650533"/>
                <a:gd name="connsiteY25" fmla="*/ 715708 h 845653"/>
                <a:gd name="connsiteX26" fmla="*/ 552974 w 650533"/>
                <a:gd name="connsiteY26" fmla="*/ 715708 h 845653"/>
                <a:gd name="connsiteX27" fmla="*/ 585359 w 650533"/>
                <a:gd name="connsiteY27" fmla="*/ 748093 h 845653"/>
                <a:gd name="connsiteX28" fmla="*/ 552974 w 650533"/>
                <a:gd name="connsiteY28" fmla="*/ 780478 h 845653"/>
                <a:gd name="connsiteX29" fmla="*/ 520184 w 650533"/>
                <a:gd name="connsiteY29" fmla="*/ 325064 h 845653"/>
                <a:gd name="connsiteX30" fmla="*/ 520184 w 650533"/>
                <a:gd name="connsiteY30" fmla="*/ 650129 h 845653"/>
                <a:gd name="connsiteX31" fmla="*/ 129945 w 650533"/>
                <a:gd name="connsiteY31" fmla="*/ 650129 h 845653"/>
                <a:gd name="connsiteX32" fmla="*/ 129945 w 650533"/>
                <a:gd name="connsiteY32" fmla="*/ 325064 h 845653"/>
                <a:gd name="connsiteX33" fmla="*/ 520184 w 650533"/>
                <a:gd name="connsiteY33" fmla="*/ 325064 h 84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533" h="845653">
                  <a:moveTo>
                    <a:pt x="97560" y="845653"/>
                  </a:moveTo>
                  <a:lnTo>
                    <a:pt x="552974" y="845653"/>
                  </a:lnTo>
                  <a:cubicBezTo>
                    <a:pt x="595479" y="845653"/>
                    <a:pt x="631508" y="818531"/>
                    <a:pt x="644867" y="780478"/>
                  </a:cubicBezTo>
                  <a:cubicBezTo>
                    <a:pt x="648510" y="770358"/>
                    <a:pt x="650534" y="759428"/>
                    <a:pt x="650534" y="748093"/>
                  </a:cubicBezTo>
                  <a:cubicBezTo>
                    <a:pt x="650534" y="705588"/>
                    <a:pt x="623411" y="669560"/>
                    <a:pt x="585359" y="656201"/>
                  </a:cubicBezTo>
                  <a:lnTo>
                    <a:pt x="585359" y="292679"/>
                  </a:lnTo>
                  <a:lnTo>
                    <a:pt x="585359" y="97560"/>
                  </a:lnTo>
                  <a:cubicBezTo>
                    <a:pt x="585359" y="43720"/>
                    <a:pt x="541639" y="0"/>
                    <a:pt x="487799" y="0"/>
                  </a:cubicBezTo>
                  <a:lnTo>
                    <a:pt x="162735" y="0"/>
                  </a:lnTo>
                  <a:cubicBezTo>
                    <a:pt x="108895" y="0"/>
                    <a:pt x="65175" y="43720"/>
                    <a:pt x="65175" y="97560"/>
                  </a:cubicBezTo>
                  <a:lnTo>
                    <a:pt x="65175" y="292679"/>
                  </a:lnTo>
                  <a:lnTo>
                    <a:pt x="65175" y="656201"/>
                  </a:lnTo>
                  <a:cubicBezTo>
                    <a:pt x="27527" y="669560"/>
                    <a:pt x="0" y="705588"/>
                    <a:pt x="0" y="748093"/>
                  </a:cubicBezTo>
                  <a:cubicBezTo>
                    <a:pt x="0" y="759428"/>
                    <a:pt x="2024" y="770358"/>
                    <a:pt x="5667" y="780478"/>
                  </a:cubicBezTo>
                  <a:cubicBezTo>
                    <a:pt x="19026" y="818126"/>
                    <a:pt x="55054" y="845653"/>
                    <a:pt x="97560" y="845653"/>
                  </a:cubicBezTo>
                  <a:close/>
                  <a:moveTo>
                    <a:pt x="129945" y="97560"/>
                  </a:moveTo>
                  <a:cubicBezTo>
                    <a:pt x="129945" y="79748"/>
                    <a:pt x="144518" y="65175"/>
                    <a:pt x="162330" y="65175"/>
                  </a:cubicBezTo>
                  <a:lnTo>
                    <a:pt x="487394" y="65175"/>
                  </a:lnTo>
                  <a:cubicBezTo>
                    <a:pt x="505206" y="65175"/>
                    <a:pt x="519779" y="79748"/>
                    <a:pt x="519779" y="97560"/>
                  </a:cubicBezTo>
                  <a:lnTo>
                    <a:pt x="519779" y="260294"/>
                  </a:lnTo>
                  <a:lnTo>
                    <a:pt x="129540" y="260294"/>
                  </a:lnTo>
                  <a:lnTo>
                    <a:pt x="129540" y="97560"/>
                  </a:lnTo>
                  <a:close/>
                  <a:moveTo>
                    <a:pt x="552974" y="780478"/>
                  </a:moveTo>
                  <a:lnTo>
                    <a:pt x="97560" y="780478"/>
                  </a:lnTo>
                  <a:cubicBezTo>
                    <a:pt x="79748" y="780478"/>
                    <a:pt x="65175" y="765905"/>
                    <a:pt x="65175" y="748093"/>
                  </a:cubicBezTo>
                  <a:cubicBezTo>
                    <a:pt x="65175" y="730282"/>
                    <a:pt x="79748" y="715708"/>
                    <a:pt x="97560" y="715708"/>
                  </a:cubicBezTo>
                  <a:lnTo>
                    <a:pt x="552974" y="715708"/>
                  </a:lnTo>
                  <a:cubicBezTo>
                    <a:pt x="570786" y="715708"/>
                    <a:pt x="585359" y="730282"/>
                    <a:pt x="585359" y="748093"/>
                  </a:cubicBezTo>
                  <a:cubicBezTo>
                    <a:pt x="585359" y="765905"/>
                    <a:pt x="570786" y="780478"/>
                    <a:pt x="552974" y="780478"/>
                  </a:cubicBezTo>
                  <a:close/>
                  <a:moveTo>
                    <a:pt x="520184" y="325064"/>
                  </a:moveTo>
                  <a:lnTo>
                    <a:pt x="520184" y="650129"/>
                  </a:lnTo>
                  <a:lnTo>
                    <a:pt x="129945" y="650129"/>
                  </a:lnTo>
                  <a:lnTo>
                    <a:pt x="129945" y="325064"/>
                  </a:lnTo>
                  <a:lnTo>
                    <a:pt x="520184" y="325064"/>
                  </a:lnTo>
                  <a:close/>
                </a:path>
              </a:pathLst>
            </a:custGeom>
            <a:solidFill>
              <a:schemeClr val="accent1"/>
            </a:solidFill>
            <a:ln w="4048" cap="flat">
              <a:noFill/>
              <a:prstDash val="solid"/>
              <a:miter/>
            </a:ln>
          </p:spPr>
          <p:txBody>
            <a:bodyPr rtlCol="0" anchor="ctr"/>
            <a:lstStyle/>
            <a:p>
              <a:endParaRPr lang="en-US"/>
            </a:p>
          </p:txBody>
        </p:sp>
      </p:grpSp>
      <p:sp>
        <p:nvSpPr>
          <p:cNvPr id="29" name="Text Placeholder 5">
            <a:extLst>
              <a:ext uri="{FF2B5EF4-FFF2-40B4-BE49-F238E27FC236}">
                <a16:creationId xmlns:a16="http://schemas.microsoft.com/office/drawing/2014/main" id="{BECBB510-3B1C-D4C0-0FA9-7A1477706847}"/>
              </a:ext>
            </a:extLst>
          </p:cNvPr>
          <p:cNvSpPr txBox="1">
            <a:spLocks/>
          </p:cNvSpPr>
          <p:nvPr/>
        </p:nvSpPr>
        <p:spPr>
          <a:xfrm>
            <a:off x="1152144" y="6482256"/>
            <a:ext cx="9450769" cy="276225"/>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600"/>
              </a:spcBef>
              <a:spcAft>
                <a:spcPts val="600"/>
              </a:spcAft>
              <a:buFont typeface="Arial" panose="020B0604020202020204" pitchFamily="34" charset="0"/>
              <a:buNone/>
              <a:defRPr sz="1000" i="1" kern="1200" spc="0" baseline="0">
                <a:solidFill>
                  <a:schemeClr val="bg1">
                    <a:lumMod val="6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tx1">
                    <a:lumMod val="50000"/>
                    <a:lumOff val="50000"/>
                  </a:schemeClr>
                </a:solidFill>
              </a:rPr>
              <a:t>Graphic shows ALICE 2022 statistics , pre-tax credits,+ FPL 2024 (the most recent years available) statistics in each county.</a:t>
            </a:r>
          </a:p>
          <a:p>
            <a:endParaRPr lang="en-US">
              <a:solidFill>
                <a:schemeClr val="tx1">
                  <a:lumMod val="50000"/>
                  <a:lumOff val="50000"/>
                </a:schemeClr>
              </a:solidFill>
            </a:endParaRPr>
          </a:p>
        </p:txBody>
      </p:sp>
      <p:sp>
        <p:nvSpPr>
          <p:cNvPr id="31" name="Round Same Side Corner Rectangle 30">
            <a:extLst>
              <a:ext uri="{FF2B5EF4-FFF2-40B4-BE49-F238E27FC236}">
                <a16:creationId xmlns:a16="http://schemas.microsoft.com/office/drawing/2014/main" id="{4902D0FD-B613-5585-95C5-D0F207921415}"/>
              </a:ext>
            </a:extLst>
          </p:cNvPr>
          <p:cNvSpPr/>
          <p:nvPr/>
        </p:nvSpPr>
        <p:spPr>
          <a:xfrm>
            <a:off x="142352" y="120580"/>
            <a:ext cx="11907296" cy="1310608"/>
          </a:xfrm>
          <a:prstGeom prst="round2SameRect">
            <a:avLst>
              <a:gd name="adj1" fmla="val 10533"/>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0E17D2D6-2034-CFF2-D75C-CCD63D98A59E}"/>
              </a:ext>
            </a:extLst>
          </p:cNvPr>
          <p:cNvSpPr txBox="1">
            <a:spLocks/>
          </p:cNvSpPr>
          <p:nvPr/>
        </p:nvSpPr>
        <p:spPr>
          <a:xfrm>
            <a:off x="1408175" y="462416"/>
            <a:ext cx="10443311"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In Fayette County, </a:t>
            </a:r>
            <a:r>
              <a:rPr lang="en-US" b="1">
                <a:solidFill>
                  <a:schemeClr val="bg1"/>
                </a:solidFill>
              </a:rPr>
              <a:t>50% </a:t>
            </a:r>
            <a:r>
              <a:rPr lang="en-US">
                <a:solidFill>
                  <a:schemeClr val="bg1"/>
                </a:solidFill>
              </a:rPr>
              <a:t>of households don’t earn enough, despite working, sometimes two or more jobs, to make ends meet. The cost of surviving is nearly three times the federal poverty level.</a:t>
            </a:r>
          </a:p>
        </p:txBody>
      </p:sp>
      <p:cxnSp>
        <p:nvCxnSpPr>
          <p:cNvPr id="33" name="Straight Connector 32">
            <a:extLst>
              <a:ext uri="{FF2B5EF4-FFF2-40B4-BE49-F238E27FC236}">
                <a16:creationId xmlns:a16="http://schemas.microsoft.com/office/drawing/2014/main" id="{EED2FDB8-0A38-40A8-0AB3-62C1E80E352E}"/>
              </a:ext>
            </a:extLst>
          </p:cNvPr>
          <p:cNvCxnSpPr>
            <a:cxnSpLocks/>
          </p:cNvCxnSpPr>
          <p:nvPr/>
        </p:nvCxnSpPr>
        <p:spPr>
          <a:xfrm>
            <a:off x="1383174"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4C1C059-0AB6-2E32-BB34-D5A4A42038A4}"/>
              </a:ext>
            </a:extLst>
          </p:cNvPr>
          <p:cNvCxnSpPr>
            <a:cxnSpLocks/>
          </p:cNvCxnSpPr>
          <p:nvPr/>
        </p:nvCxnSpPr>
        <p:spPr>
          <a:xfrm>
            <a:off x="8031395"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Title 1">
            <a:extLst>
              <a:ext uri="{FF2B5EF4-FFF2-40B4-BE49-F238E27FC236}">
                <a16:creationId xmlns:a16="http://schemas.microsoft.com/office/drawing/2014/main" id="{DAF6D303-3F03-14DE-07A3-B3E53E00CF85}"/>
              </a:ext>
            </a:extLst>
          </p:cNvPr>
          <p:cNvSpPr txBox="1">
            <a:spLocks/>
          </p:cNvSpPr>
          <p:nvPr/>
        </p:nvSpPr>
        <p:spPr>
          <a:xfrm>
            <a:off x="1317106"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$7,170/month</a:t>
            </a:r>
          </a:p>
        </p:txBody>
      </p:sp>
      <p:sp>
        <p:nvSpPr>
          <p:cNvPr id="38" name="Title 1">
            <a:extLst>
              <a:ext uri="{FF2B5EF4-FFF2-40B4-BE49-F238E27FC236}">
                <a16:creationId xmlns:a16="http://schemas.microsoft.com/office/drawing/2014/main" id="{34FBDDFA-7CEB-A95A-80C7-45A4294A89FC}"/>
              </a:ext>
            </a:extLst>
          </p:cNvPr>
          <p:cNvSpPr txBox="1">
            <a:spLocks/>
          </p:cNvSpPr>
          <p:nvPr/>
        </p:nvSpPr>
        <p:spPr>
          <a:xfrm>
            <a:off x="7965327"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$2,600/month</a:t>
            </a:r>
          </a:p>
        </p:txBody>
      </p:sp>
      <p:sp>
        <p:nvSpPr>
          <p:cNvPr id="39" name="Content Placeholder 2">
            <a:extLst>
              <a:ext uri="{FF2B5EF4-FFF2-40B4-BE49-F238E27FC236}">
                <a16:creationId xmlns:a16="http://schemas.microsoft.com/office/drawing/2014/main" id="{C88EF96D-4A2A-ADBC-2E4F-1FC1CDD71533}"/>
              </a:ext>
            </a:extLst>
          </p:cNvPr>
          <p:cNvSpPr txBox="1">
            <a:spLocks/>
          </p:cNvSpPr>
          <p:nvPr/>
        </p:nvSpPr>
        <p:spPr>
          <a:xfrm>
            <a:off x="1317106" y="4169455"/>
            <a:ext cx="2970738" cy="72626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accent1"/>
                </a:solidFill>
              </a:rPr>
              <a:t>ALICE</a:t>
            </a:r>
            <a:r>
              <a:rPr lang="en-US">
                <a:solidFill>
                  <a:schemeClr val="accent1"/>
                </a:solidFill>
              </a:rPr>
              <a:t>* Household essential budget for family of four with two children in child care.</a:t>
            </a:r>
          </a:p>
        </p:txBody>
      </p:sp>
      <p:sp>
        <p:nvSpPr>
          <p:cNvPr id="40" name="Content Placeholder 2">
            <a:extLst>
              <a:ext uri="{FF2B5EF4-FFF2-40B4-BE49-F238E27FC236}">
                <a16:creationId xmlns:a16="http://schemas.microsoft.com/office/drawing/2014/main" id="{BD252407-3284-5C1C-999A-E9E03CA8F313}"/>
              </a:ext>
            </a:extLst>
          </p:cNvPr>
          <p:cNvSpPr txBox="1">
            <a:spLocks/>
          </p:cNvSpPr>
          <p:nvPr/>
        </p:nvSpPr>
        <p:spPr>
          <a:xfrm>
            <a:off x="7992759" y="4169455"/>
            <a:ext cx="2970738"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accent1"/>
                </a:solidFill>
              </a:rPr>
              <a:t>Federal Poverty Level</a:t>
            </a:r>
          </a:p>
        </p:txBody>
      </p:sp>
      <p:graphicFrame>
        <p:nvGraphicFramePr>
          <p:cNvPr id="41" name="Chart 40">
            <a:extLst>
              <a:ext uri="{FF2B5EF4-FFF2-40B4-BE49-F238E27FC236}">
                <a16:creationId xmlns:a16="http://schemas.microsoft.com/office/drawing/2014/main" id="{2A4A3285-89FD-2892-F553-E6F1436D791D}"/>
              </a:ext>
            </a:extLst>
          </p:cNvPr>
          <p:cNvGraphicFramePr/>
          <p:nvPr/>
        </p:nvGraphicFramePr>
        <p:xfrm>
          <a:off x="-52805" y="185261"/>
          <a:ext cx="1771867" cy="1181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6848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A7C712BF-4236-5690-155A-8B667DCD8D01}"/>
              </a:ext>
            </a:extLst>
          </p:cNvPr>
          <p:cNvSpPr/>
          <p:nvPr/>
        </p:nvSpPr>
        <p:spPr>
          <a:xfrm>
            <a:off x="545031" y="5070579"/>
            <a:ext cx="11100816" cy="37924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9">
            <a:extLst>
              <a:ext uri="{FF2B5EF4-FFF2-40B4-BE49-F238E27FC236}">
                <a16:creationId xmlns:a16="http://schemas.microsoft.com/office/drawing/2014/main" id="{BA104565-9625-843D-753B-73996B01C10E}"/>
              </a:ext>
            </a:extLst>
          </p:cNvPr>
          <p:cNvGrpSpPr/>
          <p:nvPr/>
        </p:nvGrpSpPr>
        <p:grpSpPr>
          <a:xfrm>
            <a:off x="4429505" y="2142929"/>
            <a:ext cx="3332989" cy="2927650"/>
            <a:chOff x="2330735" y="818935"/>
            <a:chExt cx="3112184" cy="2733698"/>
          </a:xfrm>
        </p:grpSpPr>
        <p:sp>
          <p:nvSpPr>
            <p:cNvPr id="3" name="Freeform 2">
              <a:extLst>
                <a:ext uri="{FF2B5EF4-FFF2-40B4-BE49-F238E27FC236}">
                  <a16:creationId xmlns:a16="http://schemas.microsoft.com/office/drawing/2014/main" id="{2B5A2843-D2FD-86EE-1128-5DDACBDF7129}"/>
                </a:ext>
              </a:extLst>
            </p:cNvPr>
            <p:cNvSpPr/>
            <p:nvPr/>
          </p:nvSpPr>
          <p:spPr>
            <a:xfrm>
              <a:off x="2585537" y="1350049"/>
              <a:ext cx="2601729" cy="2137814"/>
            </a:xfrm>
            <a:custGeom>
              <a:avLst/>
              <a:gdLst>
                <a:gd name="connsiteX0" fmla="*/ 780478 w 2601729"/>
                <a:gd name="connsiteY0" fmla="*/ 2040255 h 2137814"/>
                <a:gd name="connsiteX1" fmla="*/ 878038 w 2601729"/>
                <a:gd name="connsiteY1" fmla="*/ 1942695 h 2137814"/>
                <a:gd name="connsiteX2" fmla="*/ 910423 w 2601729"/>
                <a:gd name="connsiteY2" fmla="*/ 1942695 h 2137814"/>
                <a:gd name="connsiteX3" fmla="*/ 910423 w 2601729"/>
                <a:gd name="connsiteY3" fmla="*/ 934712 h 2137814"/>
                <a:gd name="connsiteX4" fmla="*/ 1007983 w 2601729"/>
                <a:gd name="connsiteY4" fmla="*/ 837152 h 2137814"/>
                <a:gd name="connsiteX5" fmla="*/ 1593342 w 2601729"/>
                <a:gd name="connsiteY5" fmla="*/ 837152 h 2137814"/>
                <a:gd name="connsiteX6" fmla="*/ 1690902 w 2601729"/>
                <a:gd name="connsiteY6" fmla="*/ 934712 h 2137814"/>
                <a:gd name="connsiteX7" fmla="*/ 1690902 w 2601729"/>
                <a:gd name="connsiteY7" fmla="*/ 1942695 h 2137814"/>
                <a:gd name="connsiteX8" fmla="*/ 1721263 w 2601729"/>
                <a:gd name="connsiteY8" fmla="*/ 1942695 h 2137814"/>
                <a:gd name="connsiteX9" fmla="*/ 1821251 w 2601729"/>
                <a:gd name="connsiteY9" fmla="*/ 2042684 h 2137814"/>
                <a:gd name="connsiteX10" fmla="*/ 1821251 w 2601729"/>
                <a:gd name="connsiteY10" fmla="*/ 2137815 h 2137814"/>
                <a:gd name="connsiteX11" fmla="*/ 2601730 w 2601729"/>
                <a:gd name="connsiteY11" fmla="*/ 2137815 h 2137814"/>
                <a:gd name="connsiteX12" fmla="*/ 2601730 w 2601729"/>
                <a:gd name="connsiteY12" fmla="*/ 735139 h 2137814"/>
                <a:gd name="connsiteX13" fmla="*/ 1301067 w 2601729"/>
                <a:gd name="connsiteY13" fmla="*/ 0 h 2137814"/>
                <a:gd name="connsiteX14" fmla="*/ 0 w 2601729"/>
                <a:gd name="connsiteY14" fmla="*/ 735139 h 2137814"/>
                <a:gd name="connsiteX15" fmla="*/ 0 w 2601729"/>
                <a:gd name="connsiteY15" fmla="*/ 735139 h 2137814"/>
                <a:gd name="connsiteX16" fmla="*/ 0 w 2601729"/>
                <a:gd name="connsiteY16" fmla="*/ 735139 h 2137814"/>
                <a:gd name="connsiteX17" fmla="*/ 0 w 2601729"/>
                <a:gd name="connsiteY17" fmla="*/ 2137815 h 2137814"/>
                <a:gd name="connsiteX18" fmla="*/ 780478 w 2601729"/>
                <a:gd name="connsiteY18" fmla="*/ 2137815 h 2137814"/>
                <a:gd name="connsiteX19" fmla="*/ 780478 w 2601729"/>
                <a:gd name="connsiteY19" fmla="*/ 2040255 h 2137814"/>
                <a:gd name="connsiteX20" fmla="*/ 1821251 w 2601729"/>
                <a:gd name="connsiteY20" fmla="*/ 1520071 h 2137814"/>
                <a:gd name="connsiteX21" fmla="*/ 1886426 w 2601729"/>
                <a:gd name="connsiteY21" fmla="*/ 1428179 h 2137814"/>
                <a:gd name="connsiteX22" fmla="*/ 1886426 w 2601729"/>
                <a:gd name="connsiteY22" fmla="*/ 1064657 h 2137814"/>
                <a:gd name="connsiteX23" fmla="*/ 1886426 w 2601729"/>
                <a:gd name="connsiteY23" fmla="*/ 869537 h 2137814"/>
                <a:gd name="connsiteX24" fmla="*/ 1983986 w 2601729"/>
                <a:gd name="connsiteY24" fmla="*/ 771978 h 2137814"/>
                <a:gd name="connsiteX25" fmla="*/ 2309050 w 2601729"/>
                <a:gd name="connsiteY25" fmla="*/ 771978 h 2137814"/>
                <a:gd name="connsiteX26" fmla="*/ 2406610 w 2601729"/>
                <a:gd name="connsiteY26" fmla="*/ 869537 h 2137814"/>
                <a:gd name="connsiteX27" fmla="*/ 2406610 w 2601729"/>
                <a:gd name="connsiteY27" fmla="*/ 1064657 h 2137814"/>
                <a:gd name="connsiteX28" fmla="*/ 2406610 w 2601729"/>
                <a:gd name="connsiteY28" fmla="*/ 1428179 h 2137814"/>
                <a:gd name="connsiteX29" fmla="*/ 2471785 w 2601729"/>
                <a:gd name="connsiteY29" fmla="*/ 1520071 h 2137814"/>
                <a:gd name="connsiteX30" fmla="*/ 2466118 w 2601729"/>
                <a:gd name="connsiteY30" fmla="*/ 1552456 h 2137814"/>
                <a:gd name="connsiteX31" fmla="*/ 2471785 w 2601729"/>
                <a:gd name="connsiteY31" fmla="*/ 1584841 h 2137814"/>
                <a:gd name="connsiteX32" fmla="*/ 2374225 w 2601729"/>
                <a:gd name="connsiteY32" fmla="*/ 1682401 h 2137814"/>
                <a:gd name="connsiteX33" fmla="*/ 1918811 w 2601729"/>
                <a:gd name="connsiteY33" fmla="*/ 1682401 h 2137814"/>
                <a:gd name="connsiteX34" fmla="*/ 1821251 w 2601729"/>
                <a:gd name="connsiteY34" fmla="*/ 1584841 h 2137814"/>
                <a:gd name="connsiteX35" fmla="*/ 1826919 w 2601729"/>
                <a:gd name="connsiteY35" fmla="*/ 1552456 h 2137814"/>
                <a:gd name="connsiteX36" fmla="*/ 1821251 w 2601729"/>
                <a:gd name="connsiteY36" fmla="*/ 1520071 h 2137814"/>
                <a:gd name="connsiteX37" fmla="*/ 227909 w 2601729"/>
                <a:gd name="connsiteY37" fmla="*/ 1682401 h 2137814"/>
                <a:gd name="connsiteX38" fmla="*/ 130350 w 2601729"/>
                <a:gd name="connsiteY38" fmla="*/ 1584841 h 2137814"/>
                <a:gd name="connsiteX39" fmla="*/ 136017 w 2601729"/>
                <a:gd name="connsiteY39" fmla="*/ 1552456 h 2137814"/>
                <a:gd name="connsiteX40" fmla="*/ 130350 w 2601729"/>
                <a:gd name="connsiteY40" fmla="*/ 1520071 h 2137814"/>
                <a:gd name="connsiteX41" fmla="*/ 195524 w 2601729"/>
                <a:gd name="connsiteY41" fmla="*/ 1428179 h 2137814"/>
                <a:gd name="connsiteX42" fmla="*/ 195524 w 2601729"/>
                <a:gd name="connsiteY42" fmla="*/ 1195007 h 2137814"/>
                <a:gd name="connsiteX43" fmla="*/ 195524 w 2601729"/>
                <a:gd name="connsiteY43" fmla="*/ 869942 h 2137814"/>
                <a:gd name="connsiteX44" fmla="*/ 293084 w 2601729"/>
                <a:gd name="connsiteY44" fmla="*/ 772382 h 2137814"/>
                <a:gd name="connsiteX45" fmla="*/ 618149 w 2601729"/>
                <a:gd name="connsiteY45" fmla="*/ 772382 h 2137814"/>
                <a:gd name="connsiteX46" fmla="*/ 715708 w 2601729"/>
                <a:gd name="connsiteY46" fmla="*/ 869942 h 2137814"/>
                <a:gd name="connsiteX47" fmla="*/ 715708 w 2601729"/>
                <a:gd name="connsiteY47" fmla="*/ 1195007 h 2137814"/>
                <a:gd name="connsiteX48" fmla="*/ 715708 w 2601729"/>
                <a:gd name="connsiteY48" fmla="*/ 1428179 h 2137814"/>
                <a:gd name="connsiteX49" fmla="*/ 780883 w 2601729"/>
                <a:gd name="connsiteY49" fmla="*/ 1520071 h 2137814"/>
                <a:gd name="connsiteX50" fmla="*/ 775216 w 2601729"/>
                <a:gd name="connsiteY50" fmla="*/ 1552456 h 2137814"/>
                <a:gd name="connsiteX51" fmla="*/ 780883 w 2601729"/>
                <a:gd name="connsiteY51" fmla="*/ 1584841 h 2137814"/>
                <a:gd name="connsiteX52" fmla="*/ 683323 w 2601729"/>
                <a:gd name="connsiteY52" fmla="*/ 1682401 h 2137814"/>
                <a:gd name="connsiteX53" fmla="*/ 227909 w 2601729"/>
                <a:gd name="connsiteY53" fmla="*/ 1682401 h 213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01729" h="2137814">
                  <a:moveTo>
                    <a:pt x="780478" y="2040255"/>
                  </a:moveTo>
                  <a:cubicBezTo>
                    <a:pt x="780478" y="1986415"/>
                    <a:pt x="824198" y="1942695"/>
                    <a:pt x="878038" y="1942695"/>
                  </a:cubicBezTo>
                  <a:lnTo>
                    <a:pt x="910423" y="1942695"/>
                  </a:lnTo>
                  <a:lnTo>
                    <a:pt x="910423" y="934712"/>
                  </a:lnTo>
                  <a:cubicBezTo>
                    <a:pt x="910423" y="880872"/>
                    <a:pt x="954143" y="837152"/>
                    <a:pt x="1007983" y="837152"/>
                  </a:cubicBezTo>
                  <a:lnTo>
                    <a:pt x="1593342" y="837152"/>
                  </a:lnTo>
                  <a:cubicBezTo>
                    <a:pt x="1647182" y="837152"/>
                    <a:pt x="1690902" y="880872"/>
                    <a:pt x="1690902" y="934712"/>
                  </a:cubicBezTo>
                  <a:lnTo>
                    <a:pt x="1690902" y="1942695"/>
                  </a:lnTo>
                  <a:lnTo>
                    <a:pt x="1721263" y="1942695"/>
                  </a:lnTo>
                  <a:cubicBezTo>
                    <a:pt x="1776317" y="1942695"/>
                    <a:pt x="1821251" y="1987629"/>
                    <a:pt x="1821251" y="2042684"/>
                  </a:cubicBezTo>
                  <a:lnTo>
                    <a:pt x="1821251" y="2137815"/>
                  </a:lnTo>
                  <a:lnTo>
                    <a:pt x="2601730" y="2137815"/>
                  </a:lnTo>
                  <a:lnTo>
                    <a:pt x="2601730" y="735139"/>
                  </a:lnTo>
                  <a:lnTo>
                    <a:pt x="1301067" y="0"/>
                  </a:lnTo>
                  <a:lnTo>
                    <a:pt x="0" y="735139"/>
                  </a:lnTo>
                  <a:lnTo>
                    <a:pt x="0" y="735139"/>
                  </a:lnTo>
                  <a:lnTo>
                    <a:pt x="0" y="735139"/>
                  </a:lnTo>
                  <a:lnTo>
                    <a:pt x="0" y="2137815"/>
                  </a:lnTo>
                  <a:lnTo>
                    <a:pt x="780478" y="2137815"/>
                  </a:lnTo>
                  <a:lnTo>
                    <a:pt x="780478" y="2040255"/>
                  </a:lnTo>
                  <a:close/>
                  <a:moveTo>
                    <a:pt x="1821251" y="1520071"/>
                  </a:moveTo>
                  <a:cubicBezTo>
                    <a:pt x="1821251" y="1477566"/>
                    <a:pt x="1848374" y="1441537"/>
                    <a:pt x="1886426" y="1428179"/>
                  </a:cubicBezTo>
                  <a:lnTo>
                    <a:pt x="1886426" y="1064657"/>
                  </a:lnTo>
                  <a:lnTo>
                    <a:pt x="1886426" y="869537"/>
                  </a:lnTo>
                  <a:cubicBezTo>
                    <a:pt x="1886426" y="815697"/>
                    <a:pt x="1930146" y="771978"/>
                    <a:pt x="1983986" y="771978"/>
                  </a:cubicBezTo>
                  <a:lnTo>
                    <a:pt x="2309050" y="771978"/>
                  </a:lnTo>
                  <a:cubicBezTo>
                    <a:pt x="2362891" y="771978"/>
                    <a:pt x="2406610" y="815697"/>
                    <a:pt x="2406610" y="869537"/>
                  </a:cubicBezTo>
                  <a:lnTo>
                    <a:pt x="2406610" y="1064657"/>
                  </a:lnTo>
                  <a:lnTo>
                    <a:pt x="2406610" y="1428179"/>
                  </a:lnTo>
                  <a:cubicBezTo>
                    <a:pt x="2444258" y="1441537"/>
                    <a:pt x="2471785" y="1477566"/>
                    <a:pt x="2471785" y="1520071"/>
                  </a:cubicBezTo>
                  <a:cubicBezTo>
                    <a:pt x="2471785" y="1531406"/>
                    <a:pt x="2469761" y="1542336"/>
                    <a:pt x="2466118" y="1552456"/>
                  </a:cubicBezTo>
                  <a:cubicBezTo>
                    <a:pt x="2469761" y="1562576"/>
                    <a:pt x="2471785" y="1573506"/>
                    <a:pt x="2471785" y="1584841"/>
                  </a:cubicBezTo>
                  <a:cubicBezTo>
                    <a:pt x="2471785" y="1638681"/>
                    <a:pt x="2428065" y="1682401"/>
                    <a:pt x="2374225" y="1682401"/>
                  </a:cubicBezTo>
                  <a:lnTo>
                    <a:pt x="1918811" y="1682401"/>
                  </a:lnTo>
                  <a:cubicBezTo>
                    <a:pt x="1864971" y="1682401"/>
                    <a:pt x="1821251" y="1638681"/>
                    <a:pt x="1821251" y="1584841"/>
                  </a:cubicBezTo>
                  <a:cubicBezTo>
                    <a:pt x="1821251" y="1573506"/>
                    <a:pt x="1823275" y="1562576"/>
                    <a:pt x="1826919" y="1552456"/>
                  </a:cubicBezTo>
                  <a:cubicBezTo>
                    <a:pt x="1823275" y="1542336"/>
                    <a:pt x="1821251" y="1531406"/>
                    <a:pt x="1821251" y="1520071"/>
                  </a:cubicBezTo>
                  <a:close/>
                  <a:moveTo>
                    <a:pt x="227909" y="1682401"/>
                  </a:moveTo>
                  <a:cubicBezTo>
                    <a:pt x="174069" y="1682401"/>
                    <a:pt x="130350" y="1638681"/>
                    <a:pt x="130350" y="1584841"/>
                  </a:cubicBezTo>
                  <a:cubicBezTo>
                    <a:pt x="130350" y="1573506"/>
                    <a:pt x="132374" y="1562576"/>
                    <a:pt x="136017" y="1552456"/>
                  </a:cubicBezTo>
                  <a:cubicBezTo>
                    <a:pt x="132374" y="1542336"/>
                    <a:pt x="130350" y="1531406"/>
                    <a:pt x="130350" y="1520071"/>
                  </a:cubicBezTo>
                  <a:cubicBezTo>
                    <a:pt x="130350" y="1477566"/>
                    <a:pt x="157472" y="1441537"/>
                    <a:pt x="195524" y="1428179"/>
                  </a:cubicBezTo>
                  <a:lnTo>
                    <a:pt x="195524" y="1195007"/>
                  </a:lnTo>
                  <a:lnTo>
                    <a:pt x="195524" y="869942"/>
                  </a:lnTo>
                  <a:cubicBezTo>
                    <a:pt x="195524" y="816102"/>
                    <a:pt x="239244" y="772382"/>
                    <a:pt x="293084" y="772382"/>
                  </a:cubicBezTo>
                  <a:lnTo>
                    <a:pt x="618149" y="772382"/>
                  </a:lnTo>
                  <a:cubicBezTo>
                    <a:pt x="671989" y="772382"/>
                    <a:pt x="715708" y="816102"/>
                    <a:pt x="715708" y="869942"/>
                  </a:cubicBezTo>
                  <a:lnTo>
                    <a:pt x="715708" y="1195007"/>
                  </a:lnTo>
                  <a:lnTo>
                    <a:pt x="715708" y="1428179"/>
                  </a:lnTo>
                  <a:cubicBezTo>
                    <a:pt x="753761" y="1441537"/>
                    <a:pt x="780883" y="1477566"/>
                    <a:pt x="780883" y="1520071"/>
                  </a:cubicBezTo>
                  <a:cubicBezTo>
                    <a:pt x="780883" y="1531406"/>
                    <a:pt x="778859" y="1542336"/>
                    <a:pt x="775216" y="1552456"/>
                  </a:cubicBezTo>
                  <a:cubicBezTo>
                    <a:pt x="778859" y="1562576"/>
                    <a:pt x="780883" y="1573506"/>
                    <a:pt x="780883" y="1584841"/>
                  </a:cubicBezTo>
                  <a:cubicBezTo>
                    <a:pt x="780883" y="1638681"/>
                    <a:pt x="737163" y="1682401"/>
                    <a:pt x="683323" y="1682401"/>
                  </a:cubicBezTo>
                  <a:lnTo>
                    <a:pt x="227909" y="1682401"/>
                  </a:lnTo>
                  <a:close/>
                </a:path>
              </a:pathLst>
            </a:custGeom>
            <a:solidFill>
              <a:srgbClr val="FFFFFF"/>
            </a:solidFill>
            <a:ln w="404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895FB0A8-6CAE-AD9D-5913-EF65C5CF0C08}"/>
                </a:ext>
              </a:extLst>
            </p:cNvPr>
            <p:cNvSpPr/>
            <p:nvPr/>
          </p:nvSpPr>
          <p:spPr>
            <a:xfrm>
              <a:off x="3691485" y="2739770"/>
              <a:ext cx="4048" cy="4048"/>
            </a:xfrm>
            <a:custGeom>
              <a:avLst/>
              <a:gdLst>
                <a:gd name="connsiteX0" fmla="*/ 0 w 4048"/>
                <a:gd name="connsiteY0" fmla="*/ 0 h 4048"/>
                <a:gd name="connsiteX1" fmla="*/ 0 w 4048"/>
                <a:gd name="connsiteY1" fmla="*/ 0 h 4048"/>
                <a:gd name="connsiteX2" fmla="*/ 0 w 4048"/>
                <a:gd name="connsiteY2" fmla="*/ 0 h 4048"/>
              </a:gdLst>
              <a:ahLst/>
              <a:cxnLst>
                <a:cxn ang="0">
                  <a:pos x="connsiteX0" y="connsiteY0"/>
                </a:cxn>
                <a:cxn ang="0">
                  <a:pos x="connsiteX1" y="connsiteY1"/>
                </a:cxn>
                <a:cxn ang="0">
                  <a:pos x="connsiteX2" y="connsiteY2"/>
                </a:cxn>
              </a:cxnLst>
              <a:rect l="l" t="t" r="r" b="b"/>
              <a:pathLst>
                <a:path w="4048" h="4048">
                  <a:moveTo>
                    <a:pt x="0" y="0"/>
                  </a:moveTo>
                  <a:lnTo>
                    <a:pt x="0" y="0"/>
                  </a:lnTo>
                  <a:lnTo>
                    <a:pt x="0" y="0"/>
                  </a:lnTo>
                  <a:close/>
                </a:path>
              </a:pathLst>
            </a:custGeom>
            <a:solidFill>
              <a:srgbClr val="FCB23D"/>
            </a:solidFill>
            <a:ln w="404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1924617-E601-FCE6-7C4C-A02530745015}"/>
                </a:ext>
              </a:extLst>
            </p:cNvPr>
            <p:cNvSpPr/>
            <p:nvPr/>
          </p:nvSpPr>
          <p:spPr>
            <a:xfrm>
              <a:off x="3561540" y="2251971"/>
              <a:ext cx="650533" cy="1040368"/>
            </a:xfrm>
            <a:custGeom>
              <a:avLst/>
              <a:gdLst>
                <a:gd name="connsiteX0" fmla="*/ 617744 w 650533"/>
                <a:gd name="connsiteY0" fmla="*/ 0 h 1040368"/>
                <a:gd name="connsiteX1" fmla="*/ 32385 w 650533"/>
                <a:gd name="connsiteY1" fmla="*/ 0 h 1040368"/>
                <a:gd name="connsiteX2" fmla="*/ 0 w 650533"/>
                <a:gd name="connsiteY2" fmla="*/ 32385 h 1040368"/>
                <a:gd name="connsiteX3" fmla="*/ 0 w 650533"/>
                <a:gd name="connsiteY3" fmla="*/ 1040368 h 1040368"/>
                <a:gd name="connsiteX4" fmla="*/ 650534 w 650533"/>
                <a:gd name="connsiteY4" fmla="*/ 1040368 h 1040368"/>
                <a:gd name="connsiteX5" fmla="*/ 650534 w 650533"/>
                <a:gd name="connsiteY5" fmla="*/ 32385 h 1040368"/>
                <a:gd name="connsiteX6" fmla="*/ 617744 w 650533"/>
                <a:gd name="connsiteY6" fmla="*/ 0 h 1040368"/>
                <a:gd name="connsiteX7" fmla="*/ 97155 w 650533"/>
                <a:gd name="connsiteY7" fmla="*/ 552974 h 1040368"/>
                <a:gd name="connsiteX8" fmla="*/ 31980 w 650533"/>
                <a:gd name="connsiteY8" fmla="*/ 487799 h 1040368"/>
                <a:gd name="connsiteX9" fmla="*/ 97155 w 650533"/>
                <a:gd name="connsiteY9" fmla="*/ 422624 h 1040368"/>
                <a:gd name="connsiteX10" fmla="*/ 162330 w 650533"/>
                <a:gd name="connsiteY10" fmla="*/ 487799 h 1040368"/>
                <a:gd name="connsiteX11" fmla="*/ 97155 w 650533"/>
                <a:gd name="connsiteY11" fmla="*/ 552974 h 104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533" h="1040368">
                  <a:moveTo>
                    <a:pt x="617744" y="0"/>
                  </a:moveTo>
                  <a:lnTo>
                    <a:pt x="32385" y="0"/>
                  </a:lnTo>
                  <a:cubicBezTo>
                    <a:pt x="14573" y="0"/>
                    <a:pt x="0" y="14573"/>
                    <a:pt x="0" y="32385"/>
                  </a:cubicBezTo>
                  <a:lnTo>
                    <a:pt x="0" y="1040368"/>
                  </a:lnTo>
                  <a:lnTo>
                    <a:pt x="650534" y="1040368"/>
                  </a:lnTo>
                  <a:lnTo>
                    <a:pt x="650534" y="32385"/>
                  </a:lnTo>
                  <a:cubicBezTo>
                    <a:pt x="650129" y="14573"/>
                    <a:pt x="635556" y="0"/>
                    <a:pt x="617744" y="0"/>
                  </a:cubicBezTo>
                  <a:close/>
                  <a:moveTo>
                    <a:pt x="97155" y="552974"/>
                  </a:moveTo>
                  <a:cubicBezTo>
                    <a:pt x="61127" y="552974"/>
                    <a:pt x="31980" y="523827"/>
                    <a:pt x="31980" y="487799"/>
                  </a:cubicBezTo>
                  <a:cubicBezTo>
                    <a:pt x="31980" y="451771"/>
                    <a:pt x="61127" y="422624"/>
                    <a:pt x="97155" y="422624"/>
                  </a:cubicBezTo>
                  <a:cubicBezTo>
                    <a:pt x="133183" y="422624"/>
                    <a:pt x="162330" y="451771"/>
                    <a:pt x="162330" y="487799"/>
                  </a:cubicBezTo>
                  <a:cubicBezTo>
                    <a:pt x="162330" y="523827"/>
                    <a:pt x="133183" y="552974"/>
                    <a:pt x="97155" y="552974"/>
                  </a:cubicBezTo>
                  <a:close/>
                </a:path>
              </a:pathLst>
            </a:custGeom>
            <a:solidFill>
              <a:srgbClr val="FCB23D"/>
            </a:solidFill>
            <a:ln w="404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1562B71-9D85-A2E3-422C-0653AD66BF69}"/>
                </a:ext>
              </a:extLst>
            </p:cNvPr>
            <p:cNvSpPr/>
            <p:nvPr/>
          </p:nvSpPr>
          <p:spPr>
            <a:xfrm>
              <a:off x="3431190" y="3357919"/>
              <a:ext cx="910423" cy="129944"/>
            </a:xfrm>
            <a:custGeom>
              <a:avLst/>
              <a:gdLst>
                <a:gd name="connsiteX0" fmla="*/ 910423 w 910423"/>
                <a:gd name="connsiteY0" fmla="*/ 34814 h 129944"/>
                <a:gd name="connsiteX1" fmla="*/ 875610 w 910423"/>
                <a:gd name="connsiteY1" fmla="*/ 0 h 129944"/>
                <a:gd name="connsiteX2" fmla="*/ 32385 w 910423"/>
                <a:gd name="connsiteY2" fmla="*/ 0 h 129944"/>
                <a:gd name="connsiteX3" fmla="*/ 0 w 910423"/>
                <a:gd name="connsiteY3" fmla="*/ 32385 h 129944"/>
                <a:gd name="connsiteX4" fmla="*/ 0 w 910423"/>
                <a:gd name="connsiteY4" fmla="*/ 129945 h 129944"/>
                <a:gd name="connsiteX5" fmla="*/ 910423 w 910423"/>
                <a:gd name="connsiteY5" fmla="*/ 129945 h 129944"/>
                <a:gd name="connsiteX6" fmla="*/ 910423 w 910423"/>
                <a:gd name="connsiteY6" fmla="*/ 34814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23" h="129944">
                  <a:moveTo>
                    <a:pt x="910423" y="34814"/>
                  </a:moveTo>
                  <a:cubicBezTo>
                    <a:pt x="910423" y="15788"/>
                    <a:pt x="894636" y="0"/>
                    <a:pt x="875610" y="0"/>
                  </a:cubicBezTo>
                  <a:lnTo>
                    <a:pt x="32385" y="0"/>
                  </a:lnTo>
                  <a:cubicBezTo>
                    <a:pt x="14573" y="0"/>
                    <a:pt x="0" y="14573"/>
                    <a:pt x="0" y="32385"/>
                  </a:cubicBezTo>
                  <a:lnTo>
                    <a:pt x="0" y="129945"/>
                  </a:lnTo>
                  <a:lnTo>
                    <a:pt x="910423" y="129945"/>
                  </a:lnTo>
                  <a:lnTo>
                    <a:pt x="910423" y="34814"/>
                  </a:lnTo>
                  <a:close/>
                </a:path>
              </a:pathLst>
            </a:custGeom>
            <a:solidFill>
              <a:srgbClr val="DCDDDE"/>
            </a:solidFill>
            <a:ln w="404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3C10D2F-7460-F3FF-63DA-5BE062587D32}"/>
                </a:ext>
              </a:extLst>
            </p:cNvPr>
            <p:cNvSpPr/>
            <p:nvPr/>
          </p:nvSpPr>
          <p:spPr>
            <a:xfrm>
              <a:off x="2829639" y="2561248"/>
              <a:ext cx="422624" cy="227504"/>
            </a:xfrm>
            <a:custGeom>
              <a:avLst/>
              <a:gdLst>
                <a:gd name="connsiteX0" fmla="*/ 0 w 422624"/>
                <a:gd name="connsiteY0" fmla="*/ 0 h 227504"/>
                <a:gd name="connsiteX1" fmla="*/ 422624 w 422624"/>
                <a:gd name="connsiteY1" fmla="*/ 0 h 227504"/>
                <a:gd name="connsiteX2" fmla="*/ 422624 w 422624"/>
                <a:gd name="connsiteY2" fmla="*/ 227505 h 227504"/>
                <a:gd name="connsiteX3" fmla="*/ 0 w 422624"/>
                <a:gd name="connsiteY3" fmla="*/ 227505 h 227504"/>
              </a:gdLst>
              <a:ahLst/>
              <a:cxnLst>
                <a:cxn ang="0">
                  <a:pos x="connsiteX0" y="connsiteY0"/>
                </a:cxn>
                <a:cxn ang="0">
                  <a:pos x="connsiteX1" y="connsiteY1"/>
                </a:cxn>
                <a:cxn ang="0">
                  <a:pos x="connsiteX2" y="connsiteY2"/>
                </a:cxn>
                <a:cxn ang="0">
                  <a:pos x="connsiteX3" y="connsiteY3"/>
                </a:cxn>
              </a:cxnLst>
              <a:rect l="l" t="t" r="r" b="b"/>
              <a:pathLst>
                <a:path w="422624" h="227504">
                  <a:moveTo>
                    <a:pt x="0" y="0"/>
                  </a:moveTo>
                  <a:lnTo>
                    <a:pt x="422624" y="0"/>
                  </a:lnTo>
                  <a:lnTo>
                    <a:pt x="422624" y="227505"/>
                  </a:lnTo>
                  <a:lnTo>
                    <a:pt x="0" y="227505"/>
                  </a:lnTo>
                  <a:close/>
                </a:path>
              </a:pathLst>
            </a:custGeom>
            <a:solidFill>
              <a:srgbClr val="788EC7"/>
            </a:solidFill>
            <a:ln w="404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CC8A5CE-1755-1F2A-F7BE-553E0B3570E7}"/>
                </a:ext>
              </a:extLst>
            </p:cNvPr>
            <p:cNvSpPr/>
            <p:nvPr/>
          </p:nvSpPr>
          <p:spPr>
            <a:xfrm>
              <a:off x="2845831" y="2577441"/>
              <a:ext cx="390239" cy="195119"/>
            </a:xfrm>
            <a:custGeom>
              <a:avLst/>
              <a:gdLst>
                <a:gd name="connsiteX0" fmla="*/ 0 w 390239"/>
                <a:gd name="connsiteY0" fmla="*/ 0 h 195119"/>
                <a:gd name="connsiteX1" fmla="*/ 390239 w 390239"/>
                <a:gd name="connsiteY1" fmla="*/ 0 h 195119"/>
                <a:gd name="connsiteX2" fmla="*/ 390239 w 390239"/>
                <a:gd name="connsiteY2" fmla="*/ 195120 h 195119"/>
                <a:gd name="connsiteX3" fmla="*/ 0 w 390239"/>
                <a:gd name="connsiteY3" fmla="*/ 195120 h 195119"/>
              </a:gdLst>
              <a:ahLst/>
              <a:cxnLst>
                <a:cxn ang="0">
                  <a:pos x="connsiteX0" y="connsiteY0"/>
                </a:cxn>
                <a:cxn ang="0">
                  <a:pos x="connsiteX1" y="connsiteY1"/>
                </a:cxn>
                <a:cxn ang="0">
                  <a:pos x="connsiteX2" y="connsiteY2"/>
                </a:cxn>
                <a:cxn ang="0">
                  <a:pos x="connsiteX3" y="connsiteY3"/>
                </a:cxn>
              </a:cxnLst>
              <a:rect l="l" t="t" r="r" b="b"/>
              <a:pathLst>
                <a:path w="390239" h="195119">
                  <a:moveTo>
                    <a:pt x="0" y="0"/>
                  </a:moveTo>
                  <a:lnTo>
                    <a:pt x="390239" y="0"/>
                  </a:lnTo>
                  <a:lnTo>
                    <a:pt x="390239" y="195120"/>
                  </a:lnTo>
                  <a:lnTo>
                    <a:pt x="0" y="195120"/>
                  </a:lnTo>
                  <a:close/>
                </a:path>
              </a:pathLst>
            </a:custGeom>
            <a:solidFill>
              <a:schemeClr val="accent2"/>
            </a:solidFill>
            <a:ln w="404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A2C4D97-1301-AB72-C842-1B0548476B0F}"/>
                </a:ext>
              </a:extLst>
            </p:cNvPr>
            <p:cNvSpPr/>
            <p:nvPr/>
          </p:nvSpPr>
          <p:spPr>
            <a:xfrm>
              <a:off x="4520541" y="2430899"/>
              <a:ext cx="422624" cy="357449"/>
            </a:xfrm>
            <a:custGeom>
              <a:avLst/>
              <a:gdLst>
                <a:gd name="connsiteX0" fmla="*/ 0 w 422624"/>
                <a:gd name="connsiteY0" fmla="*/ 0 h 357449"/>
                <a:gd name="connsiteX1" fmla="*/ 422624 w 422624"/>
                <a:gd name="connsiteY1" fmla="*/ 0 h 357449"/>
                <a:gd name="connsiteX2" fmla="*/ 422624 w 422624"/>
                <a:gd name="connsiteY2" fmla="*/ 357449 h 357449"/>
                <a:gd name="connsiteX3" fmla="*/ 0 w 422624"/>
                <a:gd name="connsiteY3" fmla="*/ 357449 h 357449"/>
              </a:gdLst>
              <a:ahLst/>
              <a:cxnLst>
                <a:cxn ang="0">
                  <a:pos x="connsiteX0" y="connsiteY0"/>
                </a:cxn>
                <a:cxn ang="0">
                  <a:pos x="connsiteX1" y="connsiteY1"/>
                </a:cxn>
                <a:cxn ang="0">
                  <a:pos x="connsiteX2" y="connsiteY2"/>
                </a:cxn>
                <a:cxn ang="0">
                  <a:pos x="connsiteX3" y="connsiteY3"/>
                </a:cxn>
              </a:cxnLst>
              <a:rect l="l" t="t" r="r" b="b"/>
              <a:pathLst>
                <a:path w="422624" h="357449">
                  <a:moveTo>
                    <a:pt x="0" y="0"/>
                  </a:moveTo>
                  <a:lnTo>
                    <a:pt x="422624" y="0"/>
                  </a:lnTo>
                  <a:lnTo>
                    <a:pt x="422624" y="357449"/>
                  </a:lnTo>
                  <a:lnTo>
                    <a:pt x="0" y="357449"/>
                  </a:lnTo>
                  <a:close/>
                </a:path>
              </a:pathLst>
            </a:custGeom>
            <a:solidFill>
              <a:srgbClr val="788EC7"/>
            </a:solidFill>
            <a:ln w="404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45353F-ECC2-2CF1-A071-67FC06696023}"/>
                </a:ext>
              </a:extLst>
            </p:cNvPr>
            <p:cNvSpPr/>
            <p:nvPr/>
          </p:nvSpPr>
          <p:spPr>
            <a:xfrm>
              <a:off x="4536733" y="2447091"/>
              <a:ext cx="390239" cy="325064"/>
            </a:xfrm>
            <a:custGeom>
              <a:avLst/>
              <a:gdLst>
                <a:gd name="connsiteX0" fmla="*/ 0 w 390239"/>
                <a:gd name="connsiteY0" fmla="*/ 0 h 325064"/>
                <a:gd name="connsiteX1" fmla="*/ 390239 w 390239"/>
                <a:gd name="connsiteY1" fmla="*/ 0 h 325064"/>
                <a:gd name="connsiteX2" fmla="*/ 390239 w 390239"/>
                <a:gd name="connsiteY2" fmla="*/ 325064 h 325064"/>
                <a:gd name="connsiteX3" fmla="*/ 0 w 390239"/>
                <a:gd name="connsiteY3" fmla="*/ 325064 h 325064"/>
              </a:gdLst>
              <a:ahLst/>
              <a:cxnLst>
                <a:cxn ang="0">
                  <a:pos x="connsiteX0" y="connsiteY0"/>
                </a:cxn>
                <a:cxn ang="0">
                  <a:pos x="connsiteX1" y="connsiteY1"/>
                </a:cxn>
                <a:cxn ang="0">
                  <a:pos x="connsiteX2" y="connsiteY2"/>
                </a:cxn>
                <a:cxn ang="0">
                  <a:pos x="connsiteX3" y="connsiteY3"/>
                </a:cxn>
              </a:cxnLst>
              <a:rect l="l" t="t" r="r" b="b"/>
              <a:pathLst>
                <a:path w="390239" h="325064">
                  <a:moveTo>
                    <a:pt x="0" y="0"/>
                  </a:moveTo>
                  <a:lnTo>
                    <a:pt x="390239" y="0"/>
                  </a:lnTo>
                  <a:lnTo>
                    <a:pt x="390239" y="325064"/>
                  </a:lnTo>
                  <a:lnTo>
                    <a:pt x="0" y="325064"/>
                  </a:lnTo>
                  <a:close/>
                </a:path>
              </a:pathLst>
            </a:custGeom>
            <a:solidFill>
              <a:schemeClr val="accent2"/>
            </a:solidFill>
            <a:ln w="404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732AE1-707D-5B2C-02B6-C5AB1A2D6F75}"/>
                </a:ext>
              </a:extLst>
            </p:cNvPr>
            <p:cNvSpPr/>
            <p:nvPr/>
          </p:nvSpPr>
          <p:spPr>
            <a:xfrm>
              <a:off x="2585537" y="1219295"/>
              <a:ext cx="2601729" cy="865893"/>
            </a:xfrm>
            <a:custGeom>
              <a:avLst/>
              <a:gdLst>
                <a:gd name="connsiteX0" fmla="*/ 1301067 w 2601729"/>
                <a:gd name="connsiteY0" fmla="*/ 130754 h 865893"/>
                <a:gd name="connsiteX1" fmla="*/ 2601730 w 2601729"/>
                <a:gd name="connsiteY1" fmla="*/ 865894 h 865893"/>
                <a:gd name="connsiteX2" fmla="*/ 2601730 w 2601729"/>
                <a:gd name="connsiteY2" fmla="*/ 865894 h 865893"/>
                <a:gd name="connsiteX3" fmla="*/ 2601730 w 2601729"/>
                <a:gd name="connsiteY3" fmla="*/ 778454 h 865893"/>
                <a:gd name="connsiteX4" fmla="*/ 2596872 w 2601729"/>
                <a:gd name="connsiteY4" fmla="*/ 775216 h 865893"/>
                <a:gd name="connsiteX5" fmla="*/ 1301067 w 2601729"/>
                <a:gd name="connsiteY5" fmla="*/ 0 h 865893"/>
                <a:gd name="connsiteX6" fmla="*/ 2024 w 2601729"/>
                <a:gd name="connsiteY6" fmla="*/ 776835 h 865893"/>
                <a:gd name="connsiteX7" fmla="*/ 0 w 2601729"/>
                <a:gd name="connsiteY7" fmla="*/ 778454 h 865893"/>
                <a:gd name="connsiteX8" fmla="*/ 0 w 2601729"/>
                <a:gd name="connsiteY8" fmla="*/ 865894 h 865893"/>
                <a:gd name="connsiteX9" fmla="*/ 0 w 2601729"/>
                <a:gd name="connsiteY9" fmla="*/ 865894 h 865893"/>
                <a:gd name="connsiteX10" fmla="*/ 0 w 2601729"/>
                <a:gd name="connsiteY10" fmla="*/ 865894 h 865893"/>
                <a:gd name="connsiteX11" fmla="*/ 1301067 w 2601729"/>
                <a:gd name="connsiteY11" fmla="*/ 130754 h 86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1729" h="865893">
                  <a:moveTo>
                    <a:pt x="1301067" y="130754"/>
                  </a:moveTo>
                  <a:lnTo>
                    <a:pt x="2601730" y="865894"/>
                  </a:lnTo>
                  <a:lnTo>
                    <a:pt x="2601730" y="865894"/>
                  </a:lnTo>
                  <a:lnTo>
                    <a:pt x="2601730" y="778454"/>
                  </a:lnTo>
                  <a:cubicBezTo>
                    <a:pt x="2600111" y="777240"/>
                    <a:pt x="2598491" y="776430"/>
                    <a:pt x="2596872" y="775216"/>
                  </a:cubicBezTo>
                  <a:lnTo>
                    <a:pt x="1301067" y="0"/>
                  </a:lnTo>
                  <a:lnTo>
                    <a:pt x="2024" y="776835"/>
                  </a:lnTo>
                  <a:cubicBezTo>
                    <a:pt x="1214" y="777240"/>
                    <a:pt x="810" y="777645"/>
                    <a:pt x="0" y="778454"/>
                  </a:cubicBezTo>
                  <a:lnTo>
                    <a:pt x="0" y="865894"/>
                  </a:lnTo>
                  <a:lnTo>
                    <a:pt x="0" y="865894"/>
                  </a:lnTo>
                  <a:lnTo>
                    <a:pt x="0" y="865894"/>
                  </a:lnTo>
                  <a:lnTo>
                    <a:pt x="1301067" y="130754"/>
                  </a:lnTo>
                  <a:close/>
                </a:path>
              </a:pathLst>
            </a:custGeom>
            <a:solidFill>
              <a:srgbClr val="DCDDDE"/>
            </a:solidFill>
            <a:ln w="404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5833831-A498-CEB3-0DFD-DF54F4B3AC92}"/>
                </a:ext>
              </a:extLst>
            </p:cNvPr>
            <p:cNvSpPr/>
            <p:nvPr/>
          </p:nvSpPr>
          <p:spPr>
            <a:xfrm>
              <a:off x="4520540" y="1000291"/>
              <a:ext cx="227504" cy="364331"/>
            </a:xfrm>
            <a:custGeom>
              <a:avLst/>
              <a:gdLst>
                <a:gd name="connsiteX0" fmla="*/ 0 w 227504"/>
                <a:gd name="connsiteY0" fmla="*/ 223861 h 364331"/>
                <a:gd name="connsiteX1" fmla="*/ 0 w 227504"/>
                <a:gd name="connsiteY1" fmla="*/ 0 h 364331"/>
                <a:gd name="connsiteX2" fmla="*/ 227505 w 227504"/>
                <a:gd name="connsiteY2" fmla="*/ 0 h 364331"/>
                <a:gd name="connsiteX3" fmla="*/ 227505 w 227504"/>
                <a:gd name="connsiteY3" fmla="*/ 364331 h 364331"/>
              </a:gdLst>
              <a:ahLst/>
              <a:cxnLst>
                <a:cxn ang="0">
                  <a:pos x="connsiteX0" y="connsiteY0"/>
                </a:cxn>
                <a:cxn ang="0">
                  <a:pos x="connsiteX1" y="connsiteY1"/>
                </a:cxn>
                <a:cxn ang="0">
                  <a:pos x="connsiteX2" y="connsiteY2"/>
                </a:cxn>
                <a:cxn ang="0">
                  <a:pos x="connsiteX3" y="connsiteY3"/>
                </a:cxn>
              </a:cxnLst>
              <a:rect l="l" t="t" r="r" b="b"/>
              <a:pathLst>
                <a:path w="227504" h="364331">
                  <a:moveTo>
                    <a:pt x="0" y="223861"/>
                  </a:moveTo>
                  <a:lnTo>
                    <a:pt x="0" y="0"/>
                  </a:lnTo>
                  <a:lnTo>
                    <a:pt x="227505" y="0"/>
                  </a:lnTo>
                  <a:lnTo>
                    <a:pt x="227505" y="364331"/>
                  </a:lnTo>
                  <a:close/>
                </a:path>
              </a:pathLst>
            </a:custGeom>
            <a:solidFill>
              <a:srgbClr val="788EC7"/>
            </a:solidFill>
            <a:ln w="404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DF36826-45D2-D3DC-2B89-B320F01213A5}"/>
                </a:ext>
              </a:extLst>
            </p:cNvPr>
            <p:cNvSpPr/>
            <p:nvPr/>
          </p:nvSpPr>
          <p:spPr>
            <a:xfrm>
              <a:off x="4536733" y="1016484"/>
              <a:ext cx="195119" cy="318992"/>
            </a:xfrm>
            <a:custGeom>
              <a:avLst/>
              <a:gdLst>
                <a:gd name="connsiteX0" fmla="*/ 195120 w 195119"/>
                <a:gd name="connsiteY0" fmla="*/ 318992 h 318992"/>
                <a:gd name="connsiteX1" fmla="*/ 195120 w 195119"/>
                <a:gd name="connsiteY1" fmla="*/ 0 h 318992"/>
                <a:gd name="connsiteX2" fmla="*/ 0 w 195119"/>
                <a:gd name="connsiteY2" fmla="*/ 0 h 318992"/>
                <a:gd name="connsiteX3" fmla="*/ 0 w 195119"/>
                <a:gd name="connsiteY3" fmla="*/ 198358 h 318992"/>
              </a:gdLst>
              <a:ahLst/>
              <a:cxnLst>
                <a:cxn ang="0">
                  <a:pos x="connsiteX0" y="connsiteY0"/>
                </a:cxn>
                <a:cxn ang="0">
                  <a:pos x="connsiteX1" y="connsiteY1"/>
                </a:cxn>
                <a:cxn ang="0">
                  <a:pos x="connsiteX2" y="connsiteY2"/>
                </a:cxn>
                <a:cxn ang="0">
                  <a:pos x="connsiteX3" y="connsiteY3"/>
                </a:cxn>
              </a:cxnLst>
              <a:rect l="l" t="t" r="r" b="b"/>
              <a:pathLst>
                <a:path w="195119" h="318992">
                  <a:moveTo>
                    <a:pt x="195120" y="318992"/>
                  </a:moveTo>
                  <a:lnTo>
                    <a:pt x="195120" y="0"/>
                  </a:lnTo>
                  <a:lnTo>
                    <a:pt x="0" y="0"/>
                  </a:lnTo>
                  <a:lnTo>
                    <a:pt x="0" y="198358"/>
                  </a:lnTo>
                  <a:close/>
                </a:path>
              </a:pathLst>
            </a:custGeom>
            <a:solidFill>
              <a:schemeClr val="accent2"/>
            </a:solidFill>
            <a:ln w="404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AB205F-9EF9-84F0-21CF-0BD53D650588}"/>
                </a:ext>
              </a:extLst>
            </p:cNvPr>
            <p:cNvSpPr/>
            <p:nvPr/>
          </p:nvSpPr>
          <p:spPr>
            <a:xfrm>
              <a:off x="2379027" y="871156"/>
              <a:ext cx="3014555" cy="1106757"/>
            </a:xfrm>
            <a:custGeom>
              <a:avLst/>
              <a:gdLst>
                <a:gd name="connsiteX0" fmla="*/ 2900537 w 3014555"/>
                <a:gd name="connsiteY0" fmla="*/ 1106757 h 1106757"/>
                <a:gd name="connsiteX1" fmla="*/ 2830909 w 3014555"/>
                <a:gd name="connsiteY1" fmla="*/ 1082874 h 1106757"/>
                <a:gd name="connsiteX2" fmla="*/ 1515673 w 3014555"/>
                <a:gd name="connsiteY2" fmla="*/ 296323 h 1106757"/>
                <a:gd name="connsiteX3" fmla="*/ 1507172 w 3014555"/>
                <a:gd name="connsiteY3" fmla="*/ 293894 h 1106757"/>
                <a:gd name="connsiteX4" fmla="*/ 1498671 w 3014555"/>
                <a:gd name="connsiteY4" fmla="*/ 296323 h 1106757"/>
                <a:gd name="connsiteX5" fmla="*/ 181411 w 3014555"/>
                <a:gd name="connsiteY5" fmla="*/ 1084493 h 1106757"/>
                <a:gd name="connsiteX6" fmla="*/ 114212 w 3014555"/>
                <a:gd name="connsiteY6" fmla="*/ 1106757 h 1106757"/>
                <a:gd name="connsiteX7" fmla="*/ 95996 w 3014555"/>
                <a:gd name="connsiteY7" fmla="*/ 1105138 h 1106757"/>
                <a:gd name="connsiteX8" fmla="*/ 20701 w 3014555"/>
                <a:gd name="connsiteY8" fmla="*/ 1058180 h 1106757"/>
                <a:gd name="connsiteX9" fmla="*/ 43370 w 3014555"/>
                <a:gd name="connsiteY9" fmla="*/ 903542 h 1106757"/>
                <a:gd name="connsiteX10" fmla="*/ 43775 w 3014555"/>
                <a:gd name="connsiteY10" fmla="*/ 903137 h 1106757"/>
                <a:gd name="connsiteX11" fmla="*/ 1507172 w 3014555"/>
                <a:gd name="connsiteY11" fmla="*/ 0 h 1106757"/>
                <a:gd name="connsiteX12" fmla="*/ 2969355 w 3014555"/>
                <a:gd name="connsiteY12" fmla="*/ 902732 h 1106757"/>
                <a:gd name="connsiteX13" fmla="*/ 2970165 w 3014555"/>
                <a:gd name="connsiteY13" fmla="*/ 903137 h 1106757"/>
                <a:gd name="connsiteX14" fmla="*/ 2994049 w 3014555"/>
                <a:gd name="connsiteY14" fmla="*/ 1058585 h 1106757"/>
                <a:gd name="connsiteX15" fmla="*/ 2919158 w 3014555"/>
                <a:gd name="connsiteY15" fmla="*/ 1105543 h 1106757"/>
                <a:gd name="connsiteX16" fmla="*/ 2900537 w 3014555"/>
                <a:gd name="connsiteY16" fmla="*/ 1106757 h 1106757"/>
                <a:gd name="connsiteX17" fmla="*/ 2900537 w 3014555"/>
                <a:gd name="connsiteY17" fmla="*/ 1106757 h 11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4555" h="1106757">
                  <a:moveTo>
                    <a:pt x="2900537" y="1106757"/>
                  </a:moveTo>
                  <a:cubicBezTo>
                    <a:pt x="2875843" y="1106757"/>
                    <a:pt x="2852364" y="1098661"/>
                    <a:pt x="2830909" y="1082874"/>
                  </a:cubicBezTo>
                  <a:lnTo>
                    <a:pt x="1515673" y="296323"/>
                  </a:lnTo>
                  <a:cubicBezTo>
                    <a:pt x="1513244" y="294704"/>
                    <a:pt x="1510411" y="293894"/>
                    <a:pt x="1507172" y="293894"/>
                  </a:cubicBezTo>
                  <a:cubicBezTo>
                    <a:pt x="1504338" y="293894"/>
                    <a:pt x="1501505" y="294704"/>
                    <a:pt x="1498671" y="296323"/>
                  </a:cubicBezTo>
                  <a:lnTo>
                    <a:pt x="181411" y="1084493"/>
                  </a:lnTo>
                  <a:cubicBezTo>
                    <a:pt x="161575" y="1099066"/>
                    <a:pt x="138501" y="1106757"/>
                    <a:pt x="114212" y="1106757"/>
                  </a:cubicBezTo>
                  <a:cubicBezTo>
                    <a:pt x="108140" y="1106757"/>
                    <a:pt x="102068" y="1106353"/>
                    <a:pt x="95996" y="1105138"/>
                  </a:cubicBezTo>
                  <a:cubicBezTo>
                    <a:pt x="65230" y="1100280"/>
                    <a:pt x="38512" y="1083683"/>
                    <a:pt x="20701" y="1058180"/>
                  </a:cubicBezTo>
                  <a:cubicBezTo>
                    <a:pt x="-14113" y="1008388"/>
                    <a:pt x="-3993" y="939165"/>
                    <a:pt x="43370" y="903542"/>
                  </a:cubicBezTo>
                  <a:lnTo>
                    <a:pt x="43775" y="903137"/>
                  </a:lnTo>
                  <a:lnTo>
                    <a:pt x="1507172" y="0"/>
                  </a:lnTo>
                  <a:lnTo>
                    <a:pt x="2969355" y="902732"/>
                  </a:lnTo>
                  <a:lnTo>
                    <a:pt x="2970165" y="903137"/>
                  </a:lnTo>
                  <a:cubicBezTo>
                    <a:pt x="3018338" y="940379"/>
                    <a:pt x="3028863" y="1008388"/>
                    <a:pt x="2994049" y="1058585"/>
                  </a:cubicBezTo>
                  <a:cubicBezTo>
                    <a:pt x="2976237" y="1084088"/>
                    <a:pt x="2949519" y="1100685"/>
                    <a:pt x="2919158" y="1105543"/>
                  </a:cubicBezTo>
                  <a:cubicBezTo>
                    <a:pt x="2912681" y="1106353"/>
                    <a:pt x="2906609" y="1106757"/>
                    <a:pt x="2900537" y="1106757"/>
                  </a:cubicBezTo>
                  <a:cubicBezTo>
                    <a:pt x="2900537" y="1106757"/>
                    <a:pt x="2900537" y="1106757"/>
                    <a:pt x="2900537" y="1106757"/>
                  </a:cubicBezTo>
                  <a:close/>
                </a:path>
              </a:pathLst>
            </a:custGeom>
            <a:solidFill>
              <a:srgbClr val="788EC7"/>
            </a:solidFill>
            <a:ln w="404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68F55B-5479-96F2-5BCA-C8430A43F69B}"/>
                </a:ext>
              </a:extLst>
            </p:cNvPr>
            <p:cNvSpPr/>
            <p:nvPr/>
          </p:nvSpPr>
          <p:spPr>
            <a:xfrm>
              <a:off x="2395531" y="889777"/>
              <a:ext cx="2981982" cy="1071905"/>
            </a:xfrm>
            <a:custGeom>
              <a:avLst/>
              <a:gdLst>
                <a:gd name="connsiteX0" fmla="*/ 2943946 w 2981982"/>
                <a:gd name="connsiteY0" fmla="*/ 897064 h 1071905"/>
                <a:gd name="connsiteX1" fmla="*/ 1491073 w 2981982"/>
                <a:gd name="connsiteY1" fmla="*/ 0 h 1071905"/>
                <a:gd name="connsiteX2" fmla="*/ 36987 w 2981982"/>
                <a:gd name="connsiteY2" fmla="*/ 897874 h 1071905"/>
                <a:gd name="connsiteX3" fmla="*/ 17961 w 2981982"/>
                <a:gd name="connsiteY3" fmla="*/ 1030248 h 1071905"/>
                <a:gd name="connsiteX4" fmla="*/ 82326 w 2981982"/>
                <a:gd name="connsiteY4" fmla="*/ 1070729 h 1071905"/>
                <a:gd name="connsiteX5" fmla="*/ 156407 w 2981982"/>
                <a:gd name="connsiteY5" fmla="*/ 1052513 h 1071905"/>
                <a:gd name="connsiteX6" fmla="*/ 1474476 w 2981982"/>
                <a:gd name="connsiteY6" fmla="*/ 263533 h 1071905"/>
                <a:gd name="connsiteX7" fmla="*/ 1508076 w 2981982"/>
                <a:gd name="connsiteY7" fmla="*/ 263533 h 1071905"/>
                <a:gd name="connsiteX8" fmla="*/ 2823716 w 2981982"/>
                <a:gd name="connsiteY8" fmla="*/ 1050488 h 1071905"/>
                <a:gd name="connsiteX9" fmla="*/ 2900226 w 2981982"/>
                <a:gd name="connsiteY9" fmla="*/ 1070324 h 1071905"/>
                <a:gd name="connsiteX10" fmla="*/ 2964591 w 2981982"/>
                <a:gd name="connsiteY10" fmla="*/ 1029843 h 1071905"/>
                <a:gd name="connsiteX11" fmla="*/ 2943946 w 2981982"/>
                <a:gd name="connsiteY11" fmla="*/ 897064 h 107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1982" h="1071905">
                  <a:moveTo>
                    <a:pt x="2943946" y="897064"/>
                  </a:moveTo>
                  <a:lnTo>
                    <a:pt x="1491073" y="0"/>
                  </a:lnTo>
                  <a:lnTo>
                    <a:pt x="36987" y="897874"/>
                  </a:lnTo>
                  <a:cubicBezTo>
                    <a:pt x="-3090" y="927830"/>
                    <a:pt x="-12400" y="986933"/>
                    <a:pt x="17961" y="1030248"/>
                  </a:cubicBezTo>
                  <a:cubicBezTo>
                    <a:pt x="33344" y="1052108"/>
                    <a:pt x="56013" y="1066276"/>
                    <a:pt x="82326" y="1070729"/>
                  </a:cubicBezTo>
                  <a:cubicBezTo>
                    <a:pt x="108639" y="1074777"/>
                    <a:pt x="134951" y="1068300"/>
                    <a:pt x="156407" y="1052513"/>
                  </a:cubicBezTo>
                  <a:lnTo>
                    <a:pt x="1474476" y="263533"/>
                  </a:lnTo>
                  <a:cubicBezTo>
                    <a:pt x="1484596" y="257461"/>
                    <a:pt x="1497551" y="257461"/>
                    <a:pt x="1508076" y="263533"/>
                  </a:cubicBezTo>
                  <a:lnTo>
                    <a:pt x="2823716" y="1050488"/>
                  </a:lnTo>
                  <a:cubicBezTo>
                    <a:pt x="2847600" y="1068300"/>
                    <a:pt x="2873913" y="1074777"/>
                    <a:pt x="2900226" y="1070324"/>
                  </a:cubicBezTo>
                  <a:cubicBezTo>
                    <a:pt x="2926538" y="1066276"/>
                    <a:pt x="2949208" y="1051703"/>
                    <a:pt x="2964591" y="1029843"/>
                  </a:cubicBezTo>
                  <a:cubicBezTo>
                    <a:pt x="2994142" y="987338"/>
                    <a:pt x="2985236" y="929045"/>
                    <a:pt x="2943946" y="897064"/>
                  </a:cubicBezTo>
                  <a:close/>
                </a:path>
              </a:pathLst>
            </a:custGeom>
            <a:solidFill>
              <a:schemeClr val="accent2"/>
            </a:solidFill>
            <a:ln w="404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29838E4-96DC-F807-BF61-EE3E377849F9}"/>
                </a:ext>
              </a:extLst>
            </p:cNvPr>
            <p:cNvSpPr/>
            <p:nvPr/>
          </p:nvSpPr>
          <p:spPr>
            <a:xfrm>
              <a:off x="2330735" y="818935"/>
              <a:ext cx="3112184" cy="2733698"/>
            </a:xfrm>
            <a:custGeom>
              <a:avLst/>
              <a:gdLst>
                <a:gd name="connsiteX0" fmla="*/ 3046389 w 3112184"/>
                <a:gd name="connsiteY0" fmla="*/ 914876 h 2733698"/>
                <a:gd name="connsiteX1" fmla="*/ 3043960 w 3112184"/>
                <a:gd name="connsiteY1" fmla="*/ 913257 h 2733698"/>
                <a:gd name="connsiteX2" fmla="*/ 2466293 w 3112184"/>
                <a:gd name="connsiteY2" fmla="*/ 556617 h 2733698"/>
                <a:gd name="connsiteX3" fmla="*/ 2466293 w 3112184"/>
                <a:gd name="connsiteY3" fmla="*/ 191881 h 2733698"/>
                <a:gd name="connsiteX4" fmla="*/ 2531467 w 3112184"/>
                <a:gd name="connsiteY4" fmla="*/ 99989 h 2733698"/>
                <a:gd name="connsiteX5" fmla="*/ 2433908 w 3112184"/>
                <a:gd name="connsiteY5" fmla="*/ 2429 h 2733698"/>
                <a:gd name="connsiteX6" fmla="*/ 2173613 w 3112184"/>
                <a:gd name="connsiteY6" fmla="*/ 2429 h 2733698"/>
                <a:gd name="connsiteX7" fmla="*/ 2076053 w 3112184"/>
                <a:gd name="connsiteY7" fmla="*/ 99989 h 2733698"/>
                <a:gd name="connsiteX8" fmla="*/ 2141228 w 3112184"/>
                <a:gd name="connsiteY8" fmla="*/ 191881 h 2733698"/>
                <a:gd name="connsiteX9" fmla="*/ 2141228 w 3112184"/>
                <a:gd name="connsiteY9" fmla="*/ 355830 h 2733698"/>
                <a:gd name="connsiteX10" fmla="*/ 1572871 w 3112184"/>
                <a:gd name="connsiteY10" fmla="*/ 4858 h 2733698"/>
                <a:gd name="connsiteX11" fmla="*/ 1538867 w 3112184"/>
                <a:gd name="connsiteY11" fmla="*/ 4858 h 2733698"/>
                <a:gd name="connsiteX12" fmla="*/ 65350 w 3112184"/>
                <a:gd name="connsiteY12" fmla="*/ 914876 h 2733698"/>
                <a:gd name="connsiteX13" fmla="*/ 29726 w 3112184"/>
                <a:gd name="connsiteY13" fmla="*/ 1138333 h 2733698"/>
                <a:gd name="connsiteX14" fmla="*/ 137001 w 3112184"/>
                <a:gd name="connsiteY14" fmla="*/ 1205532 h 2733698"/>
                <a:gd name="connsiteX15" fmla="*/ 163719 w 3112184"/>
                <a:gd name="connsiteY15" fmla="*/ 1207556 h 2733698"/>
                <a:gd name="connsiteX16" fmla="*/ 190437 w 3112184"/>
                <a:gd name="connsiteY16" fmla="*/ 1205532 h 2733698"/>
                <a:gd name="connsiteX17" fmla="*/ 190437 w 3112184"/>
                <a:gd name="connsiteY17" fmla="*/ 2668929 h 2733698"/>
                <a:gd name="connsiteX18" fmla="*/ 92877 w 3112184"/>
                <a:gd name="connsiteY18" fmla="*/ 2668929 h 2733698"/>
                <a:gd name="connsiteX19" fmla="*/ 60492 w 3112184"/>
                <a:gd name="connsiteY19" fmla="*/ 2701314 h 2733698"/>
                <a:gd name="connsiteX20" fmla="*/ 92877 w 3112184"/>
                <a:gd name="connsiteY20" fmla="*/ 2733699 h 2733698"/>
                <a:gd name="connsiteX21" fmla="*/ 1068070 w 3112184"/>
                <a:gd name="connsiteY21" fmla="*/ 2733699 h 2733698"/>
                <a:gd name="connsiteX22" fmla="*/ 1068475 w 3112184"/>
                <a:gd name="connsiteY22" fmla="*/ 2733699 h 2733698"/>
                <a:gd name="connsiteX23" fmla="*/ 2044073 w 3112184"/>
                <a:gd name="connsiteY23" fmla="*/ 2733699 h 2733698"/>
                <a:gd name="connsiteX24" fmla="*/ 2044478 w 3112184"/>
                <a:gd name="connsiteY24" fmla="*/ 2733699 h 2733698"/>
                <a:gd name="connsiteX25" fmla="*/ 3009146 w 3112184"/>
                <a:gd name="connsiteY25" fmla="*/ 2733699 h 2733698"/>
                <a:gd name="connsiteX26" fmla="*/ 3041531 w 3112184"/>
                <a:gd name="connsiteY26" fmla="*/ 2701314 h 2733698"/>
                <a:gd name="connsiteX27" fmla="*/ 3009146 w 3112184"/>
                <a:gd name="connsiteY27" fmla="*/ 2668929 h 2733698"/>
                <a:gd name="connsiteX28" fmla="*/ 2922516 w 3112184"/>
                <a:gd name="connsiteY28" fmla="*/ 2668929 h 2733698"/>
                <a:gd name="connsiteX29" fmla="*/ 2922516 w 3112184"/>
                <a:gd name="connsiteY29" fmla="*/ 1205532 h 2733698"/>
                <a:gd name="connsiteX30" fmla="*/ 2975952 w 3112184"/>
                <a:gd name="connsiteY30" fmla="*/ 1205532 h 2733698"/>
                <a:gd name="connsiteX31" fmla="*/ 3083227 w 3112184"/>
                <a:gd name="connsiteY31" fmla="*/ 1138333 h 2733698"/>
                <a:gd name="connsiteX32" fmla="*/ 3046389 w 3112184"/>
                <a:gd name="connsiteY32" fmla="*/ 914876 h 2733698"/>
                <a:gd name="connsiteX33" fmla="*/ 2964617 w 3112184"/>
                <a:gd name="connsiteY33" fmla="*/ 1141571 h 2733698"/>
                <a:gd name="connsiteX34" fmla="*/ 2888107 w 3112184"/>
                <a:gd name="connsiteY34" fmla="*/ 1121735 h 2733698"/>
                <a:gd name="connsiteX35" fmla="*/ 1572467 w 3112184"/>
                <a:gd name="connsiteY35" fmla="*/ 334780 h 2733698"/>
                <a:gd name="connsiteX36" fmla="*/ 1538867 w 3112184"/>
                <a:gd name="connsiteY36" fmla="*/ 334780 h 2733698"/>
                <a:gd name="connsiteX37" fmla="*/ 220798 w 3112184"/>
                <a:gd name="connsiteY37" fmla="*/ 1123355 h 2733698"/>
                <a:gd name="connsiteX38" fmla="*/ 146717 w 3112184"/>
                <a:gd name="connsiteY38" fmla="*/ 1141571 h 2733698"/>
                <a:gd name="connsiteX39" fmla="*/ 82352 w 3112184"/>
                <a:gd name="connsiteY39" fmla="*/ 1101090 h 2733698"/>
                <a:gd name="connsiteX40" fmla="*/ 101378 w 3112184"/>
                <a:gd name="connsiteY40" fmla="*/ 968716 h 2733698"/>
                <a:gd name="connsiteX41" fmla="*/ 1555464 w 3112184"/>
                <a:gd name="connsiteY41" fmla="*/ 71247 h 2733698"/>
                <a:gd name="connsiteX42" fmla="*/ 3008741 w 3112184"/>
                <a:gd name="connsiteY42" fmla="*/ 967907 h 2733698"/>
                <a:gd name="connsiteX43" fmla="*/ 3028982 w 3112184"/>
                <a:gd name="connsiteY43" fmla="*/ 1101090 h 2733698"/>
                <a:gd name="connsiteX44" fmla="*/ 2964617 w 3112184"/>
                <a:gd name="connsiteY44" fmla="*/ 1141571 h 2733698"/>
                <a:gd name="connsiteX45" fmla="*/ 254802 w 3112184"/>
                <a:gd name="connsiteY45" fmla="*/ 1266253 h 2733698"/>
                <a:gd name="connsiteX46" fmla="*/ 254802 w 3112184"/>
                <a:gd name="connsiteY46" fmla="*/ 1266253 h 2733698"/>
                <a:gd name="connsiteX47" fmla="*/ 254802 w 3112184"/>
                <a:gd name="connsiteY47" fmla="*/ 1266253 h 2733698"/>
                <a:gd name="connsiteX48" fmla="*/ 254802 w 3112184"/>
                <a:gd name="connsiteY48" fmla="*/ 1178814 h 2733698"/>
                <a:gd name="connsiteX49" fmla="*/ 256826 w 3112184"/>
                <a:gd name="connsiteY49" fmla="*/ 1177195 h 2733698"/>
                <a:gd name="connsiteX50" fmla="*/ 1555464 w 3112184"/>
                <a:gd name="connsiteY50" fmla="*/ 400360 h 2733698"/>
                <a:gd name="connsiteX51" fmla="*/ 2851674 w 3112184"/>
                <a:gd name="connsiteY51" fmla="*/ 1175576 h 2733698"/>
                <a:gd name="connsiteX52" fmla="*/ 2856532 w 3112184"/>
                <a:gd name="connsiteY52" fmla="*/ 1178814 h 2733698"/>
                <a:gd name="connsiteX53" fmla="*/ 2856532 w 3112184"/>
                <a:gd name="connsiteY53" fmla="*/ 1266253 h 2733698"/>
                <a:gd name="connsiteX54" fmla="*/ 2856532 w 3112184"/>
                <a:gd name="connsiteY54" fmla="*/ 1266253 h 2733698"/>
                <a:gd name="connsiteX55" fmla="*/ 2856532 w 3112184"/>
                <a:gd name="connsiteY55" fmla="*/ 2668929 h 2733698"/>
                <a:gd name="connsiteX56" fmla="*/ 2076053 w 3112184"/>
                <a:gd name="connsiteY56" fmla="*/ 2668929 h 2733698"/>
                <a:gd name="connsiteX57" fmla="*/ 2076053 w 3112184"/>
                <a:gd name="connsiteY57" fmla="*/ 2573798 h 2733698"/>
                <a:gd name="connsiteX58" fmla="*/ 1976065 w 3112184"/>
                <a:gd name="connsiteY58" fmla="*/ 2473809 h 2733698"/>
                <a:gd name="connsiteX59" fmla="*/ 1945704 w 3112184"/>
                <a:gd name="connsiteY59" fmla="*/ 2473809 h 2733698"/>
                <a:gd name="connsiteX60" fmla="*/ 1945704 w 3112184"/>
                <a:gd name="connsiteY60" fmla="*/ 1465826 h 2733698"/>
                <a:gd name="connsiteX61" fmla="*/ 1848144 w 3112184"/>
                <a:gd name="connsiteY61" fmla="*/ 1368266 h 2733698"/>
                <a:gd name="connsiteX62" fmla="*/ 1263190 w 3112184"/>
                <a:gd name="connsiteY62" fmla="*/ 1368266 h 2733698"/>
                <a:gd name="connsiteX63" fmla="*/ 1165630 w 3112184"/>
                <a:gd name="connsiteY63" fmla="*/ 1465826 h 2733698"/>
                <a:gd name="connsiteX64" fmla="*/ 1165630 w 3112184"/>
                <a:gd name="connsiteY64" fmla="*/ 2473809 h 2733698"/>
                <a:gd name="connsiteX65" fmla="*/ 1133245 w 3112184"/>
                <a:gd name="connsiteY65" fmla="*/ 2473809 h 2733698"/>
                <a:gd name="connsiteX66" fmla="*/ 1035685 w 3112184"/>
                <a:gd name="connsiteY66" fmla="*/ 2571369 h 2733698"/>
                <a:gd name="connsiteX67" fmla="*/ 1035685 w 3112184"/>
                <a:gd name="connsiteY67" fmla="*/ 2668929 h 2733698"/>
                <a:gd name="connsiteX68" fmla="*/ 254802 w 3112184"/>
                <a:gd name="connsiteY68" fmla="*/ 2668929 h 2733698"/>
                <a:gd name="connsiteX69" fmla="*/ 254802 w 3112184"/>
                <a:gd name="connsiteY69" fmla="*/ 1266253 h 2733698"/>
                <a:gd name="connsiteX70" fmla="*/ 1230400 w 3112184"/>
                <a:gd name="connsiteY70" fmla="*/ 2473809 h 2733698"/>
                <a:gd name="connsiteX71" fmla="*/ 1230400 w 3112184"/>
                <a:gd name="connsiteY71" fmla="*/ 1465826 h 2733698"/>
                <a:gd name="connsiteX72" fmla="*/ 1262785 w 3112184"/>
                <a:gd name="connsiteY72" fmla="*/ 1433441 h 2733698"/>
                <a:gd name="connsiteX73" fmla="*/ 1848144 w 3112184"/>
                <a:gd name="connsiteY73" fmla="*/ 1433441 h 2733698"/>
                <a:gd name="connsiteX74" fmla="*/ 1880529 w 3112184"/>
                <a:gd name="connsiteY74" fmla="*/ 1465826 h 2733698"/>
                <a:gd name="connsiteX75" fmla="*/ 1880529 w 3112184"/>
                <a:gd name="connsiteY75" fmla="*/ 2473809 h 2733698"/>
                <a:gd name="connsiteX76" fmla="*/ 1230400 w 3112184"/>
                <a:gd name="connsiteY76" fmla="*/ 2473809 h 2733698"/>
                <a:gd name="connsiteX77" fmla="*/ 1100455 w 3112184"/>
                <a:gd name="connsiteY77" fmla="*/ 2668929 h 2733698"/>
                <a:gd name="connsiteX78" fmla="*/ 1100455 w 3112184"/>
                <a:gd name="connsiteY78" fmla="*/ 2571369 h 2733698"/>
                <a:gd name="connsiteX79" fmla="*/ 1132840 w 3112184"/>
                <a:gd name="connsiteY79" fmla="*/ 2538984 h 2733698"/>
                <a:gd name="connsiteX80" fmla="*/ 1976065 w 3112184"/>
                <a:gd name="connsiteY80" fmla="*/ 2538984 h 2733698"/>
                <a:gd name="connsiteX81" fmla="*/ 2010878 w 3112184"/>
                <a:gd name="connsiteY81" fmla="*/ 2573798 h 2733698"/>
                <a:gd name="connsiteX82" fmla="*/ 2010878 w 3112184"/>
                <a:gd name="connsiteY82" fmla="*/ 2668929 h 2733698"/>
                <a:gd name="connsiteX83" fmla="*/ 1100455 w 3112184"/>
                <a:gd name="connsiteY83" fmla="*/ 2668929 h 2733698"/>
                <a:gd name="connsiteX84" fmla="*/ 2173613 w 3112184"/>
                <a:gd name="connsiteY84" fmla="*/ 67199 h 2733698"/>
                <a:gd name="connsiteX85" fmla="*/ 2433908 w 3112184"/>
                <a:gd name="connsiteY85" fmla="*/ 67199 h 2733698"/>
                <a:gd name="connsiteX86" fmla="*/ 2466293 w 3112184"/>
                <a:gd name="connsiteY86" fmla="*/ 99584 h 2733698"/>
                <a:gd name="connsiteX87" fmla="*/ 2433908 w 3112184"/>
                <a:gd name="connsiteY87" fmla="*/ 131969 h 2733698"/>
                <a:gd name="connsiteX88" fmla="*/ 2173613 w 3112184"/>
                <a:gd name="connsiteY88" fmla="*/ 131969 h 2733698"/>
                <a:gd name="connsiteX89" fmla="*/ 2141228 w 3112184"/>
                <a:gd name="connsiteY89" fmla="*/ 99584 h 2733698"/>
                <a:gd name="connsiteX90" fmla="*/ 2173613 w 3112184"/>
                <a:gd name="connsiteY90" fmla="*/ 67199 h 2733698"/>
                <a:gd name="connsiteX91" fmla="*/ 2401118 w 3112184"/>
                <a:gd name="connsiteY91" fmla="*/ 197549 h 2733698"/>
                <a:gd name="connsiteX92" fmla="*/ 2401118 w 3112184"/>
                <a:gd name="connsiteY92" fmla="*/ 516541 h 2733698"/>
                <a:gd name="connsiteX93" fmla="*/ 2205998 w 3112184"/>
                <a:gd name="connsiteY93" fmla="*/ 395907 h 2733698"/>
                <a:gd name="connsiteX94" fmla="*/ 2205998 w 3112184"/>
                <a:gd name="connsiteY94" fmla="*/ 197144 h 2733698"/>
                <a:gd name="connsiteX95" fmla="*/ 2401118 w 3112184"/>
                <a:gd name="connsiteY95" fmla="*/ 197144 h 27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12184" h="2733698">
                  <a:moveTo>
                    <a:pt x="3046389" y="914876"/>
                  </a:moveTo>
                  <a:lnTo>
                    <a:pt x="3043960" y="913257"/>
                  </a:lnTo>
                  <a:lnTo>
                    <a:pt x="2466293" y="556617"/>
                  </a:lnTo>
                  <a:lnTo>
                    <a:pt x="2466293" y="191881"/>
                  </a:lnTo>
                  <a:cubicBezTo>
                    <a:pt x="2503940" y="178522"/>
                    <a:pt x="2531467" y="142494"/>
                    <a:pt x="2531467" y="99989"/>
                  </a:cubicBezTo>
                  <a:cubicBezTo>
                    <a:pt x="2531467" y="46149"/>
                    <a:pt x="2487748" y="2429"/>
                    <a:pt x="2433908" y="2429"/>
                  </a:cubicBezTo>
                  <a:lnTo>
                    <a:pt x="2173613" y="2429"/>
                  </a:lnTo>
                  <a:cubicBezTo>
                    <a:pt x="2119773" y="2429"/>
                    <a:pt x="2076053" y="46149"/>
                    <a:pt x="2076053" y="99989"/>
                  </a:cubicBezTo>
                  <a:cubicBezTo>
                    <a:pt x="2076053" y="142494"/>
                    <a:pt x="2103176" y="178522"/>
                    <a:pt x="2141228" y="191881"/>
                  </a:cubicBezTo>
                  <a:lnTo>
                    <a:pt x="2141228" y="355830"/>
                  </a:lnTo>
                  <a:lnTo>
                    <a:pt x="1572871" y="4858"/>
                  </a:lnTo>
                  <a:cubicBezTo>
                    <a:pt x="1562346" y="-1619"/>
                    <a:pt x="1548988" y="-1619"/>
                    <a:pt x="1538867" y="4858"/>
                  </a:cubicBezTo>
                  <a:lnTo>
                    <a:pt x="65350" y="914876"/>
                  </a:lnTo>
                  <a:cubicBezTo>
                    <a:pt x="-5493" y="967907"/>
                    <a:pt x="-20876" y="1065871"/>
                    <a:pt x="29726" y="1138333"/>
                  </a:cubicBezTo>
                  <a:cubicBezTo>
                    <a:pt x="55229" y="1174766"/>
                    <a:pt x="93282" y="1198650"/>
                    <a:pt x="137001" y="1205532"/>
                  </a:cubicBezTo>
                  <a:cubicBezTo>
                    <a:pt x="145907" y="1207151"/>
                    <a:pt x="154813" y="1207556"/>
                    <a:pt x="163719" y="1207556"/>
                  </a:cubicBezTo>
                  <a:cubicBezTo>
                    <a:pt x="172625" y="1207556"/>
                    <a:pt x="181531" y="1206746"/>
                    <a:pt x="190437" y="1205532"/>
                  </a:cubicBezTo>
                  <a:lnTo>
                    <a:pt x="190437" y="2668929"/>
                  </a:lnTo>
                  <a:lnTo>
                    <a:pt x="92877" y="2668929"/>
                  </a:lnTo>
                  <a:cubicBezTo>
                    <a:pt x="75065" y="2668929"/>
                    <a:pt x="60492" y="2683502"/>
                    <a:pt x="60492" y="2701314"/>
                  </a:cubicBezTo>
                  <a:cubicBezTo>
                    <a:pt x="60492" y="2719126"/>
                    <a:pt x="75065" y="2733699"/>
                    <a:pt x="92877" y="2733699"/>
                  </a:cubicBezTo>
                  <a:lnTo>
                    <a:pt x="1068070" y="2733699"/>
                  </a:lnTo>
                  <a:cubicBezTo>
                    <a:pt x="1068070" y="2733699"/>
                    <a:pt x="1068070" y="2733699"/>
                    <a:pt x="1068475" y="2733699"/>
                  </a:cubicBezTo>
                  <a:lnTo>
                    <a:pt x="2044073" y="2733699"/>
                  </a:lnTo>
                  <a:cubicBezTo>
                    <a:pt x="2044073" y="2733699"/>
                    <a:pt x="2044073" y="2733699"/>
                    <a:pt x="2044478" y="2733699"/>
                  </a:cubicBezTo>
                  <a:lnTo>
                    <a:pt x="3009146" y="2733699"/>
                  </a:lnTo>
                  <a:cubicBezTo>
                    <a:pt x="3026958" y="2733699"/>
                    <a:pt x="3041531" y="2719126"/>
                    <a:pt x="3041531" y="2701314"/>
                  </a:cubicBezTo>
                  <a:cubicBezTo>
                    <a:pt x="3041531" y="2683502"/>
                    <a:pt x="3026958" y="2668929"/>
                    <a:pt x="3009146" y="2668929"/>
                  </a:cubicBezTo>
                  <a:lnTo>
                    <a:pt x="2922516" y="2668929"/>
                  </a:lnTo>
                  <a:lnTo>
                    <a:pt x="2922516" y="1205532"/>
                  </a:lnTo>
                  <a:cubicBezTo>
                    <a:pt x="2939923" y="1208365"/>
                    <a:pt x="2957735" y="1208770"/>
                    <a:pt x="2975952" y="1205532"/>
                  </a:cubicBezTo>
                  <a:cubicBezTo>
                    <a:pt x="3019671" y="1198650"/>
                    <a:pt x="3057724" y="1174766"/>
                    <a:pt x="3083227" y="1138333"/>
                  </a:cubicBezTo>
                  <a:cubicBezTo>
                    <a:pt x="3133019" y="1065871"/>
                    <a:pt x="3117231" y="967907"/>
                    <a:pt x="3046389" y="914876"/>
                  </a:cubicBezTo>
                  <a:close/>
                  <a:moveTo>
                    <a:pt x="2964617" y="1141571"/>
                  </a:moveTo>
                  <a:cubicBezTo>
                    <a:pt x="2938304" y="1146024"/>
                    <a:pt x="2911991" y="1139547"/>
                    <a:pt x="2888107" y="1121735"/>
                  </a:cubicBezTo>
                  <a:lnTo>
                    <a:pt x="1572467" y="334780"/>
                  </a:lnTo>
                  <a:cubicBezTo>
                    <a:pt x="1562346" y="328708"/>
                    <a:pt x="1549392" y="328708"/>
                    <a:pt x="1538867" y="334780"/>
                  </a:cubicBezTo>
                  <a:lnTo>
                    <a:pt x="220798" y="1123355"/>
                  </a:lnTo>
                  <a:cubicBezTo>
                    <a:pt x="199342" y="1139143"/>
                    <a:pt x="173434" y="1145619"/>
                    <a:pt x="146717" y="1141571"/>
                  </a:cubicBezTo>
                  <a:cubicBezTo>
                    <a:pt x="120404" y="1137523"/>
                    <a:pt x="97735" y="1122950"/>
                    <a:pt x="82352" y="1101090"/>
                  </a:cubicBezTo>
                  <a:cubicBezTo>
                    <a:pt x="51991" y="1057775"/>
                    <a:pt x="61302" y="998672"/>
                    <a:pt x="101378" y="968716"/>
                  </a:cubicBezTo>
                  <a:lnTo>
                    <a:pt x="1555464" y="71247"/>
                  </a:lnTo>
                  <a:lnTo>
                    <a:pt x="3008741" y="967907"/>
                  </a:lnTo>
                  <a:cubicBezTo>
                    <a:pt x="3050032" y="999887"/>
                    <a:pt x="3059343" y="1058180"/>
                    <a:pt x="3028982" y="1101090"/>
                  </a:cubicBezTo>
                  <a:cubicBezTo>
                    <a:pt x="3013599" y="1122950"/>
                    <a:pt x="2990930" y="1137118"/>
                    <a:pt x="2964617" y="1141571"/>
                  </a:cubicBezTo>
                  <a:close/>
                  <a:moveTo>
                    <a:pt x="254802" y="1266253"/>
                  </a:moveTo>
                  <a:lnTo>
                    <a:pt x="254802" y="1266253"/>
                  </a:lnTo>
                  <a:lnTo>
                    <a:pt x="254802" y="1266253"/>
                  </a:lnTo>
                  <a:lnTo>
                    <a:pt x="254802" y="1178814"/>
                  </a:lnTo>
                  <a:cubicBezTo>
                    <a:pt x="255612" y="1178409"/>
                    <a:pt x="256016" y="1178004"/>
                    <a:pt x="256826" y="1177195"/>
                  </a:cubicBezTo>
                  <a:lnTo>
                    <a:pt x="1555464" y="400360"/>
                  </a:lnTo>
                  <a:lnTo>
                    <a:pt x="2851674" y="1175576"/>
                  </a:lnTo>
                  <a:cubicBezTo>
                    <a:pt x="2853293" y="1176790"/>
                    <a:pt x="2854913" y="1178004"/>
                    <a:pt x="2856532" y="1178814"/>
                  </a:cubicBezTo>
                  <a:lnTo>
                    <a:pt x="2856532" y="1266253"/>
                  </a:lnTo>
                  <a:lnTo>
                    <a:pt x="2856532" y="1266253"/>
                  </a:lnTo>
                  <a:lnTo>
                    <a:pt x="2856532" y="2668929"/>
                  </a:lnTo>
                  <a:lnTo>
                    <a:pt x="2076053" y="2668929"/>
                  </a:lnTo>
                  <a:lnTo>
                    <a:pt x="2076053" y="2573798"/>
                  </a:lnTo>
                  <a:cubicBezTo>
                    <a:pt x="2076053" y="2518744"/>
                    <a:pt x="2031119" y="2473809"/>
                    <a:pt x="1976065" y="2473809"/>
                  </a:cubicBezTo>
                  <a:lnTo>
                    <a:pt x="1945704" y="2473809"/>
                  </a:lnTo>
                  <a:lnTo>
                    <a:pt x="1945704" y="1465826"/>
                  </a:lnTo>
                  <a:cubicBezTo>
                    <a:pt x="1945704" y="1411986"/>
                    <a:pt x="1901984" y="1368266"/>
                    <a:pt x="1848144" y="1368266"/>
                  </a:cubicBezTo>
                  <a:lnTo>
                    <a:pt x="1263190" y="1368266"/>
                  </a:lnTo>
                  <a:cubicBezTo>
                    <a:pt x="1209350" y="1368266"/>
                    <a:pt x="1165630" y="1411986"/>
                    <a:pt x="1165630" y="1465826"/>
                  </a:cubicBezTo>
                  <a:lnTo>
                    <a:pt x="1165630" y="2473809"/>
                  </a:lnTo>
                  <a:lnTo>
                    <a:pt x="1133245" y="2473809"/>
                  </a:lnTo>
                  <a:cubicBezTo>
                    <a:pt x="1079405" y="2473809"/>
                    <a:pt x="1035685" y="2517529"/>
                    <a:pt x="1035685" y="2571369"/>
                  </a:cubicBezTo>
                  <a:lnTo>
                    <a:pt x="1035685" y="2668929"/>
                  </a:lnTo>
                  <a:lnTo>
                    <a:pt x="254802" y="2668929"/>
                  </a:lnTo>
                  <a:lnTo>
                    <a:pt x="254802" y="1266253"/>
                  </a:lnTo>
                  <a:close/>
                  <a:moveTo>
                    <a:pt x="1230400" y="2473809"/>
                  </a:moveTo>
                  <a:lnTo>
                    <a:pt x="1230400" y="1465826"/>
                  </a:lnTo>
                  <a:cubicBezTo>
                    <a:pt x="1230400" y="1448014"/>
                    <a:pt x="1244973" y="1433441"/>
                    <a:pt x="1262785" y="1433441"/>
                  </a:cubicBezTo>
                  <a:lnTo>
                    <a:pt x="1848144" y="1433441"/>
                  </a:lnTo>
                  <a:cubicBezTo>
                    <a:pt x="1865955" y="1433441"/>
                    <a:pt x="1880529" y="1448014"/>
                    <a:pt x="1880529" y="1465826"/>
                  </a:cubicBezTo>
                  <a:lnTo>
                    <a:pt x="1880529" y="2473809"/>
                  </a:lnTo>
                  <a:lnTo>
                    <a:pt x="1230400" y="2473809"/>
                  </a:lnTo>
                  <a:close/>
                  <a:moveTo>
                    <a:pt x="1100455" y="2668929"/>
                  </a:moveTo>
                  <a:lnTo>
                    <a:pt x="1100455" y="2571369"/>
                  </a:lnTo>
                  <a:cubicBezTo>
                    <a:pt x="1100455" y="2553557"/>
                    <a:pt x="1115028" y="2538984"/>
                    <a:pt x="1132840" y="2538984"/>
                  </a:cubicBezTo>
                  <a:lnTo>
                    <a:pt x="1976065" y="2538984"/>
                  </a:lnTo>
                  <a:cubicBezTo>
                    <a:pt x="1995091" y="2538984"/>
                    <a:pt x="2010878" y="2554772"/>
                    <a:pt x="2010878" y="2573798"/>
                  </a:cubicBezTo>
                  <a:lnTo>
                    <a:pt x="2010878" y="2668929"/>
                  </a:lnTo>
                  <a:lnTo>
                    <a:pt x="1100455" y="2668929"/>
                  </a:lnTo>
                  <a:close/>
                  <a:moveTo>
                    <a:pt x="2173613" y="67199"/>
                  </a:moveTo>
                  <a:lnTo>
                    <a:pt x="2433908" y="67199"/>
                  </a:lnTo>
                  <a:cubicBezTo>
                    <a:pt x="2451719" y="67199"/>
                    <a:pt x="2466293" y="81772"/>
                    <a:pt x="2466293" y="99584"/>
                  </a:cubicBezTo>
                  <a:cubicBezTo>
                    <a:pt x="2466293" y="117396"/>
                    <a:pt x="2451719" y="131969"/>
                    <a:pt x="2433908" y="131969"/>
                  </a:cubicBezTo>
                  <a:lnTo>
                    <a:pt x="2173613" y="131969"/>
                  </a:lnTo>
                  <a:cubicBezTo>
                    <a:pt x="2155802" y="131969"/>
                    <a:pt x="2141228" y="117396"/>
                    <a:pt x="2141228" y="99584"/>
                  </a:cubicBezTo>
                  <a:cubicBezTo>
                    <a:pt x="2141228" y="81772"/>
                    <a:pt x="2155802" y="67199"/>
                    <a:pt x="2173613" y="67199"/>
                  </a:cubicBezTo>
                  <a:close/>
                  <a:moveTo>
                    <a:pt x="2401118" y="197549"/>
                  </a:moveTo>
                  <a:lnTo>
                    <a:pt x="2401118" y="516541"/>
                  </a:lnTo>
                  <a:lnTo>
                    <a:pt x="2205998" y="395907"/>
                  </a:lnTo>
                  <a:lnTo>
                    <a:pt x="2205998" y="197144"/>
                  </a:lnTo>
                  <a:lnTo>
                    <a:pt x="2401118" y="197144"/>
                  </a:lnTo>
                  <a:close/>
                </a:path>
              </a:pathLst>
            </a:custGeom>
            <a:solidFill>
              <a:schemeClr val="accent1"/>
            </a:solidFill>
            <a:ln w="404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A44CC73-7028-D6E0-E71D-9BBD48F864B7}"/>
                </a:ext>
              </a:extLst>
            </p:cNvPr>
            <p:cNvSpPr/>
            <p:nvPr/>
          </p:nvSpPr>
          <p:spPr>
            <a:xfrm>
              <a:off x="4455770" y="870346"/>
              <a:ext cx="357449" cy="97155"/>
            </a:xfrm>
            <a:custGeom>
              <a:avLst/>
              <a:gdLst>
                <a:gd name="connsiteX0" fmla="*/ 48578 w 357449"/>
                <a:gd name="connsiteY0" fmla="*/ 97155 h 97155"/>
                <a:gd name="connsiteX1" fmla="*/ 0 w 357449"/>
                <a:gd name="connsiteY1" fmla="*/ 48578 h 97155"/>
                <a:gd name="connsiteX2" fmla="*/ 48578 w 357449"/>
                <a:gd name="connsiteY2" fmla="*/ 0 h 97155"/>
                <a:gd name="connsiteX3" fmla="*/ 308872 w 357449"/>
                <a:gd name="connsiteY3" fmla="*/ 0 h 97155"/>
                <a:gd name="connsiteX4" fmla="*/ 357450 w 357449"/>
                <a:gd name="connsiteY4" fmla="*/ 48578 h 97155"/>
                <a:gd name="connsiteX5" fmla="*/ 308872 w 357449"/>
                <a:gd name="connsiteY5" fmla="*/ 97155 h 97155"/>
                <a:gd name="connsiteX6" fmla="*/ 48578 w 357449"/>
                <a:gd name="connsiteY6"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49" h="97155">
                  <a:moveTo>
                    <a:pt x="48578" y="97155"/>
                  </a:moveTo>
                  <a:cubicBezTo>
                    <a:pt x="21860" y="97155"/>
                    <a:pt x="0" y="75295"/>
                    <a:pt x="0" y="48578"/>
                  </a:cubicBezTo>
                  <a:cubicBezTo>
                    <a:pt x="0" y="21860"/>
                    <a:pt x="21860" y="0"/>
                    <a:pt x="48578" y="0"/>
                  </a:cubicBezTo>
                  <a:lnTo>
                    <a:pt x="308872" y="0"/>
                  </a:lnTo>
                  <a:cubicBezTo>
                    <a:pt x="335590" y="0"/>
                    <a:pt x="357450" y="21860"/>
                    <a:pt x="357450" y="48578"/>
                  </a:cubicBezTo>
                  <a:cubicBezTo>
                    <a:pt x="357450" y="75295"/>
                    <a:pt x="335590" y="97155"/>
                    <a:pt x="308872" y="97155"/>
                  </a:cubicBezTo>
                  <a:lnTo>
                    <a:pt x="48578" y="97155"/>
                  </a:lnTo>
                  <a:close/>
                </a:path>
              </a:pathLst>
            </a:custGeom>
            <a:solidFill>
              <a:srgbClr val="788EC7"/>
            </a:solidFill>
            <a:ln w="404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0C5D8A4-AFF4-CCFB-4822-02C067ABC7ED}"/>
                </a:ext>
              </a:extLst>
            </p:cNvPr>
            <p:cNvSpPr/>
            <p:nvPr/>
          </p:nvSpPr>
          <p:spPr>
            <a:xfrm>
              <a:off x="4471963" y="886539"/>
              <a:ext cx="325064" cy="64770"/>
            </a:xfrm>
            <a:custGeom>
              <a:avLst/>
              <a:gdLst>
                <a:gd name="connsiteX0" fmla="*/ 32385 w 325064"/>
                <a:gd name="connsiteY0" fmla="*/ 64770 h 64770"/>
                <a:gd name="connsiteX1" fmla="*/ 292680 w 325064"/>
                <a:gd name="connsiteY1" fmla="*/ 64770 h 64770"/>
                <a:gd name="connsiteX2" fmla="*/ 325065 w 325064"/>
                <a:gd name="connsiteY2" fmla="*/ 32385 h 64770"/>
                <a:gd name="connsiteX3" fmla="*/ 292680 w 325064"/>
                <a:gd name="connsiteY3" fmla="*/ 0 h 64770"/>
                <a:gd name="connsiteX4" fmla="*/ 32385 w 325064"/>
                <a:gd name="connsiteY4" fmla="*/ 0 h 64770"/>
                <a:gd name="connsiteX5" fmla="*/ 0 w 325064"/>
                <a:gd name="connsiteY5" fmla="*/ 32385 h 64770"/>
                <a:gd name="connsiteX6" fmla="*/ 32385 w 325064"/>
                <a:gd name="connsiteY6" fmla="*/ 6477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4" h="64770">
                  <a:moveTo>
                    <a:pt x="32385" y="64770"/>
                  </a:moveTo>
                  <a:lnTo>
                    <a:pt x="292680" y="64770"/>
                  </a:lnTo>
                  <a:cubicBezTo>
                    <a:pt x="310491" y="64770"/>
                    <a:pt x="325065" y="50197"/>
                    <a:pt x="325065" y="32385"/>
                  </a:cubicBezTo>
                  <a:cubicBezTo>
                    <a:pt x="325065" y="14573"/>
                    <a:pt x="310491" y="0"/>
                    <a:pt x="292680" y="0"/>
                  </a:cubicBezTo>
                  <a:lnTo>
                    <a:pt x="32385" y="0"/>
                  </a:lnTo>
                  <a:cubicBezTo>
                    <a:pt x="14574" y="0"/>
                    <a:pt x="0" y="14573"/>
                    <a:pt x="0" y="32385"/>
                  </a:cubicBezTo>
                  <a:cubicBezTo>
                    <a:pt x="0" y="50197"/>
                    <a:pt x="14574" y="64770"/>
                    <a:pt x="32385" y="64770"/>
                  </a:cubicBezTo>
                  <a:close/>
                </a:path>
              </a:pathLst>
            </a:custGeom>
            <a:solidFill>
              <a:schemeClr val="accent2"/>
            </a:solidFill>
            <a:ln w="404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0283D1B-B8BE-6909-F746-C1E9031C51B5}"/>
                </a:ext>
              </a:extLst>
            </p:cNvPr>
            <p:cNvSpPr/>
            <p:nvPr/>
          </p:nvSpPr>
          <p:spPr>
            <a:xfrm>
              <a:off x="3658695" y="2739770"/>
              <a:ext cx="32789" cy="4048"/>
            </a:xfrm>
            <a:custGeom>
              <a:avLst/>
              <a:gdLst>
                <a:gd name="connsiteX0" fmla="*/ 0 w 32789"/>
                <a:gd name="connsiteY0" fmla="*/ 0 h 4048"/>
                <a:gd name="connsiteX1" fmla="*/ 0 w 32789"/>
                <a:gd name="connsiteY1" fmla="*/ 0 h 4048"/>
                <a:gd name="connsiteX2" fmla="*/ 32790 w 32789"/>
                <a:gd name="connsiteY2" fmla="*/ 0 h 4048"/>
                <a:gd name="connsiteX3" fmla="*/ 32790 w 32789"/>
                <a:gd name="connsiteY3" fmla="*/ 0 h 4048"/>
              </a:gdLst>
              <a:ahLst/>
              <a:cxnLst>
                <a:cxn ang="0">
                  <a:pos x="connsiteX0" y="connsiteY0"/>
                </a:cxn>
                <a:cxn ang="0">
                  <a:pos x="connsiteX1" y="connsiteY1"/>
                </a:cxn>
                <a:cxn ang="0">
                  <a:pos x="connsiteX2" y="connsiteY2"/>
                </a:cxn>
                <a:cxn ang="0">
                  <a:pos x="connsiteX3" y="connsiteY3"/>
                </a:cxn>
              </a:cxnLst>
              <a:rect l="l" t="t" r="r" b="b"/>
              <a:pathLst>
                <a:path w="32789" h="4048">
                  <a:moveTo>
                    <a:pt x="0" y="0"/>
                  </a:moveTo>
                  <a:lnTo>
                    <a:pt x="0" y="0"/>
                  </a:lnTo>
                  <a:lnTo>
                    <a:pt x="32790" y="0"/>
                  </a:lnTo>
                  <a:lnTo>
                    <a:pt x="32790" y="0"/>
                  </a:lnTo>
                  <a:close/>
                </a:path>
              </a:pathLst>
            </a:custGeom>
            <a:solidFill>
              <a:srgbClr val="788EC7"/>
            </a:solidFill>
            <a:ln w="404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7A1F2CE-9B2D-30CD-78A1-2AAD4316EC84}"/>
                </a:ext>
              </a:extLst>
            </p:cNvPr>
            <p:cNvSpPr/>
            <p:nvPr/>
          </p:nvSpPr>
          <p:spPr>
            <a:xfrm>
              <a:off x="3593520" y="2675000"/>
              <a:ext cx="130349" cy="130349"/>
            </a:xfrm>
            <a:custGeom>
              <a:avLst/>
              <a:gdLst>
                <a:gd name="connsiteX0" fmla="*/ 65175 w 130349"/>
                <a:gd name="connsiteY0" fmla="*/ 0 h 130349"/>
                <a:gd name="connsiteX1" fmla="*/ 0 w 130349"/>
                <a:gd name="connsiteY1" fmla="*/ 65175 h 130349"/>
                <a:gd name="connsiteX2" fmla="*/ 65175 w 130349"/>
                <a:gd name="connsiteY2" fmla="*/ 130350 h 130349"/>
                <a:gd name="connsiteX3" fmla="*/ 130350 w 130349"/>
                <a:gd name="connsiteY3" fmla="*/ 65175 h 130349"/>
                <a:gd name="connsiteX4" fmla="*/ 65175 w 130349"/>
                <a:gd name="connsiteY4" fmla="*/ 0 h 130349"/>
                <a:gd name="connsiteX5" fmla="*/ 97965 w 130349"/>
                <a:gd name="connsiteY5" fmla="*/ 64770 h 130349"/>
                <a:gd name="connsiteX6" fmla="*/ 65580 w 130349"/>
                <a:gd name="connsiteY6" fmla="*/ 64770 h 130349"/>
                <a:gd name="connsiteX7" fmla="*/ 65580 w 130349"/>
                <a:gd name="connsiteY7" fmla="*/ 64770 h 130349"/>
                <a:gd name="connsiteX8" fmla="*/ 97965 w 130349"/>
                <a:gd name="connsiteY8" fmla="*/ 64770 h 130349"/>
                <a:gd name="connsiteX9" fmla="*/ 97965 w 130349"/>
                <a:gd name="connsiteY9" fmla="*/ 64770 h 130349"/>
                <a:gd name="connsiteX10" fmla="*/ 97965 w 130349"/>
                <a:gd name="connsiteY10" fmla="*/ 64770 h 1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9" h="130349">
                  <a:moveTo>
                    <a:pt x="65175" y="0"/>
                  </a:moveTo>
                  <a:cubicBezTo>
                    <a:pt x="29147" y="0"/>
                    <a:pt x="0" y="29147"/>
                    <a:pt x="0" y="65175"/>
                  </a:cubicBezTo>
                  <a:cubicBezTo>
                    <a:pt x="0" y="101203"/>
                    <a:pt x="29147" y="130350"/>
                    <a:pt x="65175" y="130350"/>
                  </a:cubicBezTo>
                  <a:cubicBezTo>
                    <a:pt x="101203" y="130350"/>
                    <a:pt x="130350" y="101203"/>
                    <a:pt x="130350" y="65175"/>
                  </a:cubicBezTo>
                  <a:cubicBezTo>
                    <a:pt x="130350" y="29147"/>
                    <a:pt x="101203" y="0"/>
                    <a:pt x="65175" y="0"/>
                  </a:cubicBezTo>
                  <a:close/>
                  <a:moveTo>
                    <a:pt x="97965" y="64770"/>
                  </a:moveTo>
                  <a:lnTo>
                    <a:pt x="65580" y="64770"/>
                  </a:lnTo>
                  <a:lnTo>
                    <a:pt x="65580" y="64770"/>
                  </a:lnTo>
                  <a:lnTo>
                    <a:pt x="97965" y="64770"/>
                  </a:lnTo>
                  <a:lnTo>
                    <a:pt x="97965" y="64770"/>
                  </a:lnTo>
                  <a:lnTo>
                    <a:pt x="97965" y="64770"/>
                  </a:lnTo>
                  <a:close/>
                </a:path>
              </a:pathLst>
            </a:custGeom>
            <a:solidFill>
              <a:schemeClr val="accent1"/>
            </a:solidFill>
            <a:ln w="404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A8C1D3-4AFC-A9F5-9860-609447F6A1C8}"/>
                </a:ext>
              </a:extLst>
            </p:cNvPr>
            <p:cNvSpPr/>
            <p:nvPr/>
          </p:nvSpPr>
          <p:spPr>
            <a:xfrm>
              <a:off x="2845831" y="2187201"/>
              <a:ext cx="390239" cy="325064"/>
            </a:xfrm>
            <a:custGeom>
              <a:avLst/>
              <a:gdLst>
                <a:gd name="connsiteX0" fmla="*/ 390239 w 390239"/>
                <a:gd name="connsiteY0" fmla="*/ 32385 h 325064"/>
                <a:gd name="connsiteX1" fmla="*/ 357854 w 390239"/>
                <a:gd name="connsiteY1" fmla="*/ 0 h 325064"/>
                <a:gd name="connsiteX2" fmla="*/ 32385 w 390239"/>
                <a:gd name="connsiteY2" fmla="*/ 0 h 325064"/>
                <a:gd name="connsiteX3" fmla="*/ 0 w 390239"/>
                <a:gd name="connsiteY3" fmla="*/ 32385 h 325064"/>
                <a:gd name="connsiteX4" fmla="*/ 0 w 390239"/>
                <a:gd name="connsiteY4" fmla="*/ 325064 h 325064"/>
                <a:gd name="connsiteX5" fmla="*/ 390239 w 390239"/>
                <a:gd name="connsiteY5" fmla="*/ 325064 h 325064"/>
                <a:gd name="connsiteX6" fmla="*/ 390239 w 390239"/>
                <a:gd name="connsiteY6" fmla="*/ 32385 h 32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9" h="325064">
                  <a:moveTo>
                    <a:pt x="390239" y="32385"/>
                  </a:moveTo>
                  <a:cubicBezTo>
                    <a:pt x="390239" y="14573"/>
                    <a:pt x="375666" y="0"/>
                    <a:pt x="357854" y="0"/>
                  </a:cubicBezTo>
                  <a:lnTo>
                    <a:pt x="32385" y="0"/>
                  </a:lnTo>
                  <a:cubicBezTo>
                    <a:pt x="14573" y="0"/>
                    <a:pt x="0" y="14573"/>
                    <a:pt x="0" y="32385"/>
                  </a:cubicBezTo>
                  <a:lnTo>
                    <a:pt x="0" y="325064"/>
                  </a:lnTo>
                  <a:lnTo>
                    <a:pt x="390239" y="325064"/>
                  </a:lnTo>
                  <a:lnTo>
                    <a:pt x="390239" y="32385"/>
                  </a:lnTo>
                  <a:close/>
                </a:path>
              </a:pathLst>
            </a:custGeom>
            <a:solidFill>
              <a:srgbClr val="FCB23D"/>
            </a:solidFill>
            <a:ln w="404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8CD83C9-A2D0-01B4-68FF-F7D0B1102836}"/>
                </a:ext>
              </a:extLst>
            </p:cNvPr>
            <p:cNvSpPr/>
            <p:nvPr/>
          </p:nvSpPr>
          <p:spPr>
            <a:xfrm>
              <a:off x="4537138" y="2187201"/>
              <a:ext cx="390238" cy="195119"/>
            </a:xfrm>
            <a:custGeom>
              <a:avLst/>
              <a:gdLst>
                <a:gd name="connsiteX0" fmla="*/ 389834 w 390238"/>
                <a:gd name="connsiteY0" fmla="*/ 32385 h 195119"/>
                <a:gd name="connsiteX1" fmla="*/ 357449 w 390238"/>
                <a:gd name="connsiteY1" fmla="*/ 0 h 195119"/>
                <a:gd name="connsiteX2" fmla="*/ 32385 w 390238"/>
                <a:gd name="connsiteY2" fmla="*/ 0 h 195119"/>
                <a:gd name="connsiteX3" fmla="*/ 0 w 390238"/>
                <a:gd name="connsiteY3" fmla="*/ 32385 h 195119"/>
                <a:gd name="connsiteX4" fmla="*/ 0 w 390238"/>
                <a:gd name="connsiteY4" fmla="*/ 195120 h 195119"/>
                <a:gd name="connsiteX5" fmla="*/ 390239 w 390238"/>
                <a:gd name="connsiteY5" fmla="*/ 195120 h 195119"/>
                <a:gd name="connsiteX6" fmla="*/ 390239 w 390238"/>
                <a:gd name="connsiteY6" fmla="*/ 32385 h 1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38" h="195119">
                  <a:moveTo>
                    <a:pt x="389834" y="32385"/>
                  </a:moveTo>
                  <a:cubicBezTo>
                    <a:pt x="389834" y="14573"/>
                    <a:pt x="375261" y="0"/>
                    <a:pt x="357449" y="0"/>
                  </a:cubicBezTo>
                  <a:lnTo>
                    <a:pt x="32385" y="0"/>
                  </a:lnTo>
                  <a:cubicBezTo>
                    <a:pt x="14573" y="0"/>
                    <a:pt x="0" y="14573"/>
                    <a:pt x="0" y="32385"/>
                  </a:cubicBezTo>
                  <a:lnTo>
                    <a:pt x="0" y="195120"/>
                  </a:lnTo>
                  <a:lnTo>
                    <a:pt x="390239" y="195120"/>
                  </a:lnTo>
                  <a:lnTo>
                    <a:pt x="390239" y="32385"/>
                  </a:lnTo>
                  <a:close/>
                </a:path>
              </a:pathLst>
            </a:custGeom>
            <a:solidFill>
              <a:srgbClr val="FCB23D"/>
            </a:solidFill>
            <a:ln w="404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8866A0-4B94-924A-E280-BF696FBD7A04}"/>
                </a:ext>
              </a:extLst>
            </p:cNvPr>
            <p:cNvSpPr/>
            <p:nvPr/>
          </p:nvSpPr>
          <p:spPr>
            <a:xfrm>
              <a:off x="2715887" y="2902505"/>
              <a:ext cx="650128" cy="129944"/>
            </a:xfrm>
            <a:custGeom>
              <a:avLst/>
              <a:gdLst>
                <a:gd name="connsiteX0" fmla="*/ 650129 w 650128"/>
                <a:gd name="connsiteY0" fmla="*/ 32385 h 129944"/>
                <a:gd name="connsiteX1" fmla="*/ 644461 w 650128"/>
                <a:gd name="connsiteY1" fmla="*/ 0 h 129944"/>
                <a:gd name="connsiteX2" fmla="*/ 552569 w 650128"/>
                <a:gd name="connsiteY2" fmla="*/ 65175 h 129944"/>
                <a:gd name="connsiteX3" fmla="*/ 97560 w 650128"/>
                <a:gd name="connsiteY3" fmla="*/ 65175 h 129944"/>
                <a:gd name="connsiteX4" fmla="*/ 5667 w 650128"/>
                <a:gd name="connsiteY4" fmla="*/ 0 h 129944"/>
                <a:gd name="connsiteX5" fmla="*/ 0 w 650128"/>
                <a:gd name="connsiteY5" fmla="*/ 32385 h 129944"/>
                <a:gd name="connsiteX6" fmla="*/ 97560 w 650128"/>
                <a:gd name="connsiteY6" fmla="*/ 129945 h 129944"/>
                <a:gd name="connsiteX7" fmla="*/ 552974 w 650128"/>
                <a:gd name="connsiteY7" fmla="*/ 129945 h 129944"/>
                <a:gd name="connsiteX8" fmla="*/ 650129 w 650128"/>
                <a:gd name="connsiteY8" fmla="*/ 3238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128" h="129944">
                  <a:moveTo>
                    <a:pt x="650129" y="32385"/>
                  </a:moveTo>
                  <a:cubicBezTo>
                    <a:pt x="650129" y="21050"/>
                    <a:pt x="648105" y="10120"/>
                    <a:pt x="644461" y="0"/>
                  </a:cubicBezTo>
                  <a:cubicBezTo>
                    <a:pt x="631103" y="38052"/>
                    <a:pt x="595074" y="65175"/>
                    <a:pt x="552569" y="65175"/>
                  </a:cubicBezTo>
                  <a:lnTo>
                    <a:pt x="97560" y="65175"/>
                  </a:lnTo>
                  <a:cubicBezTo>
                    <a:pt x="55054" y="65175"/>
                    <a:pt x="19026" y="38052"/>
                    <a:pt x="5667" y="0"/>
                  </a:cubicBezTo>
                  <a:cubicBezTo>
                    <a:pt x="2024" y="10120"/>
                    <a:pt x="0" y="21050"/>
                    <a:pt x="0" y="32385"/>
                  </a:cubicBezTo>
                  <a:cubicBezTo>
                    <a:pt x="0" y="86225"/>
                    <a:pt x="43720" y="129945"/>
                    <a:pt x="97560" y="129945"/>
                  </a:cubicBezTo>
                  <a:lnTo>
                    <a:pt x="552974" y="129945"/>
                  </a:lnTo>
                  <a:cubicBezTo>
                    <a:pt x="606409" y="129945"/>
                    <a:pt x="650129" y="86225"/>
                    <a:pt x="650129" y="32385"/>
                  </a:cubicBezTo>
                  <a:close/>
                </a:path>
              </a:pathLst>
            </a:custGeom>
            <a:solidFill>
              <a:srgbClr val="DCDDDE"/>
            </a:solidFill>
            <a:ln w="404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E31D384-5BDB-4993-B6C6-7E08213CAEC1}"/>
                </a:ext>
              </a:extLst>
            </p:cNvPr>
            <p:cNvSpPr/>
            <p:nvPr/>
          </p:nvSpPr>
          <p:spPr>
            <a:xfrm>
              <a:off x="2781061" y="2837330"/>
              <a:ext cx="520184" cy="64770"/>
            </a:xfrm>
            <a:custGeom>
              <a:avLst/>
              <a:gdLst>
                <a:gd name="connsiteX0" fmla="*/ 487394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394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394" y="0"/>
                  </a:moveTo>
                  <a:lnTo>
                    <a:pt x="32385" y="0"/>
                  </a:lnTo>
                  <a:cubicBezTo>
                    <a:pt x="14573" y="0"/>
                    <a:pt x="0" y="14573"/>
                    <a:pt x="0" y="32385"/>
                  </a:cubicBezTo>
                  <a:cubicBezTo>
                    <a:pt x="0" y="50197"/>
                    <a:pt x="14573" y="64770"/>
                    <a:pt x="32385" y="64770"/>
                  </a:cubicBezTo>
                  <a:lnTo>
                    <a:pt x="487799" y="64770"/>
                  </a:lnTo>
                  <a:cubicBezTo>
                    <a:pt x="505611" y="64770"/>
                    <a:pt x="520184" y="50197"/>
                    <a:pt x="520184" y="32385"/>
                  </a:cubicBezTo>
                  <a:cubicBezTo>
                    <a:pt x="520184" y="14573"/>
                    <a:pt x="505611" y="0"/>
                    <a:pt x="487394" y="0"/>
                  </a:cubicBezTo>
                  <a:close/>
                </a:path>
              </a:pathLst>
            </a:custGeom>
            <a:solidFill>
              <a:srgbClr val="FFFFFF"/>
            </a:solidFill>
            <a:ln w="404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9C2AB3-A001-B2B7-D9F0-000BB4224BDB}"/>
                </a:ext>
              </a:extLst>
            </p:cNvPr>
            <p:cNvSpPr/>
            <p:nvPr/>
          </p:nvSpPr>
          <p:spPr>
            <a:xfrm>
              <a:off x="2715482" y="2122431"/>
              <a:ext cx="650938" cy="845248"/>
            </a:xfrm>
            <a:custGeom>
              <a:avLst/>
              <a:gdLst>
                <a:gd name="connsiteX0" fmla="*/ 97965 w 650938"/>
                <a:gd name="connsiteY0" fmla="*/ 845248 h 845248"/>
                <a:gd name="connsiteX1" fmla="*/ 553379 w 650938"/>
                <a:gd name="connsiteY1" fmla="*/ 845248 h 845248"/>
                <a:gd name="connsiteX2" fmla="*/ 645271 w 650938"/>
                <a:gd name="connsiteY2" fmla="*/ 780074 h 845248"/>
                <a:gd name="connsiteX3" fmla="*/ 650938 w 650938"/>
                <a:gd name="connsiteY3" fmla="*/ 747689 h 845248"/>
                <a:gd name="connsiteX4" fmla="*/ 585764 w 650938"/>
                <a:gd name="connsiteY4" fmla="*/ 655796 h 845248"/>
                <a:gd name="connsiteX5" fmla="*/ 585764 w 650938"/>
                <a:gd name="connsiteY5" fmla="*/ 422624 h 845248"/>
                <a:gd name="connsiteX6" fmla="*/ 585764 w 650938"/>
                <a:gd name="connsiteY6" fmla="*/ 97560 h 845248"/>
                <a:gd name="connsiteX7" fmla="*/ 488204 w 650938"/>
                <a:gd name="connsiteY7" fmla="*/ 0 h 845248"/>
                <a:gd name="connsiteX8" fmla="*/ 162735 w 650938"/>
                <a:gd name="connsiteY8" fmla="*/ 0 h 845248"/>
                <a:gd name="connsiteX9" fmla="*/ 65175 w 650938"/>
                <a:gd name="connsiteY9" fmla="*/ 97560 h 845248"/>
                <a:gd name="connsiteX10" fmla="*/ 65175 w 650938"/>
                <a:gd name="connsiteY10" fmla="*/ 422624 h 845248"/>
                <a:gd name="connsiteX11" fmla="*/ 65175 w 650938"/>
                <a:gd name="connsiteY11" fmla="*/ 655796 h 845248"/>
                <a:gd name="connsiteX12" fmla="*/ 0 w 650938"/>
                <a:gd name="connsiteY12" fmla="*/ 747689 h 845248"/>
                <a:gd name="connsiteX13" fmla="*/ 5667 w 650938"/>
                <a:gd name="connsiteY13" fmla="*/ 780074 h 845248"/>
                <a:gd name="connsiteX14" fmla="*/ 97965 w 650938"/>
                <a:gd name="connsiteY14" fmla="*/ 845248 h 845248"/>
                <a:gd name="connsiteX15" fmla="*/ 130350 w 650938"/>
                <a:gd name="connsiteY15" fmla="*/ 97155 h 845248"/>
                <a:gd name="connsiteX16" fmla="*/ 162735 w 650938"/>
                <a:gd name="connsiteY16" fmla="*/ 64770 h 845248"/>
                <a:gd name="connsiteX17" fmla="*/ 487799 w 650938"/>
                <a:gd name="connsiteY17" fmla="*/ 64770 h 845248"/>
                <a:gd name="connsiteX18" fmla="*/ 520184 w 650938"/>
                <a:gd name="connsiteY18" fmla="*/ 97155 h 845248"/>
                <a:gd name="connsiteX19" fmla="*/ 520184 w 650938"/>
                <a:gd name="connsiteY19" fmla="*/ 389834 h 845248"/>
                <a:gd name="connsiteX20" fmla="*/ 130350 w 650938"/>
                <a:gd name="connsiteY20" fmla="*/ 389834 h 845248"/>
                <a:gd name="connsiteX21" fmla="*/ 130350 w 650938"/>
                <a:gd name="connsiteY21" fmla="*/ 97155 h 845248"/>
                <a:gd name="connsiteX22" fmla="*/ 552974 w 650938"/>
                <a:gd name="connsiteY22" fmla="*/ 780074 h 845248"/>
                <a:gd name="connsiteX23" fmla="*/ 97965 w 650938"/>
                <a:gd name="connsiteY23" fmla="*/ 780074 h 845248"/>
                <a:gd name="connsiteX24" fmla="*/ 65580 w 650938"/>
                <a:gd name="connsiteY24" fmla="*/ 747689 h 845248"/>
                <a:gd name="connsiteX25" fmla="*/ 97965 w 650938"/>
                <a:gd name="connsiteY25" fmla="*/ 715304 h 845248"/>
                <a:gd name="connsiteX26" fmla="*/ 553379 w 650938"/>
                <a:gd name="connsiteY26" fmla="*/ 715304 h 845248"/>
                <a:gd name="connsiteX27" fmla="*/ 585764 w 650938"/>
                <a:gd name="connsiteY27" fmla="*/ 747689 h 845248"/>
                <a:gd name="connsiteX28" fmla="*/ 552974 w 650938"/>
                <a:gd name="connsiteY28" fmla="*/ 780074 h 845248"/>
                <a:gd name="connsiteX29" fmla="*/ 520589 w 650938"/>
                <a:gd name="connsiteY29" fmla="*/ 455009 h 845248"/>
                <a:gd name="connsiteX30" fmla="*/ 520589 w 650938"/>
                <a:gd name="connsiteY30" fmla="*/ 650129 h 845248"/>
                <a:gd name="connsiteX31" fmla="*/ 130350 w 650938"/>
                <a:gd name="connsiteY31" fmla="*/ 650129 h 845248"/>
                <a:gd name="connsiteX32" fmla="*/ 130350 w 650938"/>
                <a:gd name="connsiteY32" fmla="*/ 455009 h 845248"/>
                <a:gd name="connsiteX33" fmla="*/ 520589 w 650938"/>
                <a:gd name="connsiteY33" fmla="*/ 455009 h 8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938" h="845248">
                  <a:moveTo>
                    <a:pt x="97965" y="845248"/>
                  </a:moveTo>
                  <a:lnTo>
                    <a:pt x="553379" y="845248"/>
                  </a:lnTo>
                  <a:cubicBezTo>
                    <a:pt x="595884" y="845248"/>
                    <a:pt x="631912" y="818126"/>
                    <a:pt x="645271" y="780074"/>
                  </a:cubicBezTo>
                  <a:cubicBezTo>
                    <a:pt x="648914" y="769953"/>
                    <a:pt x="650938" y="759023"/>
                    <a:pt x="650938" y="747689"/>
                  </a:cubicBezTo>
                  <a:cubicBezTo>
                    <a:pt x="650938" y="705183"/>
                    <a:pt x="623816" y="669155"/>
                    <a:pt x="585764" y="655796"/>
                  </a:cubicBezTo>
                  <a:lnTo>
                    <a:pt x="585764" y="422624"/>
                  </a:lnTo>
                  <a:lnTo>
                    <a:pt x="585764" y="97560"/>
                  </a:lnTo>
                  <a:cubicBezTo>
                    <a:pt x="585764" y="43720"/>
                    <a:pt x="542044" y="0"/>
                    <a:pt x="488204" y="0"/>
                  </a:cubicBezTo>
                  <a:lnTo>
                    <a:pt x="162735" y="0"/>
                  </a:lnTo>
                  <a:cubicBezTo>
                    <a:pt x="108895" y="0"/>
                    <a:pt x="65175" y="43720"/>
                    <a:pt x="65175" y="97560"/>
                  </a:cubicBezTo>
                  <a:lnTo>
                    <a:pt x="65175" y="422624"/>
                  </a:lnTo>
                  <a:lnTo>
                    <a:pt x="65175" y="655796"/>
                  </a:lnTo>
                  <a:cubicBezTo>
                    <a:pt x="27527" y="669155"/>
                    <a:pt x="0" y="705183"/>
                    <a:pt x="0" y="747689"/>
                  </a:cubicBezTo>
                  <a:cubicBezTo>
                    <a:pt x="0" y="759023"/>
                    <a:pt x="2024" y="769953"/>
                    <a:pt x="5667" y="780074"/>
                  </a:cubicBezTo>
                  <a:cubicBezTo>
                    <a:pt x="19431" y="817721"/>
                    <a:pt x="55459" y="845248"/>
                    <a:pt x="97965" y="845248"/>
                  </a:cubicBezTo>
                  <a:close/>
                  <a:moveTo>
                    <a:pt x="130350" y="97155"/>
                  </a:moveTo>
                  <a:cubicBezTo>
                    <a:pt x="130350" y="79343"/>
                    <a:pt x="144923" y="64770"/>
                    <a:pt x="162735" y="64770"/>
                  </a:cubicBezTo>
                  <a:lnTo>
                    <a:pt x="487799" y="64770"/>
                  </a:lnTo>
                  <a:cubicBezTo>
                    <a:pt x="505611" y="64770"/>
                    <a:pt x="520184" y="79343"/>
                    <a:pt x="520184" y="97155"/>
                  </a:cubicBezTo>
                  <a:lnTo>
                    <a:pt x="520184" y="389834"/>
                  </a:lnTo>
                  <a:lnTo>
                    <a:pt x="130350" y="389834"/>
                  </a:lnTo>
                  <a:lnTo>
                    <a:pt x="130350" y="97155"/>
                  </a:lnTo>
                  <a:close/>
                  <a:moveTo>
                    <a:pt x="552974" y="780074"/>
                  </a:moveTo>
                  <a:lnTo>
                    <a:pt x="97965" y="780074"/>
                  </a:lnTo>
                  <a:cubicBezTo>
                    <a:pt x="80153" y="780074"/>
                    <a:pt x="65580" y="765501"/>
                    <a:pt x="65580" y="747689"/>
                  </a:cubicBezTo>
                  <a:cubicBezTo>
                    <a:pt x="65580" y="729877"/>
                    <a:pt x="80153" y="715304"/>
                    <a:pt x="97965" y="715304"/>
                  </a:cubicBezTo>
                  <a:lnTo>
                    <a:pt x="553379" y="715304"/>
                  </a:lnTo>
                  <a:cubicBezTo>
                    <a:pt x="571191" y="715304"/>
                    <a:pt x="585764" y="729877"/>
                    <a:pt x="585764" y="747689"/>
                  </a:cubicBezTo>
                  <a:cubicBezTo>
                    <a:pt x="585764" y="765501"/>
                    <a:pt x="571191" y="780074"/>
                    <a:pt x="552974" y="780074"/>
                  </a:cubicBezTo>
                  <a:close/>
                  <a:moveTo>
                    <a:pt x="520589" y="455009"/>
                  </a:moveTo>
                  <a:lnTo>
                    <a:pt x="520589" y="650129"/>
                  </a:lnTo>
                  <a:lnTo>
                    <a:pt x="130350" y="650129"/>
                  </a:lnTo>
                  <a:lnTo>
                    <a:pt x="130350" y="455009"/>
                  </a:lnTo>
                  <a:lnTo>
                    <a:pt x="520589" y="455009"/>
                  </a:lnTo>
                  <a:close/>
                </a:path>
              </a:pathLst>
            </a:custGeom>
            <a:solidFill>
              <a:schemeClr val="accent1"/>
            </a:solidFill>
            <a:ln w="404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250596-84CE-4EF2-D938-528D92558565}"/>
                </a:ext>
              </a:extLst>
            </p:cNvPr>
            <p:cNvSpPr/>
            <p:nvPr/>
          </p:nvSpPr>
          <p:spPr>
            <a:xfrm>
              <a:off x="4406788" y="2902505"/>
              <a:ext cx="650533" cy="129944"/>
            </a:xfrm>
            <a:custGeom>
              <a:avLst/>
              <a:gdLst>
                <a:gd name="connsiteX0" fmla="*/ 97560 w 650533"/>
                <a:gd name="connsiteY0" fmla="*/ 129945 h 129944"/>
                <a:gd name="connsiteX1" fmla="*/ 552974 w 650533"/>
                <a:gd name="connsiteY1" fmla="*/ 129945 h 129944"/>
                <a:gd name="connsiteX2" fmla="*/ 650534 w 650533"/>
                <a:gd name="connsiteY2" fmla="*/ 32385 h 129944"/>
                <a:gd name="connsiteX3" fmla="*/ 644867 w 650533"/>
                <a:gd name="connsiteY3" fmla="*/ 0 h 129944"/>
                <a:gd name="connsiteX4" fmla="*/ 552974 w 650533"/>
                <a:gd name="connsiteY4" fmla="*/ 65175 h 129944"/>
                <a:gd name="connsiteX5" fmla="*/ 97560 w 650533"/>
                <a:gd name="connsiteY5" fmla="*/ 65175 h 129944"/>
                <a:gd name="connsiteX6" fmla="*/ 5667 w 650533"/>
                <a:gd name="connsiteY6" fmla="*/ 0 h 129944"/>
                <a:gd name="connsiteX7" fmla="*/ 0 w 650533"/>
                <a:gd name="connsiteY7" fmla="*/ 32385 h 129944"/>
                <a:gd name="connsiteX8" fmla="*/ 97560 w 650533"/>
                <a:gd name="connsiteY8" fmla="*/ 129945 h 1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533" h="129944">
                  <a:moveTo>
                    <a:pt x="97560" y="129945"/>
                  </a:moveTo>
                  <a:lnTo>
                    <a:pt x="552974" y="129945"/>
                  </a:lnTo>
                  <a:cubicBezTo>
                    <a:pt x="606814" y="129945"/>
                    <a:pt x="650534" y="86225"/>
                    <a:pt x="650534" y="32385"/>
                  </a:cubicBezTo>
                  <a:cubicBezTo>
                    <a:pt x="650534" y="21050"/>
                    <a:pt x="648510" y="10120"/>
                    <a:pt x="644867" y="0"/>
                  </a:cubicBezTo>
                  <a:cubicBezTo>
                    <a:pt x="631508" y="37648"/>
                    <a:pt x="595479" y="65175"/>
                    <a:pt x="552974" y="65175"/>
                  </a:cubicBezTo>
                  <a:lnTo>
                    <a:pt x="97560" y="65175"/>
                  </a:lnTo>
                  <a:cubicBezTo>
                    <a:pt x="55054" y="65175"/>
                    <a:pt x="19026" y="38052"/>
                    <a:pt x="5667" y="0"/>
                  </a:cubicBezTo>
                  <a:cubicBezTo>
                    <a:pt x="2024" y="10120"/>
                    <a:pt x="0" y="21050"/>
                    <a:pt x="0" y="32385"/>
                  </a:cubicBezTo>
                  <a:cubicBezTo>
                    <a:pt x="0" y="86225"/>
                    <a:pt x="43720" y="129945"/>
                    <a:pt x="97560" y="129945"/>
                  </a:cubicBezTo>
                  <a:close/>
                </a:path>
              </a:pathLst>
            </a:custGeom>
            <a:solidFill>
              <a:srgbClr val="DCDDDE"/>
            </a:solidFill>
            <a:ln w="404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AA5B00B-1364-6345-443A-55585A25D0D0}"/>
                </a:ext>
              </a:extLst>
            </p:cNvPr>
            <p:cNvSpPr/>
            <p:nvPr/>
          </p:nvSpPr>
          <p:spPr>
            <a:xfrm>
              <a:off x="4471963" y="2837330"/>
              <a:ext cx="520184" cy="64770"/>
            </a:xfrm>
            <a:custGeom>
              <a:avLst/>
              <a:gdLst>
                <a:gd name="connsiteX0" fmla="*/ 487799 w 520184"/>
                <a:gd name="connsiteY0" fmla="*/ 0 h 64770"/>
                <a:gd name="connsiteX1" fmla="*/ 32385 w 520184"/>
                <a:gd name="connsiteY1" fmla="*/ 0 h 64770"/>
                <a:gd name="connsiteX2" fmla="*/ 0 w 520184"/>
                <a:gd name="connsiteY2" fmla="*/ 32385 h 64770"/>
                <a:gd name="connsiteX3" fmla="*/ 32385 w 520184"/>
                <a:gd name="connsiteY3" fmla="*/ 64770 h 64770"/>
                <a:gd name="connsiteX4" fmla="*/ 487799 w 520184"/>
                <a:gd name="connsiteY4" fmla="*/ 64770 h 64770"/>
                <a:gd name="connsiteX5" fmla="*/ 520184 w 520184"/>
                <a:gd name="connsiteY5" fmla="*/ 32385 h 64770"/>
                <a:gd name="connsiteX6" fmla="*/ 487799 w 520184"/>
                <a:gd name="connsiteY6"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84" h="64770">
                  <a:moveTo>
                    <a:pt x="487799" y="0"/>
                  </a:moveTo>
                  <a:lnTo>
                    <a:pt x="32385" y="0"/>
                  </a:lnTo>
                  <a:cubicBezTo>
                    <a:pt x="14574" y="0"/>
                    <a:pt x="0" y="14573"/>
                    <a:pt x="0" y="32385"/>
                  </a:cubicBezTo>
                  <a:cubicBezTo>
                    <a:pt x="0" y="50197"/>
                    <a:pt x="14574" y="64770"/>
                    <a:pt x="32385" y="64770"/>
                  </a:cubicBezTo>
                  <a:lnTo>
                    <a:pt x="487799" y="64770"/>
                  </a:lnTo>
                  <a:cubicBezTo>
                    <a:pt x="505611" y="64770"/>
                    <a:pt x="520184" y="50197"/>
                    <a:pt x="520184" y="32385"/>
                  </a:cubicBezTo>
                  <a:cubicBezTo>
                    <a:pt x="520184" y="14573"/>
                    <a:pt x="505611" y="0"/>
                    <a:pt x="487799" y="0"/>
                  </a:cubicBezTo>
                  <a:close/>
                </a:path>
              </a:pathLst>
            </a:custGeom>
            <a:solidFill>
              <a:srgbClr val="FFFFFF"/>
            </a:solidFill>
            <a:ln w="404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30FB3AC-FE02-D44C-12C8-1B37D0F24EF8}"/>
                </a:ext>
              </a:extLst>
            </p:cNvPr>
            <p:cNvSpPr/>
            <p:nvPr/>
          </p:nvSpPr>
          <p:spPr>
            <a:xfrm>
              <a:off x="4406788" y="2122027"/>
              <a:ext cx="650533" cy="845653"/>
            </a:xfrm>
            <a:custGeom>
              <a:avLst/>
              <a:gdLst>
                <a:gd name="connsiteX0" fmla="*/ 97560 w 650533"/>
                <a:gd name="connsiteY0" fmla="*/ 845653 h 845653"/>
                <a:gd name="connsiteX1" fmla="*/ 552974 w 650533"/>
                <a:gd name="connsiteY1" fmla="*/ 845653 h 845653"/>
                <a:gd name="connsiteX2" fmla="*/ 644867 w 650533"/>
                <a:gd name="connsiteY2" fmla="*/ 780478 h 845653"/>
                <a:gd name="connsiteX3" fmla="*/ 650534 w 650533"/>
                <a:gd name="connsiteY3" fmla="*/ 748093 h 845653"/>
                <a:gd name="connsiteX4" fmla="*/ 585359 w 650533"/>
                <a:gd name="connsiteY4" fmla="*/ 656201 h 845653"/>
                <a:gd name="connsiteX5" fmla="*/ 585359 w 650533"/>
                <a:gd name="connsiteY5" fmla="*/ 292679 h 845653"/>
                <a:gd name="connsiteX6" fmla="*/ 585359 w 650533"/>
                <a:gd name="connsiteY6" fmla="*/ 97560 h 845653"/>
                <a:gd name="connsiteX7" fmla="*/ 487799 w 650533"/>
                <a:gd name="connsiteY7" fmla="*/ 0 h 845653"/>
                <a:gd name="connsiteX8" fmla="*/ 162735 w 650533"/>
                <a:gd name="connsiteY8" fmla="*/ 0 h 845653"/>
                <a:gd name="connsiteX9" fmla="*/ 65175 w 650533"/>
                <a:gd name="connsiteY9" fmla="*/ 97560 h 845653"/>
                <a:gd name="connsiteX10" fmla="*/ 65175 w 650533"/>
                <a:gd name="connsiteY10" fmla="*/ 292679 h 845653"/>
                <a:gd name="connsiteX11" fmla="*/ 65175 w 650533"/>
                <a:gd name="connsiteY11" fmla="*/ 656201 h 845653"/>
                <a:gd name="connsiteX12" fmla="*/ 0 w 650533"/>
                <a:gd name="connsiteY12" fmla="*/ 748093 h 845653"/>
                <a:gd name="connsiteX13" fmla="*/ 5667 w 650533"/>
                <a:gd name="connsiteY13" fmla="*/ 780478 h 845653"/>
                <a:gd name="connsiteX14" fmla="*/ 97560 w 650533"/>
                <a:gd name="connsiteY14" fmla="*/ 845653 h 845653"/>
                <a:gd name="connsiteX15" fmla="*/ 129945 w 650533"/>
                <a:gd name="connsiteY15" fmla="*/ 97560 h 845653"/>
                <a:gd name="connsiteX16" fmla="*/ 162330 w 650533"/>
                <a:gd name="connsiteY16" fmla="*/ 65175 h 845653"/>
                <a:gd name="connsiteX17" fmla="*/ 487394 w 650533"/>
                <a:gd name="connsiteY17" fmla="*/ 65175 h 845653"/>
                <a:gd name="connsiteX18" fmla="*/ 519779 w 650533"/>
                <a:gd name="connsiteY18" fmla="*/ 97560 h 845653"/>
                <a:gd name="connsiteX19" fmla="*/ 519779 w 650533"/>
                <a:gd name="connsiteY19" fmla="*/ 260294 h 845653"/>
                <a:gd name="connsiteX20" fmla="*/ 129540 w 650533"/>
                <a:gd name="connsiteY20" fmla="*/ 260294 h 845653"/>
                <a:gd name="connsiteX21" fmla="*/ 129540 w 650533"/>
                <a:gd name="connsiteY21" fmla="*/ 97560 h 845653"/>
                <a:gd name="connsiteX22" fmla="*/ 552974 w 650533"/>
                <a:gd name="connsiteY22" fmla="*/ 780478 h 845653"/>
                <a:gd name="connsiteX23" fmla="*/ 97560 w 650533"/>
                <a:gd name="connsiteY23" fmla="*/ 780478 h 845653"/>
                <a:gd name="connsiteX24" fmla="*/ 65175 w 650533"/>
                <a:gd name="connsiteY24" fmla="*/ 748093 h 845653"/>
                <a:gd name="connsiteX25" fmla="*/ 97560 w 650533"/>
                <a:gd name="connsiteY25" fmla="*/ 715708 h 845653"/>
                <a:gd name="connsiteX26" fmla="*/ 552974 w 650533"/>
                <a:gd name="connsiteY26" fmla="*/ 715708 h 845653"/>
                <a:gd name="connsiteX27" fmla="*/ 585359 w 650533"/>
                <a:gd name="connsiteY27" fmla="*/ 748093 h 845653"/>
                <a:gd name="connsiteX28" fmla="*/ 552974 w 650533"/>
                <a:gd name="connsiteY28" fmla="*/ 780478 h 845653"/>
                <a:gd name="connsiteX29" fmla="*/ 520184 w 650533"/>
                <a:gd name="connsiteY29" fmla="*/ 325064 h 845653"/>
                <a:gd name="connsiteX30" fmla="*/ 520184 w 650533"/>
                <a:gd name="connsiteY30" fmla="*/ 650129 h 845653"/>
                <a:gd name="connsiteX31" fmla="*/ 129945 w 650533"/>
                <a:gd name="connsiteY31" fmla="*/ 650129 h 845653"/>
                <a:gd name="connsiteX32" fmla="*/ 129945 w 650533"/>
                <a:gd name="connsiteY32" fmla="*/ 325064 h 845653"/>
                <a:gd name="connsiteX33" fmla="*/ 520184 w 650533"/>
                <a:gd name="connsiteY33" fmla="*/ 325064 h 84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0533" h="845653">
                  <a:moveTo>
                    <a:pt x="97560" y="845653"/>
                  </a:moveTo>
                  <a:lnTo>
                    <a:pt x="552974" y="845653"/>
                  </a:lnTo>
                  <a:cubicBezTo>
                    <a:pt x="595479" y="845653"/>
                    <a:pt x="631508" y="818531"/>
                    <a:pt x="644867" y="780478"/>
                  </a:cubicBezTo>
                  <a:cubicBezTo>
                    <a:pt x="648510" y="770358"/>
                    <a:pt x="650534" y="759428"/>
                    <a:pt x="650534" y="748093"/>
                  </a:cubicBezTo>
                  <a:cubicBezTo>
                    <a:pt x="650534" y="705588"/>
                    <a:pt x="623411" y="669560"/>
                    <a:pt x="585359" y="656201"/>
                  </a:cubicBezTo>
                  <a:lnTo>
                    <a:pt x="585359" y="292679"/>
                  </a:lnTo>
                  <a:lnTo>
                    <a:pt x="585359" y="97560"/>
                  </a:lnTo>
                  <a:cubicBezTo>
                    <a:pt x="585359" y="43720"/>
                    <a:pt x="541639" y="0"/>
                    <a:pt x="487799" y="0"/>
                  </a:cubicBezTo>
                  <a:lnTo>
                    <a:pt x="162735" y="0"/>
                  </a:lnTo>
                  <a:cubicBezTo>
                    <a:pt x="108895" y="0"/>
                    <a:pt x="65175" y="43720"/>
                    <a:pt x="65175" y="97560"/>
                  </a:cubicBezTo>
                  <a:lnTo>
                    <a:pt x="65175" y="292679"/>
                  </a:lnTo>
                  <a:lnTo>
                    <a:pt x="65175" y="656201"/>
                  </a:lnTo>
                  <a:cubicBezTo>
                    <a:pt x="27527" y="669560"/>
                    <a:pt x="0" y="705588"/>
                    <a:pt x="0" y="748093"/>
                  </a:cubicBezTo>
                  <a:cubicBezTo>
                    <a:pt x="0" y="759428"/>
                    <a:pt x="2024" y="770358"/>
                    <a:pt x="5667" y="780478"/>
                  </a:cubicBezTo>
                  <a:cubicBezTo>
                    <a:pt x="19026" y="818126"/>
                    <a:pt x="55054" y="845653"/>
                    <a:pt x="97560" y="845653"/>
                  </a:cubicBezTo>
                  <a:close/>
                  <a:moveTo>
                    <a:pt x="129945" y="97560"/>
                  </a:moveTo>
                  <a:cubicBezTo>
                    <a:pt x="129945" y="79748"/>
                    <a:pt x="144518" y="65175"/>
                    <a:pt x="162330" y="65175"/>
                  </a:cubicBezTo>
                  <a:lnTo>
                    <a:pt x="487394" y="65175"/>
                  </a:lnTo>
                  <a:cubicBezTo>
                    <a:pt x="505206" y="65175"/>
                    <a:pt x="519779" y="79748"/>
                    <a:pt x="519779" y="97560"/>
                  </a:cubicBezTo>
                  <a:lnTo>
                    <a:pt x="519779" y="260294"/>
                  </a:lnTo>
                  <a:lnTo>
                    <a:pt x="129540" y="260294"/>
                  </a:lnTo>
                  <a:lnTo>
                    <a:pt x="129540" y="97560"/>
                  </a:lnTo>
                  <a:close/>
                  <a:moveTo>
                    <a:pt x="552974" y="780478"/>
                  </a:moveTo>
                  <a:lnTo>
                    <a:pt x="97560" y="780478"/>
                  </a:lnTo>
                  <a:cubicBezTo>
                    <a:pt x="79748" y="780478"/>
                    <a:pt x="65175" y="765905"/>
                    <a:pt x="65175" y="748093"/>
                  </a:cubicBezTo>
                  <a:cubicBezTo>
                    <a:pt x="65175" y="730282"/>
                    <a:pt x="79748" y="715708"/>
                    <a:pt x="97560" y="715708"/>
                  </a:cubicBezTo>
                  <a:lnTo>
                    <a:pt x="552974" y="715708"/>
                  </a:lnTo>
                  <a:cubicBezTo>
                    <a:pt x="570786" y="715708"/>
                    <a:pt x="585359" y="730282"/>
                    <a:pt x="585359" y="748093"/>
                  </a:cubicBezTo>
                  <a:cubicBezTo>
                    <a:pt x="585359" y="765905"/>
                    <a:pt x="570786" y="780478"/>
                    <a:pt x="552974" y="780478"/>
                  </a:cubicBezTo>
                  <a:close/>
                  <a:moveTo>
                    <a:pt x="520184" y="325064"/>
                  </a:moveTo>
                  <a:lnTo>
                    <a:pt x="520184" y="650129"/>
                  </a:lnTo>
                  <a:lnTo>
                    <a:pt x="129945" y="650129"/>
                  </a:lnTo>
                  <a:lnTo>
                    <a:pt x="129945" y="325064"/>
                  </a:lnTo>
                  <a:lnTo>
                    <a:pt x="520184" y="325064"/>
                  </a:lnTo>
                  <a:close/>
                </a:path>
              </a:pathLst>
            </a:custGeom>
            <a:solidFill>
              <a:schemeClr val="accent1"/>
            </a:solidFill>
            <a:ln w="4048" cap="flat">
              <a:noFill/>
              <a:prstDash val="solid"/>
              <a:miter/>
            </a:ln>
          </p:spPr>
          <p:txBody>
            <a:bodyPr rtlCol="0" anchor="ctr"/>
            <a:lstStyle/>
            <a:p>
              <a:endParaRPr lang="en-US"/>
            </a:p>
          </p:txBody>
        </p:sp>
      </p:grpSp>
      <p:sp>
        <p:nvSpPr>
          <p:cNvPr id="29" name="Text Placeholder 5">
            <a:extLst>
              <a:ext uri="{FF2B5EF4-FFF2-40B4-BE49-F238E27FC236}">
                <a16:creationId xmlns:a16="http://schemas.microsoft.com/office/drawing/2014/main" id="{BECBB510-3B1C-D4C0-0FA9-7A1477706847}"/>
              </a:ext>
            </a:extLst>
          </p:cNvPr>
          <p:cNvSpPr txBox="1">
            <a:spLocks/>
          </p:cNvSpPr>
          <p:nvPr/>
        </p:nvSpPr>
        <p:spPr>
          <a:xfrm>
            <a:off x="1152144" y="6482256"/>
            <a:ext cx="9450769" cy="276225"/>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600"/>
              </a:spcBef>
              <a:spcAft>
                <a:spcPts val="600"/>
              </a:spcAft>
              <a:buFont typeface="Arial" panose="020B0604020202020204" pitchFamily="34" charset="0"/>
              <a:buNone/>
              <a:defRPr sz="1000" i="1" kern="1200" spc="0" baseline="0">
                <a:solidFill>
                  <a:schemeClr val="bg1">
                    <a:lumMod val="6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tx1">
                    <a:lumMod val="50000"/>
                    <a:lumOff val="50000"/>
                  </a:schemeClr>
                </a:solidFill>
              </a:rPr>
              <a:t>Graphic shows ALICE 2022 statistics , pre-tax credits,+ FPL 2024 (the most recent years available) statistics in each county.</a:t>
            </a:r>
          </a:p>
          <a:p>
            <a:endParaRPr lang="en-US">
              <a:solidFill>
                <a:schemeClr val="tx1">
                  <a:lumMod val="50000"/>
                  <a:lumOff val="50000"/>
                </a:schemeClr>
              </a:solidFill>
            </a:endParaRPr>
          </a:p>
        </p:txBody>
      </p:sp>
      <p:sp>
        <p:nvSpPr>
          <p:cNvPr id="31" name="Round Same Side Corner Rectangle 30">
            <a:extLst>
              <a:ext uri="{FF2B5EF4-FFF2-40B4-BE49-F238E27FC236}">
                <a16:creationId xmlns:a16="http://schemas.microsoft.com/office/drawing/2014/main" id="{4902D0FD-B613-5585-95C5-D0F207921415}"/>
              </a:ext>
            </a:extLst>
          </p:cNvPr>
          <p:cNvSpPr/>
          <p:nvPr/>
        </p:nvSpPr>
        <p:spPr>
          <a:xfrm>
            <a:off x="142352" y="120580"/>
            <a:ext cx="11907296" cy="1310608"/>
          </a:xfrm>
          <a:prstGeom prst="round2SameRect">
            <a:avLst>
              <a:gd name="adj1" fmla="val 10533"/>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0E17D2D6-2034-CFF2-D75C-CCD63D98A59E}"/>
              </a:ext>
            </a:extLst>
          </p:cNvPr>
          <p:cNvSpPr txBox="1">
            <a:spLocks/>
          </p:cNvSpPr>
          <p:nvPr/>
        </p:nvSpPr>
        <p:spPr>
          <a:xfrm>
            <a:off x="1408175" y="462416"/>
            <a:ext cx="10443311"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In Westmoreland County, </a:t>
            </a:r>
            <a:r>
              <a:rPr lang="en-US" b="1">
                <a:solidFill>
                  <a:schemeClr val="bg1"/>
                </a:solidFill>
              </a:rPr>
              <a:t>38% </a:t>
            </a:r>
            <a:r>
              <a:rPr lang="en-US">
                <a:solidFill>
                  <a:schemeClr val="bg1"/>
                </a:solidFill>
              </a:rPr>
              <a:t>of households don’t earn enough, despite working, sometimes two or more jobs, to make ends meet. The cost of surviving is nearly three times the federal poverty level.</a:t>
            </a:r>
          </a:p>
        </p:txBody>
      </p:sp>
      <p:cxnSp>
        <p:nvCxnSpPr>
          <p:cNvPr id="33" name="Straight Connector 32">
            <a:extLst>
              <a:ext uri="{FF2B5EF4-FFF2-40B4-BE49-F238E27FC236}">
                <a16:creationId xmlns:a16="http://schemas.microsoft.com/office/drawing/2014/main" id="{EED2FDB8-0A38-40A8-0AB3-62C1E80E352E}"/>
              </a:ext>
            </a:extLst>
          </p:cNvPr>
          <p:cNvCxnSpPr>
            <a:cxnSpLocks/>
          </p:cNvCxnSpPr>
          <p:nvPr/>
        </p:nvCxnSpPr>
        <p:spPr>
          <a:xfrm>
            <a:off x="1383174"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4C1C059-0AB6-2E32-BB34-D5A4A42038A4}"/>
              </a:ext>
            </a:extLst>
          </p:cNvPr>
          <p:cNvCxnSpPr>
            <a:cxnSpLocks/>
          </p:cNvCxnSpPr>
          <p:nvPr/>
        </p:nvCxnSpPr>
        <p:spPr>
          <a:xfrm>
            <a:off x="8031395" y="3850995"/>
            <a:ext cx="2904670" cy="0"/>
          </a:xfrm>
          <a:prstGeom prst="line">
            <a:avLst/>
          </a:prstGeom>
          <a:ln w="50800" cap="rnd">
            <a:solidFill>
              <a:schemeClr val="accent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Title 1">
            <a:extLst>
              <a:ext uri="{FF2B5EF4-FFF2-40B4-BE49-F238E27FC236}">
                <a16:creationId xmlns:a16="http://schemas.microsoft.com/office/drawing/2014/main" id="{DAF6D303-3F03-14DE-07A3-B3E53E00CF85}"/>
              </a:ext>
            </a:extLst>
          </p:cNvPr>
          <p:cNvSpPr txBox="1">
            <a:spLocks/>
          </p:cNvSpPr>
          <p:nvPr/>
        </p:nvSpPr>
        <p:spPr>
          <a:xfrm>
            <a:off x="1317106"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$7,366/month</a:t>
            </a:r>
          </a:p>
        </p:txBody>
      </p:sp>
      <p:sp>
        <p:nvSpPr>
          <p:cNvPr id="38" name="Title 1">
            <a:extLst>
              <a:ext uri="{FF2B5EF4-FFF2-40B4-BE49-F238E27FC236}">
                <a16:creationId xmlns:a16="http://schemas.microsoft.com/office/drawing/2014/main" id="{34FBDDFA-7CEB-A95A-80C7-45A4294A89FC}"/>
              </a:ext>
            </a:extLst>
          </p:cNvPr>
          <p:cNvSpPr txBox="1">
            <a:spLocks/>
          </p:cNvSpPr>
          <p:nvPr/>
        </p:nvSpPr>
        <p:spPr>
          <a:xfrm>
            <a:off x="7965327" y="2902366"/>
            <a:ext cx="2904670" cy="875407"/>
          </a:xfrm>
          <a:prstGeom prst="rect">
            <a:avLst/>
          </a:prstGeom>
        </p:spPr>
        <p:txBody>
          <a:bodyPr anchor="b" anchorCtr="0">
            <a:norm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pPr algn="ctr"/>
            <a:r>
              <a:rPr lang="en-US">
                <a:solidFill>
                  <a:schemeClr val="accent4"/>
                </a:solidFill>
                <a:latin typeface="Antonio Light" pitchFamily="2" charset="0"/>
              </a:rPr>
              <a:t>$2,600/month</a:t>
            </a:r>
          </a:p>
        </p:txBody>
      </p:sp>
      <p:sp>
        <p:nvSpPr>
          <p:cNvPr id="39" name="Content Placeholder 2">
            <a:extLst>
              <a:ext uri="{FF2B5EF4-FFF2-40B4-BE49-F238E27FC236}">
                <a16:creationId xmlns:a16="http://schemas.microsoft.com/office/drawing/2014/main" id="{C88EF96D-4A2A-ADBC-2E4F-1FC1CDD71533}"/>
              </a:ext>
            </a:extLst>
          </p:cNvPr>
          <p:cNvSpPr txBox="1">
            <a:spLocks/>
          </p:cNvSpPr>
          <p:nvPr/>
        </p:nvSpPr>
        <p:spPr>
          <a:xfrm>
            <a:off x="1317106" y="4169455"/>
            <a:ext cx="2970738" cy="72626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accent1"/>
                </a:solidFill>
              </a:rPr>
              <a:t>ALICE</a:t>
            </a:r>
            <a:r>
              <a:rPr lang="en-US">
                <a:solidFill>
                  <a:schemeClr val="accent1"/>
                </a:solidFill>
              </a:rPr>
              <a:t>* Household essential budget for family of four with two children in child care.</a:t>
            </a:r>
          </a:p>
        </p:txBody>
      </p:sp>
      <p:sp>
        <p:nvSpPr>
          <p:cNvPr id="40" name="Content Placeholder 2">
            <a:extLst>
              <a:ext uri="{FF2B5EF4-FFF2-40B4-BE49-F238E27FC236}">
                <a16:creationId xmlns:a16="http://schemas.microsoft.com/office/drawing/2014/main" id="{BD252407-3284-5C1C-999A-E9E03CA8F313}"/>
              </a:ext>
            </a:extLst>
          </p:cNvPr>
          <p:cNvSpPr txBox="1">
            <a:spLocks/>
          </p:cNvSpPr>
          <p:nvPr/>
        </p:nvSpPr>
        <p:spPr>
          <a:xfrm>
            <a:off x="7992759" y="4169455"/>
            <a:ext cx="2970738" cy="726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accent1"/>
                </a:solidFill>
              </a:rPr>
              <a:t>Federal Poverty Level</a:t>
            </a:r>
          </a:p>
        </p:txBody>
      </p:sp>
      <p:graphicFrame>
        <p:nvGraphicFramePr>
          <p:cNvPr id="41" name="Chart 40">
            <a:extLst>
              <a:ext uri="{FF2B5EF4-FFF2-40B4-BE49-F238E27FC236}">
                <a16:creationId xmlns:a16="http://schemas.microsoft.com/office/drawing/2014/main" id="{2A4A3285-89FD-2892-F553-E6F1436D791D}"/>
              </a:ext>
            </a:extLst>
          </p:cNvPr>
          <p:cNvGraphicFramePr/>
          <p:nvPr/>
        </p:nvGraphicFramePr>
        <p:xfrm>
          <a:off x="-52805" y="185261"/>
          <a:ext cx="1771867" cy="1181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2302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9581-A8F0-C012-F812-B91DEC21D284}"/>
              </a:ext>
            </a:extLst>
          </p:cNvPr>
          <p:cNvSpPr>
            <a:spLocks noGrp="1"/>
          </p:cNvSpPr>
          <p:nvPr>
            <p:ph type="title"/>
          </p:nvPr>
        </p:nvSpPr>
        <p:spPr/>
        <p:txBody>
          <a:bodyPr/>
          <a:lstStyle/>
          <a:p>
            <a:r>
              <a:rPr lang="en-US" sz="4000" b="1">
                <a:latin typeface="Antonio" pitchFamily="2" charset="0"/>
              </a:rPr>
              <a:t>A CLOSER LOOK: ALLEGHENY COUNTY</a:t>
            </a:r>
            <a:endParaRPr lang="en-US"/>
          </a:p>
        </p:txBody>
      </p:sp>
      <p:sp>
        <p:nvSpPr>
          <p:cNvPr id="6" name="Content Placeholder 2">
            <a:extLst>
              <a:ext uri="{FF2B5EF4-FFF2-40B4-BE49-F238E27FC236}">
                <a16:creationId xmlns:a16="http://schemas.microsoft.com/office/drawing/2014/main" id="{FD6F4632-AFA4-4889-4FFC-F3197C910434}"/>
              </a:ext>
            </a:extLst>
          </p:cNvPr>
          <p:cNvSpPr>
            <a:spLocks noGrp="1"/>
          </p:cNvSpPr>
          <p:nvPr>
            <p:ph idx="1"/>
          </p:nvPr>
        </p:nvSpPr>
        <p:spPr>
          <a:xfrm>
            <a:off x="4600092" y="2038850"/>
            <a:ext cx="5398477" cy="569923"/>
          </a:xfrm>
        </p:spPr>
        <p:txBody>
          <a:bodyPr>
            <a:normAutofit/>
          </a:bodyPr>
          <a:lstStyle/>
          <a:p>
            <a:pPr marL="0" indent="0">
              <a:buNone/>
            </a:pPr>
            <a:r>
              <a:rPr lang="en-US" sz="2400" b="1">
                <a:latin typeface="Palanquin" panose="020B0004020203020204" pitchFamily="34" charset="0"/>
                <a:cs typeface="Palanquin" panose="020B0004020203020204" pitchFamily="34" charset="0"/>
              </a:rPr>
              <a:t>ALICE Household Essentials Budget</a:t>
            </a:r>
          </a:p>
        </p:txBody>
      </p:sp>
      <p:sp>
        <p:nvSpPr>
          <p:cNvPr id="45" name="Text Placeholder 44">
            <a:extLst>
              <a:ext uri="{FF2B5EF4-FFF2-40B4-BE49-F238E27FC236}">
                <a16:creationId xmlns:a16="http://schemas.microsoft.com/office/drawing/2014/main" id="{22F90810-D110-E005-EAC0-6503DD9D723F}"/>
              </a:ext>
            </a:extLst>
          </p:cNvPr>
          <p:cNvSpPr>
            <a:spLocks noGrp="1"/>
          </p:cNvSpPr>
          <p:nvPr>
            <p:ph type="body" sz="quarter" idx="13"/>
          </p:nvPr>
        </p:nvSpPr>
        <p:spPr/>
        <p:txBody>
          <a:bodyPr>
            <a:normAutofit fontScale="25000" lnSpcReduction="20000"/>
          </a:bodyPr>
          <a:lstStyle/>
          <a:p>
            <a:endParaRPr lang="en-US"/>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5138E1D6-B8E8-1205-3BCF-774A3314AF30}"/>
                  </a:ext>
                </a:extLst>
              </p:cNvPr>
              <p:cNvGraphicFramePr/>
              <p:nvPr>
                <p:extLst>
                  <p:ext uri="{D42A27DB-BD31-4B8C-83A1-F6EECF244321}">
                    <p14:modId xmlns:p14="http://schemas.microsoft.com/office/powerpoint/2010/main" val="1760479563"/>
                  </p:ext>
                </p:extLst>
              </p:nvPr>
            </p:nvGraphicFramePr>
            <p:xfrm>
              <a:off x="-641699" y="2007195"/>
              <a:ext cx="6394891" cy="390631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3" name="Chart 12">
                <a:extLst>
                  <a:ext uri="{FF2B5EF4-FFF2-40B4-BE49-F238E27FC236}">
                    <a16:creationId xmlns:a16="http://schemas.microsoft.com/office/drawing/2014/main" id="{5138E1D6-B8E8-1205-3BCF-774A3314AF30}"/>
                  </a:ext>
                </a:extLst>
              </p:cNvPr>
              <p:cNvPicPr>
                <a:picLocks noGrp="1" noRot="1" noChangeAspect="1" noMove="1" noResize="1" noEditPoints="1" noAdjustHandles="1" noChangeArrowheads="1" noChangeShapeType="1"/>
              </p:cNvPicPr>
              <p:nvPr/>
            </p:nvPicPr>
            <p:blipFill>
              <a:blip r:embed="rId3"/>
              <a:stretch>
                <a:fillRect/>
              </a:stretch>
            </p:blipFill>
            <p:spPr>
              <a:xfrm>
                <a:off x="-641699" y="2007195"/>
                <a:ext cx="6394891" cy="3906310"/>
              </a:xfrm>
              <a:prstGeom prst="rect">
                <a:avLst/>
              </a:prstGeom>
            </p:spPr>
          </p:pic>
        </mc:Fallback>
      </mc:AlternateContent>
      <p:sp>
        <p:nvSpPr>
          <p:cNvPr id="14" name="TextBox 13">
            <a:extLst>
              <a:ext uri="{FF2B5EF4-FFF2-40B4-BE49-F238E27FC236}">
                <a16:creationId xmlns:a16="http://schemas.microsoft.com/office/drawing/2014/main" id="{0001CECA-0080-3F20-9BCD-B9B27C70C3D1}"/>
              </a:ext>
            </a:extLst>
          </p:cNvPr>
          <p:cNvSpPr txBox="1"/>
          <p:nvPr/>
        </p:nvSpPr>
        <p:spPr>
          <a:xfrm>
            <a:off x="1685867" y="3578206"/>
            <a:ext cx="1762762" cy="707886"/>
          </a:xfrm>
          <a:prstGeom prst="rect">
            <a:avLst/>
          </a:prstGeom>
          <a:noFill/>
        </p:spPr>
        <p:txBody>
          <a:bodyPr wrap="square" rtlCol="0">
            <a:spAutoFit/>
          </a:bodyPr>
          <a:lstStyle/>
          <a:p>
            <a:pPr algn="ctr"/>
            <a:r>
              <a:rPr lang="en-US" sz="4000" b="1">
                <a:latin typeface="Palanquin" panose="020B0004020203020204" pitchFamily="34" charset="0"/>
                <a:cs typeface="Palanquin" panose="020B0004020203020204" pitchFamily="34" charset="0"/>
              </a:rPr>
              <a:t>41%</a:t>
            </a:r>
            <a:endParaRPr lang="en-US" sz="2400" b="1">
              <a:latin typeface="Palanquin" panose="020B0004020203020204" pitchFamily="34" charset="0"/>
              <a:cs typeface="Palanquin" panose="020B0004020203020204" pitchFamily="34" charset="0"/>
            </a:endParaRPr>
          </a:p>
        </p:txBody>
      </p:sp>
      <p:grpSp>
        <p:nvGrpSpPr>
          <p:cNvPr id="52" name="Group 51">
            <a:extLst>
              <a:ext uri="{FF2B5EF4-FFF2-40B4-BE49-F238E27FC236}">
                <a16:creationId xmlns:a16="http://schemas.microsoft.com/office/drawing/2014/main" id="{0EB9C952-61E3-70BF-9479-58CFFAF70176}"/>
              </a:ext>
            </a:extLst>
          </p:cNvPr>
          <p:cNvGrpSpPr/>
          <p:nvPr/>
        </p:nvGrpSpPr>
        <p:grpSpPr>
          <a:xfrm>
            <a:off x="4600095" y="2608773"/>
            <a:ext cx="5398477" cy="3559708"/>
            <a:chOff x="4600095" y="2608773"/>
            <a:chExt cx="5398477" cy="3559708"/>
          </a:xfrm>
        </p:grpSpPr>
        <p:sp>
          <p:nvSpPr>
            <p:cNvPr id="8" name="Rectangle: Rounded Corners 11">
              <a:extLst>
                <a:ext uri="{FF2B5EF4-FFF2-40B4-BE49-F238E27FC236}">
                  <a16:creationId xmlns:a16="http://schemas.microsoft.com/office/drawing/2014/main" id="{B0169D14-CE81-1BDE-809B-284200A55FC2}"/>
                </a:ext>
              </a:extLst>
            </p:cNvPr>
            <p:cNvSpPr/>
            <p:nvPr/>
          </p:nvSpPr>
          <p:spPr>
            <a:xfrm>
              <a:off x="4600095" y="3248010"/>
              <a:ext cx="5398477" cy="2920471"/>
            </a:xfrm>
            <a:prstGeom prst="roundRect">
              <a:avLst>
                <a:gd name="adj" fmla="val 710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erson in a yellow shirt&#10;&#10;Description automatically generated">
              <a:extLst>
                <a:ext uri="{FF2B5EF4-FFF2-40B4-BE49-F238E27FC236}">
                  <a16:creationId xmlns:a16="http://schemas.microsoft.com/office/drawing/2014/main" id="{99C77A6F-4784-97FB-6675-C2E8F71504F9}"/>
                </a:ext>
              </a:extLst>
            </p:cNvPr>
            <p:cNvPicPr>
              <a:picLocks noChangeAspect="1"/>
            </p:cNvPicPr>
            <p:nvPr/>
          </p:nvPicPr>
          <p:blipFill>
            <a:blip r:embed="rId4"/>
            <a:stretch>
              <a:fillRect/>
            </a:stretch>
          </p:blipFill>
          <p:spPr>
            <a:xfrm>
              <a:off x="5060830" y="2608774"/>
              <a:ext cx="1640451" cy="1640451"/>
            </a:xfrm>
            <a:prstGeom prst="ellipse">
              <a:avLst/>
            </a:prstGeom>
            <a:solidFill>
              <a:schemeClr val="bg1"/>
            </a:solidFill>
            <a:ln w="34925">
              <a:solidFill>
                <a:schemeClr val="accent1"/>
              </a:solidFill>
            </a:ln>
          </p:spPr>
        </p:pic>
        <p:sp>
          <p:nvSpPr>
            <p:cNvPr id="4" name="Content Placeholder 2">
              <a:extLst>
                <a:ext uri="{FF2B5EF4-FFF2-40B4-BE49-F238E27FC236}">
                  <a16:creationId xmlns:a16="http://schemas.microsoft.com/office/drawing/2014/main" id="{48C92A93-7645-765C-DA19-3B07E40DDF2B}"/>
                </a:ext>
              </a:extLst>
            </p:cNvPr>
            <p:cNvSpPr txBox="1">
              <a:spLocks/>
            </p:cNvSpPr>
            <p:nvPr/>
          </p:nvSpPr>
          <p:spPr>
            <a:xfrm>
              <a:off x="5769473" y="5187383"/>
              <a:ext cx="4229095" cy="841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bg1"/>
                  </a:solidFill>
                  <a:latin typeface="Palanquin" panose="020B0004020203020204" pitchFamily="34" charset="0"/>
                  <a:cs typeface="Palanquin" panose="020B0004020203020204" pitchFamily="34" charset="0"/>
                </a:rPr>
                <a:t>Median household income</a:t>
              </a:r>
              <a:br>
                <a:rPr lang="en-US" sz="2400">
                  <a:solidFill>
                    <a:schemeClr val="bg1"/>
                  </a:solidFill>
                  <a:latin typeface="Palanquin" panose="020B0004020203020204" pitchFamily="34" charset="0"/>
                  <a:cs typeface="Palanquin" panose="020B0004020203020204" pitchFamily="34" charset="0"/>
                </a:rPr>
              </a:br>
              <a:r>
                <a:rPr lang="en-US" sz="2400">
                  <a:solidFill>
                    <a:schemeClr val="bg1"/>
                  </a:solidFill>
                  <a:latin typeface="Palanquin" panose="020B0004020203020204" pitchFamily="34" charset="0"/>
                  <a:cs typeface="Palanquin" panose="020B0004020203020204" pitchFamily="34" charset="0"/>
                </a:rPr>
                <a:t> </a:t>
              </a:r>
              <a:r>
                <a:rPr lang="en-US" sz="2400" b="1">
                  <a:solidFill>
                    <a:schemeClr val="bg1"/>
                  </a:solidFill>
                  <a:latin typeface="Palanquin" panose="020B0004020203020204" pitchFamily="34" charset="0"/>
                  <a:cs typeface="Palanquin" panose="020B0004020203020204" pitchFamily="34" charset="0"/>
                </a:rPr>
                <a:t>$72,031</a:t>
              </a:r>
            </a:p>
          </p:txBody>
        </p:sp>
        <p:pic>
          <p:nvPicPr>
            <p:cNvPr id="44" name="Picture 43">
              <a:extLst>
                <a:ext uri="{FF2B5EF4-FFF2-40B4-BE49-F238E27FC236}">
                  <a16:creationId xmlns:a16="http://schemas.microsoft.com/office/drawing/2014/main" id="{A4760598-9C39-2DE2-4FEF-357794460A57}"/>
                </a:ext>
              </a:extLst>
            </p:cNvPr>
            <p:cNvPicPr>
              <a:picLocks noChangeAspect="1"/>
            </p:cNvPicPr>
            <p:nvPr/>
          </p:nvPicPr>
          <p:blipFill>
            <a:blip r:embed="rId5"/>
            <a:srcRect/>
            <a:stretch/>
          </p:blipFill>
          <p:spPr>
            <a:xfrm>
              <a:off x="7598874" y="2608773"/>
              <a:ext cx="1689825" cy="1689825"/>
            </a:xfrm>
            <a:prstGeom prst="ellipse">
              <a:avLst/>
            </a:prstGeom>
            <a:solidFill>
              <a:schemeClr val="bg1"/>
            </a:solidFill>
            <a:ln w="34925">
              <a:solidFill>
                <a:schemeClr val="accent1"/>
              </a:solidFill>
            </a:ln>
          </p:spPr>
        </p:pic>
        <p:grpSp>
          <p:nvGrpSpPr>
            <p:cNvPr id="49" name="Group 48">
              <a:extLst>
                <a:ext uri="{FF2B5EF4-FFF2-40B4-BE49-F238E27FC236}">
                  <a16:creationId xmlns:a16="http://schemas.microsoft.com/office/drawing/2014/main" id="{61FD0754-A7C7-FD20-ECCC-DF05A46965EF}"/>
                </a:ext>
              </a:extLst>
            </p:cNvPr>
            <p:cNvGrpSpPr/>
            <p:nvPr/>
          </p:nvGrpSpPr>
          <p:grpSpPr>
            <a:xfrm>
              <a:off x="4983212" y="4064033"/>
              <a:ext cx="1827365" cy="914400"/>
              <a:chOff x="4752143" y="4202048"/>
              <a:chExt cx="1827365" cy="914400"/>
            </a:xfrm>
          </p:grpSpPr>
          <p:sp>
            <p:nvSpPr>
              <p:cNvPr id="9" name="Rectangle: Rounded Corners 12">
                <a:extLst>
                  <a:ext uri="{FF2B5EF4-FFF2-40B4-BE49-F238E27FC236}">
                    <a16:creationId xmlns:a16="http://schemas.microsoft.com/office/drawing/2014/main" id="{3B946785-E048-C55E-56D9-B426C48BD671}"/>
                  </a:ext>
                </a:extLst>
              </p:cNvPr>
              <p:cNvSpPr/>
              <p:nvPr/>
            </p:nvSpPr>
            <p:spPr>
              <a:xfrm>
                <a:off x="4752143" y="4202048"/>
                <a:ext cx="1827365"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$32,628</a:t>
                </a:r>
              </a:p>
            </p:txBody>
          </p:sp>
          <p:sp>
            <p:nvSpPr>
              <p:cNvPr id="11" name="Rectangle 10">
                <a:extLst>
                  <a:ext uri="{FF2B5EF4-FFF2-40B4-BE49-F238E27FC236}">
                    <a16:creationId xmlns:a16="http://schemas.microsoft.com/office/drawing/2014/main" id="{E75EC02D-2F48-EB59-B866-9B58D8B98702}"/>
                  </a:ext>
                </a:extLst>
              </p:cNvPr>
              <p:cNvSpPr/>
              <p:nvPr/>
            </p:nvSpPr>
            <p:spPr>
              <a:xfrm>
                <a:off x="4752143" y="4236929"/>
                <a:ext cx="1827365"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1200">
                    <a:solidFill>
                      <a:schemeClr val="tx1"/>
                    </a:solidFill>
                    <a:latin typeface="Palanquin" panose="020B0004020203020204" pitchFamily="34" charset="77"/>
                    <a:cs typeface="Palanquin" panose="020B0004020203020204" pitchFamily="34" charset="77"/>
                  </a:rPr>
                  <a:t>Single Adult</a:t>
                </a:r>
              </a:p>
            </p:txBody>
          </p:sp>
        </p:grpSp>
        <p:grpSp>
          <p:nvGrpSpPr>
            <p:cNvPr id="48" name="Group 47">
              <a:extLst>
                <a:ext uri="{FF2B5EF4-FFF2-40B4-BE49-F238E27FC236}">
                  <a16:creationId xmlns:a16="http://schemas.microsoft.com/office/drawing/2014/main" id="{8C0D7147-10ED-1BF6-41EC-66FB81804BD3}"/>
                </a:ext>
              </a:extLst>
            </p:cNvPr>
            <p:cNvGrpSpPr/>
            <p:nvPr/>
          </p:nvGrpSpPr>
          <p:grpSpPr>
            <a:xfrm>
              <a:off x="7278983" y="4064033"/>
              <a:ext cx="2251183" cy="914400"/>
              <a:chOff x="6810629" y="4202048"/>
              <a:chExt cx="2251183" cy="914400"/>
            </a:xfrm>
          </p:grpSpPr>
          <p:sp>
            <p:nvSpPr>
              <p:cNvPr id="10" name="Rectangle: Rounded Corners 13">
                <a:extLst>
                  <a:ext uri="{FF2B5EF4-FFF2-40B4-BE49-F238E27FC236}">
                    <a16:creationId xmlns:a16="http://schemas.microsoft.com/office/drawing/2014/main" id="{5F4B05E8-2674-167A-C4AC-9A9992E9F158}"/>
                  </a:ext>
                </a:extLst>
              </p:cNvPr>
              <p:cNvSpPr/>
              <p:nvPr/>
            </p:nvSpPr>
            <p:spPr>
              <a:xfrm>
                <a:off x="6810629" y="4202048"/>
                <a:ext cx="2251183"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$96,648</a:t>
                </a:r>
              </a:p>
            </p:txBody>
          </p:sp>
          <p:sp>
            <p:nvSpPr>
              <p:cNvPr id="12" name="Rectangle 11">
                <a:extLst>
                  <a:ext uri="{FF2B5EF4-FFF2-40B4-BE49-F238E27FC236}">
                    <a16:creationId xmlns:a16="http://schemas.microsoft.com/office/drawing/2014/main" id="{6E2C485F-A446-2B8C-247D-D8E2D001F175}"/>
                  </a:ext>
                </a:extLst>
              </p:cNvPr>
              <p:cNvSpPr/>
              <p:nvPr/>
            </p:nvSpPr>
            <p:spPr>
              <a:xfrm>
                <a:off x="6810629" y="4225486"/>
                <a:ext cx="2251183"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US" sz="1200">
                    <a:solidFill>
                      <a:schemeClr val="tx1"/>
                    </a:solidFill>
                    <a:latin typeface="Palanquin" panose="020B0004020203020204" pitchFamily="34" charset="77"/>
                    <a:cs typeface="Palanquin" panose="020B0004020203020204" pitchFamily="34" charset="77"/>
                  </a:rPr>
                  <a:t>2 Adults/2 Young Children</a:t>
                </a:r>
              </a:p>
            </p:txBody>
          </p:sp>
        </p:grpSp>
        <p:pic>
          <p:nvPicPr>
            <p:cNvPr id="50" name="Graphic 49">
              <a:extLst>
                <a:ext uri="{FF2B5EF4-FFF2-40B4-BE49-F238E27FC236}">
                  <a16:creationId xmlns:a16="http://schemas.microsoft.com/office/drawing/2014/main" id="{8A95D24E-BB5B-271A-FC3D-E2D1D76C5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02050" y="5053092"/>
              <a:ext cx="1003410" cy="1003410"/>
            </a:xfrm>
            <a:prstGeom prst="rect">
              <a:avLst/>
            </a:prstGeom>
          </p:spPr>
        </p:pic>
      </p:grpSp>
      <p:grpSp>
        <p:nvGrpSpPr>
          <p:cNvPr id="124" name="Group 123">
            <a:extLst>
              <a:ext uri="{FF2B5EF4-FFF2-40B4-BE49-F238E27FC236}">
                <a16:creationId xmlns:a16="http://schemas.microsoft.com/office/drawing/2014/main" id="{5CCFE888-6652-FB6D-445F-26DA84C3E51C}"/>
              </a:ext>
            </a:extLst>
          </p:cNvPr>
          <p:cNvGrpSpPr/>
          <p:nvPr/>
        </p:nvGrpSpPr>
        <p:grpSpPr>
          <a:xfrm>
            <a:off x="9944170" y="1404708"/>
            <a:ext cx="1903984" cy="2689708"/>
            <a:chOff x="7420357" y="167792"/>
            <a:chExt cx="4105829" cy="5800197"/>
          </a:xfrm>
          <a:solidFill>
            <a:schemeClr val="bg2"/>
          </a:solidFill>
        </p:grpSpPr>
        <p:sp>
          <p:nvSpPr>
            <p:cNvPr id="119" name="Freeform 118">
              <a:extLst>
                <a:ext uri="{FF2B5EF4-FFF2-40B4-BE49-F238E27FC236}">
                  <a16:creationId xmlns:a16="http://schemas.microsoft.com/office/drawing/2014/main" id="{D17A91C8-DA5E-9A0B-61A8-289D750649B2}"/>
                </a:ext>
              </a:extLst>
            </p:cNvPr>
            <p:cNvSpPr/>
            <p:nvPr/>
          </p:nvSpPr>
          <p:spPr>
            <a:xfrm>
              <a:off x="8004606" y="167792"/>
              <a:ext cx="1384511" cy="2007935"/>
            </a:xfrm>
            <a:custGeom>
              <a:avLst/>
              <a:gdLst>
                <a:gd name="connsiteX0" fmla="*/ 158248 w 1399847"/>
                <a:gd name="connsiteY0" fmla="*/ 455281 h 2030176"/>
                <a:gd name="connsiteX1" fmla="*/ 158248 w 1399847"/>
                <a:gd name="connsiteY1" fmla="*/ 455281 h 2030176"/>
                <a:gd name="connsiteX2" fmla="*/ 158790 w 1399847"/>
                <a:gd name="connsiteY2" fmla="*/ 456365 h 2030176"/>
                <a:gd name="connsiteX3" fmla="*/ 200520 w 1399847"/>
                <a:gd name="connsiteY3" fmla="*/ 398376 h 2030176"/>
                <a:gd name="connsiteX4" fmla="*/ 470951 w 1399847"/>
                <a:gd name="connsiteY4" fmla="*/ 25517 h 2030176"/>
                <a:gd name="connsiteX5" fmla="*/ 482874 w 1399847"/>
                <a:gd name="connsiteY5" fmla="*/ 24434 h 2030176"/>
                <a:gd name="connsiteX6" fmla="*/ 495339 w 1399847"/>
                <a:gd name="connsiteY6" fmla="*/ 23350 h 2030176"/>
                <a:gd name="connsiteX7" fmla="*/ 528940 w 1399847"/>
                <a:gd name="connsiteY7" fmla="*/ 21182 h 2030176"/>
                <a:gd name="connsiteX8" fmla="*/ 536527 w 1399847"/>
                <a:gd name="connsiteY8" fmla="*/ 21182 h 2030176"/>
                <a:gd name="connsiteX9" fmla="*/ 905050 w 1399847"/>
                <a:gd name="connsiteY9" fmla="*/ 10885 h 2030176"/>
                <a:gd name="connsiteX10" fmla="*/ 1298503 w 1399847"/>
                <a:gd name="connsiteY10" fmla="*/ 46 h 2030176"/>
                <a:gd name="connsiteX11" fmla="*/ 1329394 w 1399847"/>
                <a:gd name="connsiteY11" fmla="*/ 8717 h 2030176"/>
                <a:gd name="connsiteX12" fmla="*/ 1340775 w 1399847"/>
                <a:gd name="connsiteY12" fmla="*/ 14678 h 2030176"/>
                <a:gd name="connsiteX13" fmla="*/ 1343485 w 1399847"/>
                <a:gd name="connsiteY13" fmla="*/ 15762 h 2030176"/>
                <a:gd name="connsiteX14" fmla="*/ 1359201 w 1399847"/>
                <a:gd name="connsiteY14" fmla="*/ 20098 h 2030176"/>
                <a:gd name="connsiteX15" fmla="*/ 1360285 w 1399847"/>
                <a:gd name="connsiteY15" fmla="*/ 20640 h 2030176"/>
                <a:gd name="connsiteX16" fmla="*/ 1355408 w 1399847"/>
                <a:gd name="connsiteY16" fmla="*/ 1830740 h 2030176"/>
                <a:gd name="connsiteX17" fmla="*/ 1389550 w 1399847"/>
                <a:gd name="connsiteY17" fmla="*/ 1940755 h 2030176"/>
                <a:gd name="connsiteX18" fmla="*/ 1396054 w 1399847"/>
                <a:gd name="connsiteY18" fmla="*/ 1948342 h 2030176"/>
                <a:gd name="connsiteX19" fmla="*/ 1399847 w 1399847"/>
                <a:gd name="connsiteY19" fmla="*/ 1952678 h 2030176"/>
                <a:gd name="connsiteX20" fmla="*/ 1397137 w 1399847"/>
                <a:gd name="connsiteY20" fmla="*/ 1971104 h 2030176"/>
                <a:gd name="connsiteX21" fmla="*/ 1394428 w 1399847"/>
                <a:gd name="connsiteY21" fmla="*/ 1980859 h 2030176"/>
                <a:gd name="connsiteX22" fmla="*/ 1387383 w 1399847"/>
                <a:gd name="connsiteY22" fmla="*/ 1991156 h 2030176"/>
                <a:gd name="connsiteX23" fmla="*/ 1385756 w 1399847"/>
                <a:gd name="connsiteY23" fmla="*/ 1994950 h 2030176"/>
                <a:gd name="connsiteX24" fmla="*/ 1383047 w 1399847"/>
                <a:gd name="connsiteY24" fmla="*/ 2002537 h 2030176"/>
                <a:gd name="connsiteX25" fmla="*/ 1381963 w 1399847"/>
                <a:gd name="connsiteY25" fmla="*/ 2007957 h 2030176"/>
                <a:gd name="connsiteX26" fmla="*/ 1380879 w 1399847"/>
                <a:gd name="connsiteY26" fmla="*/ 2016628 h 2030176"/>
                <a:gd name="connsiteX27" fmla="*/ 1380879 w 1399847"/>
                <a:gd name="connsiteY27" fmla="*/ 2023673 h 2030176"/>
                <a:gd name="connsiteX28" fmla="*/ 1380879 w 1399847"/>
                <a:gd name="connsiteY28" fmla="*/ 2030176 h 2030176"/>
                <a:gd name="connsiteX29" fmla="*/ 1067092 w 1399847"/>
                <a:gd name="connsiteY29" fmla="*/ 2018253 h 2030176"/>
                <a:gd name="connsiteX30" fmla="*/ 49859 w 1399847"/>
                <a:gd name="connsiteY30" fmla="*/ 1978691 h 2030176"/>
                <a:gd name="connsiteX31" fmla="*/ 49317 w 1399847"/>
                <a:gd name="connsiteY31" fmla="*/ 1976524 h 2030176"/>
                <a:gd name="connsiteX32" fmla="*/ 49317 w 1399847"/>
                <a:gd name="connsiteY32" fmla="*/ 1969478 h 2030176"/>
                <a:gd name="connsiteX33" fmla="*/ 49317 w 1399847"/>
                <a:gd name="connsiteY33" fmla="*/ 1967853 h 2030176"/>
                <a:gd name="connsiteX34" fmla="*/ 48775 w 1399847"/>
                <a:gd name="connsiteY34" fmla="*/ 1946175 h 2030176"/>
                <a:gd name="connsiteX35" fmla="*/ 48775 w 1399847"/>
                <a:gd name="connsiteY35" fmla="*/ 1942381 h 2030176"/>
                <a:gd name="connsiteX36" fmla="*/ 48233 w 1399847"/>
                <a:gd name="connsiteY36" fmla="*/ 1930458 h 2030176"/>
                <a:gd name="connsiteX37" fmla="*/ 46607 w 1399847"/>
                <a:gd name="connsiteY37" fmla="*/ 1877889 h 2030176"/>
                <a:gd name="connsiteX38" fmla="*/ 46607 w 1399847"/>
                <a:gd name="connsiteY38" fmla="*/ 1874096 h 2030176"/>
                <a:gd name="connsiteX39" fmla="*/ 46065 w 1399847"/>
                <a:gd name="connsiteY39" fmla="*/ 1855128 h 2030176"/>
                <a:gd name="connsiteX40" fmla="*/ 46065 w 1399847"/>
                <a:gd name="connsiteY40" fmla="*/ 1848624 h 2030176"/>
                <a:gd name="connsiteX41" fmla="*/ 45523 w 1399847"/>
                <a:gd name="connsiteY41" fmla="*/ 1839411 h 2030176"/>
                <a:gd name="connsiteX42" fmla="*/ 44982 w 1399847"/>
                <a:gd name="connsiteY42" fmla="*/ 1823695 h 2030176"/>
                <a:gd name="connsiteX43" fmla="*/ 43356 w 1399847"/>
                <a:gd name="connsiteY43" fmla="*/ 1776003 h 2030176"/>
                <a:gd name="connsiteX44" fmla="*/ 43356 w 1399847"/>
                <a:gd name="connsiteY44" fmla="*/ 1772752 h 2030176"/>
                <a:gd name="connsiteX45" fmla="*/ 38478 w 1399847"/>
                <a:gd name="connsiteY45" fmla="*/ 1629136 h 2030176"/>
                <a:gd name="connsiteX46" fmla="*/ 38478 w 1399847"/>
                <a:gd name="connsiteY46" fmla="*/ 1626968 h 2030176"/>
                <a:gd name="connsiteX47" fmla="*/ 28723 w 1399847"/>
                <a:gd name="connsiteY47" fmla="*/ 1339737 h 2030176"/>
                <a:gd name="connsiteX48" fmla="*/ 28181 w 1399847"/>
                <a:gd name="connsiteY48" fmla="*/ 1324562 h 2030176"/>
                <a:gd name="connsiteX49" fmla="*/ 28181 w 1399847"/>
                <a:gd name="connsiteY49" fmla="*/ 1316975 h 2030176"/>
                <a:gd name="connsiteX50" fmla="*/ 26555 w 1399847"/>
                <a:gd name="connsiteY50" fmla="*/ 1271452 h 2030176"/>
                <a:gd name="connsiteX51" fmla="*/ 27639 w 1399847"/>
                <a:gd name="connsiteY51" fmla="*/ 1267658 h 2030176"/>
                <a:gd name="connsiteX52" fmla="*/ 28723 w 1399847"/>
                <a:gd name="connsiteY52" fmla="*/ 1263323 h 2030176"/>
                <a:gd name="connsiteX53" fmla="*/ 30349 w 1399847"/>
                <a:gd name="connsiteY53" fmla="*/ 1248690 h 2030176"/>
                <a:gd name="connsiteX54" fmla="*/ 0 w 1399847"/>
                <a:gd name="connsiteY54" fmla="*/ 689401 h 2030176"/>
                <a:gd name="connsiteX55" fmla="*/ 158248 w 1399847"/>
                <a:gd name="connsiteY55" fmla="*/ 455281 h 20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9847" h="2030176">
                  <a:moveTo>
                    <a:pt x="158248" y="455281"/>
                  </a:moveTo>
                  <a:lnTo>
                    <a:pt x="158248" y="455281"/>
                  </a:lnTo>
                  <a:lnTo>
                    <a:pt x="158790" y="456365"/>
                  </a:lnTo>
                  <a:lnTo>
                    <a:pt x="200520" y="398376"/>
                  </a:lnTo>
                  <a:lnTo>
                    <a:pt x="470951" y="25517"/>
                  </a:lnTo>
                  <a:cubicBezTo>
                    <a:pt x="474745" y="24975"/>
                    <a:pt x="478539" y="24434"/>
                    <a:pt x="482874" y="24434"/>
                  </a:cubicBezTo>
                  <a:cubicBezTo>
                    <a:pt x="487210" y="23892"/>
                    <a:pt x="491003" y="23350"/>
                    <a:pt x="495339" y="23350"/>
                  </a:cubicBezTo>
                  <a:cubicBezTo>
                    <a:pt x="506720" y="22266"/>
                    <a:pt x="518101" y="21724"/>
                    <a:pt x="528940" y="21182"/>
                  </a:cubicBezTo>
                  <a:cubicBezTo>
                    <a:pt x="531107" y="21182"/>
                    <a:pt x="533275" y="21182"/>
                    <a:pt x="536527" y="21182"/>
                  </a:cubicBezTo>
                  <a:cubicBezTo>
                    <a:pt x="582592" y="19556"/>
                    <a:pt x="746260" y="15220"/>
                    <a:pt x="905050" y="10885"/>
                  </a:cubicBezTo>
                  <a:cubicBezTo>
                    <a:pt x="1096357" y="6007"/>
                    <a:pt x="1277367" y="1130"/>
                    <a:pt x="1298503" y="46"/>
                  </a:cubicBezTo>
                  <a:cubicBezTo>
                    <a:pt x="1313678" y="-496"/>
                    <a:pt x="1320723" y="3840"/>
                    <a:pt x="1329394" y="8717"/>
                  </a:cubicBezTo>
                  <a:cubicBezTo>
                    <a:pt x="1332646" y="10885"/>
                    <a:pt x="1336439" y="12511"/>
                    <a:pt x="1340775" y="14678"/>
                  </a:cubicBezTo>
                  <a:cubicBezTo>
                    <a:pt x="1341859" y="15220"/>
                    <a:pt x="1342401" y="15762"/>
                    <a:pt x="1343485" y="15762"/>
                  </a:cubicBezTo>
                  <a:cubicBezTo>
                    <a:pt x="1348362" y="17930"/>
                    <a:pt x="1353240" y="19556"/>
                    <a:pt x="1359201" y="20098"/>
                  </a:cubicBezTo>
                  <a:cubicBezTo>
                    <a:pt x="1359743" y="20098"/>
                    <a:pt x="1359743" y="20640"/>
                    <a:pt x="1360285" y="20640"/>
                  </a:cubicBezTo>
                  <a:lnTo>
                    <a:pt x="1355408" y="1830740"/>
                  </a:lnTo>
                  <a:cubicBezTo>
                    <a:pt x="1355949" y="1838327"/>
                    <a:pt x="1359201" y="1906613"/>
                    <a:pt x="1389550" y="1940755"/>
                  </a:cubicBezTo>
                  <a:lnTo>
                    <a:pt x="1396054" y="1948342"/>
                  </a:lnTo>
                  <a:cubicBezTo>
                    <a:pt x="1397679" y="1949968"/>
                    <a:pt x="1398763" y="1951594"/>
                    <a:pt x="1399847" y="1952678"/>
                  </a:cubicBezTo>
                  <a:cubicBezTo>
                    <a:pt x="1398763" y="1957555"/>
                    <a:pt x="1397679" y="1963517"/>
                    <a:pt x="1397137" y="1971104"/>
                  </a:cubicBezTo>
                  <a:cubicBezTo>
                    <a:pt x="1396054" y="1977608"/>
                    <a:pt x="1394970" y="1979775"/>
                    <a:pt x="1394428" y="1980859"/>
                  </a:cubicBezTo>
                  <a:cubicBezTo>
                    <a:pt x="1391718" y="1984111"/>
                    <a:pt x="1389550" y="1987362"/>
                    <a:pt x="1387383" y="1991156"/>
                  </a:cubicBezTo>
                  <a:cubicBezTo>
                    <a:pt x="1386840" y="1992240"/>
                    <a:pt x="1386299" y="1993866"/>
                    <a:pt x="1385756" y="1994950"/>
                  </a:cubicBezTo>
                  <a:cubicBezTo>
                    <a:pt x="1384673" y="1997660"/>
                    <a:pt x="1383589" y="1999827"/>
                    <a:pt x="1383047" y="2002537"/>
                  </a:cubicBezTo>
                  <a:cubicBezTo>
                    <a:pt x="1382505" y="2004163"/>
                    <a:pt x="1382505" y="2006331"/>
                    <a:pt x="1381963" y="2007957"/>
                  </a:cubicBezTo>
                  <a:cubicBezTo>
                    <a:pt x="1381421" y="2010666"/>
                    <a:pt x="1380879" y="2013376"/>
                    <a:pt x="1380879" y="2016628"/>
                  </a:cubicBezTo>
                  <a:cubicBezTo>
                    <a:pt x="1380879" y="2018795"/>
                    <a:pt x="1380879" y="2021505"/>
                    <a:pt x="1380879" y="2023673"/>
                  </a:cubicBezTo>
                  <a:cubicBezTo>
                    <a:pt x="1380879" y="2025841"/>
                    <a:pt x="1380879" y="2028008"/>
                    <a:pt x="1380879" y="2030176"/>
                  </a:cubicBezTo>
                  <a:lnTo>
                    <a:pt x="1067092" y="2018253"/>
                  </a:lnTo>
                  <a:lnTo>
                    <a:pt x="49859" y="1978691"/>
                  </a:lnTo>
                  <a:cubicBezTo>
                    <a:pt x="49859" y="1978149"/>
                    <a:pt x="49317" y="1977066"/>
                    <a:pt x="49317" y="1976524"/>
                  </a:cubicBezTo>
                  <a:cubicBezTo>
                    <a:pt x="49317" y="1974898"/>
                    <a:pt x="49317" y="1972188"/>
                    <a:pt x="49317" y="1969478"/>
                  </a:cubicBezTo>
                  <a:cubicBezTo>
                    <a:pt x="49317" y="1968936"/>
                    <a:pt x="49317" y="1968394"/>
                    <a:pt x="49317" y="1967853"/>
                  </a:cubicBezTo>
                  <a:cubicBezTo>
                    <a:pt x="49317" y="1962433"/>
                    <a:pt x="48775" y="1955388"/>
                    <a:pt x="48775" y="1946175"/>
                  </a:cubicBezTo>
                  <a:cubicBezTo>
                    <a:pt x="48775" y="1945091"/>
                    <a:pt x="48775" y="1943465"/>
                    <a:pt x="48775" y="1942381"/>
                  </a:cubicBezTo>
                  <a:cubicBezTo>
                    <a:pt x="48775" y="1938587"/>
                    <a:pt x="48775" y="1934794"/>
                    <a:pt x="48233" y="1930458"/>
                  </a:cubicBezTo>
                  <a:cubicBezTo>
                    <a:pt x="47691" y="1915826"/>
                    <a:pt x="47149" y="1897400"/>
                    <a:pt x="46607" y="1877889"/>
                  </a:cubicBezTo>
                  <a:cubicBezTo>
                    <a:pt x="46607" y="1876806"/>
                    <a:pt x="46607" y="1875180"/>
                    <a:pt x="46607" y="1874096"/>
                  </a:cubicBezTo>
                  <a:cubicBezTo>
                    <a:pt x="46607" y="1868134"/>
                    <a:pt x="46065" y="1861631"/>
                    <a:pt x="46065" y="1855128"/>
                  </a:cubicBezTo>
                  <a:cubicBezTo>
                    <a:pt x="46065" y="1852960"/>
                    <a:pt x="46065" y="1850792"/>
                    <a:pt x="46065" y="1848624"/>
                  </a:cubicBezTo>
                  <a:cubicBezTo>
                    <a:pt x="46065" y="1845915"/>
                    <a:pt x="46065" y="1842663"/>
                    <a:pt x="45523" y="1839411"/>
                  </a:cubicBezTo>
                  <a:cubicBezTo>
                    <a:pt x="45523" y="1833992"/>
                    <a:pt x="44982" y="1829114"/>
                    <a:pt x="44982" y="1823695"/>
                  </a:cubicBezTo>
                  <a:cubicBezTo>
                    <a:pt x="44440" y="1808520"/>
                    <a:pt x="43898" y="1792804"/>
                    <a:pt x="43356" y="1776003"/>
                  </a:cubicBezTo>
                  <a:cubicBezTo>
                    <a:pt x="43356" y="1774920"/>
                    <a:pt x="43356" y="1773836"/>
                    <a:pt x="43356" y="1772752"/>
                  </a:cubicBezTo>
                  <a:cubicBezTo>
                    <a:pt x="41730" y="1727228"/>
                    <a:pt x="40104" y="1678453"/>
                    <a:pt x="38478" y="1629136"/>
                  </a:cubicBezTo>
                  <a:cubicBezTo>
                    <a:pt x="38478" y="1628594"/>
                    <a:pt x="38478" y="1627510"/>
                    <a:pt x="38478" y="1626968"/>
                  </a:cubicBezTo>
                  <a:cubicBezTo>
                    <a:pt x="34685" y="1518579"/>
                    <a:pt x="30891" y="1409648"/>
                    <a:pt x="28723" y="1339737"/>
                  </a:cubicBezTo>
                  <a:cubicBezTo>
                    <a:pt x="28723" y="1334317"/>
                    <a:pt x="28181" y="1329440"/>
                    <a:pt x="28181" y="1324562"/>
                  </a:cubicBezTo>
                  <a:cubicBezTo>
                    <a:pt x="28181" y="1321853"/>
                    <a:pt x="28181" y="1319143"/>
                    <a:pt x="28181" y="1316975"/>
                  </a:cubicBezTo>
                  <a:cubicBezTo>
                    <a:pt x="27639" y="1295297"/>
                    <a:pt x="27097" y="1279581"/>
                    <a:pt x="26555" y="1271452"/>
                  </a:cubicBezTo>
                  <a:cubicBezTo>
                    <a:pt x="27097" y="1270368"/>
                    <a:pt x="27097" y="1268742"/>
                    <a:pt x="27639" y="1267658"/>
                  </a:cubicBezTo>
                  <a:cubicBezTo>
                    <a:pt x="28181" y="1266032"/>
                    <a:pt x="28181" y="1264948"/>
                    <a:pt x="28723" y="1263323"/>
                  </a:cubicBezTo>
                  <a:cubicBezTo>
                    <a:pt x="29807" y="1258987"/>
                    <a:pt x="30891" y="1254109"/>
                    <a:pt x="30349" y="1248690"/>
                  </a:cubicBezTo>
                  <a:cubicBezTo>
                    <a:pt x="29807" y="1220509"/>
                    <a:pt x="4336" y="764732"/>
                    <a:pt x="0" y="689401"/>
                  </a:cubicBezTo>
                  <a:lnTo>
                    <a:pt x="158248" y="455281"/>
                  </a:lnTo>
                  <a:close/>
                </a:path>
              </a:pathLst>
            </a:custGeom>
            <a:grpFill/>
            <a:ln w="5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116467D6-027D-EBE4-0E30-88A1C4DFFD05}"/>
                </a:ext>
              </a:extLst>
            </p:cNvPr>
            <p:cNvSpPr/>
            <p:nvPr/>
          </p:nvSpPr>
          <p:spPr>
            <a:xfrm>
              <a:off x="7420357" y="2183767"/>
              <a:ext cx="1951609" cy="1878591"/>
            </a:xfrm>
            <a:custGeom>
              <a:avLst/>
              <a:gdLst>
                <a:gd name="connsiteX0" fmla="*/ 1287664 w 1973226"/>
                <a:gd name="connsiteY0" fmla="*/ 1825275 h 1899400"/>
                <a:gd name="connsiteX1" fmla="*/ 1287664 w 1973226"/>
                <a:gd name="connsiteY1" fmla="*/ 1825275 h 1899400"/>
                <a:gd name="connsiteX2" fmla="*/ 1260025 w 1973226"/>
                <a:gd name="connsiteY2" fmla="*/ 1819855 h 1899400"/>
                <a:gd name="connsiteX3" fmla="*/ 1177649 w 1973226"/>
                <a:gd name="connsiteY3" fmla="*/ 1795468 h 1899400"/>
                <a:gd name="connsiteX4" fmla="*/ 1219379 w 1973226"/>
                <a:gd name="connsiteY4" fmla="*/ 1754280 h 1899400"/>
                <a:gd name="connsiteX5" fmla="*/ 1321265 w 1973226"/>
                <a:gd name="connsiteY5" fmla="*/ 1722847 h 1899400"/>
                <a:gd name="connsiteX6" fmla="*/ 1350530 w 1973226"/>
                <a:gd name="connsiteY6" fmla="*/ 1679491 h 1899400"/>
                <a:gd name="connsiteX7" fmla="*/ 1298503 w 1973226"/>
                <a:gd name="connsiteY7" fmla="*/ 1631258 h 1899400"/>
                <a:gd name="connsiteX8" fmla="*/ 1282245 w 1973226"/>
                <a:gd name="connsiteY8" fmla="*/ 1624213 h 1899400"/>
                <a:gd name="connsiteX9" fmla="*/ 1134294 w 1973226"/>
                <a:gd name="connsiteY9" fmla="*/ 1566224 h 1899400"/>
                <a:gd name="connsiteX10" fmla="*/ 755473 w 1973226"/>
                <a:gd name="connsiteY10" fmla="*/ 1417189 h 1899400"/>
                <a:gd name="connsiteX11" fmla="*/ 737047 w 1973226"/>
                <a:gd name="connsiteY11" fmla="*/ 1409602 h 1899400"/>
                <a:gd name="connsiteX12" fmla="*/ 702904 w 1973226"/>
                <a:gd name="connsiteY12" fmla="*/ 1395511 h 1899400"/>
                <a:gd name="connsiteX13" fmla="*/ 634619 w 1973226"/>
                <a:gd name="connsiteY13" fmla="*/ 1366788 h 1899400"/>
                <a:gd name="connsiteX14" fmla="*/ 615651 w 1973226"/>
                <a:gd name="connsiteY14" fmla="*/ 1358117 h 1899400"/>
                <a:gd name="connsiteX15" fmla="*/ 598309 w 1973226"/>
                <a:gd name="connsiteY15" fmla="*/ 1349446 h 1899400"/>
                <a:gd name="connsiteX16" fmla="*/ 537611 w 1973226"/>
                <a:gd name="connsiteY16" fmla="*/ 1313677 h 1899400"/>
                <a:gd name="connsiteX17" fmla="*/ 484500 w 1973226"/>
                <a:gd name="connsiteY17" fmla="*/ 1281703 h 1899400"/>
                <a:gd name="connsiteX18" fmla="*/ 126815 w 1973226"/>
                <a:gd name="connsiteY18" fmla="*/ 900172 h 1899400"/>
                <a:gd name="connsiteX19" fmla="*/ 14633 w 1973226"/>
                <a:gd name="connsiteY19" fmla="*/ 776609 h 1899400"/>
                <a:gd name="connsiteX20" fmla="*/ 0 w 1973226"/>
                <a:gd name="connsiteY20" fmla="*/ 760350 h 1899400"/>
                <a:gd name="connsiteX21" fmla="*/ 2168 w 1973226"/>
                <a:gd name="connsiteY21" fmla="*/ 758725 h 1899400"/>
                <a:gd name="connsiteX22" fmla="*/ 466074 w 1973226"/>
                <a:gd name="connsiteY22" fmla="*/ 325710 h 1899400"/>
                <a:gd name="connsiteX23" fmla="*/ 482332 w 1973226"/>
                <a:gd name="connsiteY23" fmla="*/ 312703 h 1899400"/>
                <a:gd name="connsiteX24" fmla="*/ 517017 w 1973226"/>
                <a:gd name="connsiteY24" fmla="*/ 287773 h 1899400"/>
                <a:gd name="connsiteX25" fmla="*/ 552785 w 1973226"/>
                <a:gd name="connsiteY25" fmla="*/ 271515 h 1899400"/>
                <a:gd name="connsiteX26" fmla="*/ 616735 w 1973226"/>
                <a:gd name="connsiteY26" fmla="*/ 244418 h 1899400"/>
                <a:gd name="connsiteX27" fmla="*/ 651961 w 1973226"/>
                <a:gd name="connsiteY27" fmla="*/ 185887 h 1899400"/>
                <a:gd name="connsiteX28" fmla="*/ 654129 w 1973226"/>
                <a:gd name="connsiteY28" fmla="*/ 179926 h 1899400"/>
                <a:gd name="connsiteX29" fmla="*/ 638413 w 1973226"/>
                <a:gd name="connsiteY29" fmla="*/ 1084 h 1899400"/>
                <a:gd name="connsiteX30" fmla="*/ 652503 w 1973226"/>
                <a:gd name="connsiteY30" fmla="*/ 2710 h 1899400"/>
                <a:gd name="connsiteX31" fmla="*/ 651961 w 1973226"/>
                <a:gd name="connsiteY31" fmla="*/ 0 h 1899400"/>
                <a:gd name="connsiteX32" fmla="*/ 1650768 w 1973226"/>
                <a:gd name="connsiteY32" fmla="*/ 38478 h 1899400"/>
                <a:gd name="connsiteX33" fmla="*/ 1969433 w 1973226"/>
                <a:gd name="connsiteY33" fmla="*/ 50943 h 1899400"/>
                <a:gd name="connsiteX34" fmla="*/ 1969433 w 1973226"/>
                <a:gd name="connsiteY34" fmla="*/ 52027 h 1899400"/>
                <a:gd name="connsiteX35" fmla="*/ 1969433 w 1973226"/>
                <a:gd name="connsiteY35" fmla="*/ 58530 h 1899400"/>
                <a:gd name="connsiteX36" fmla="*/ 1969433 w 1973226"/>
                <a:gd name="connsiteY36" fmla="*/ 62324 h 1899400"/>
                <a:gd name="connsiteX37" fmla="*/ 1971600 w 1973226"/>
                <a:gd name="connsiteY37" fmla="*/ 73705 h 1899400"/>
                <a:gd name="connsiteX38" fmla="*/ 1973226 w 1973226"/>
                <a:gd name="connsiteY38" fmla="*/ 82376 h 1899400"/>
                <a:gd name="connsiteX39" fmla="*/ 1923909 w 1973226"/>
                <a:gd name="connsiteY39" fmla="*/ 172881 h 1899400"/>
                <a:gd name="connsiteX40" fmla="*/ 1797094 w 1973226"/>
                <a:gd name="connsiteY40" fmla="*/ 287231 h 1899400"/>
                <a:gd name="connsiteX41" fmla="*/ 1725015 w 1973226"/>
                <a:gd name="connsiteY41" fmla="*/ 428137 h 1899400"/>
                <a:gd name="connsiteX42" fmla="*/ 1780835 w 1973226"/>
                <a:gd name="connsiteY42" fmla="*/ 495881 h 1899400"/>
                <a:gd name="connsiteX43" fmla="*/ 1800887 w 1973226"/>
                <a:gd name="connsiteY43" fmla="*/ 492087 h 1899400"/>
                <a:gd name="connsiteX44" fmla="*/ 1807391 w 1973226"/>
                <a:gd name="connsiteY44" fmla="*/ 489919 h 1899400"/>
                <a:gd name="connsiteX45" fmla="*/ 1881095 w 1973226"/>
                <a:gd name="connsiteY45" fmla="*/ 519184 h 1899400"/>
                <a:gd name="connsiteX46" fmla="*/ 1938542 w 1973226"/>
                <a:gd name="connsiteY46" fmla="*/ 614567 h 1899400"/>
                <a:gd name="connsiteX47" fmla="*/ 1940709 w 1973226"/>
                <a:gd name="connsiteY47" fmla="*/ 622154 h 1899400"/>
                <a:gd name="connsiteX48" fmla="*/ 1943961 w 1973226"/>
                <a:gd name="connsiteY48" fmla="*/ 654129 h 1899400"/>
                <a:gd name="connsiteX49" fmla="*/ 1932580 w 1973226"/>
                <a:gd name="connsiteY49" fmla="*/ 821590 h 1899400"/>
                <a:gd name="connsiteX50" fmla="*/ 1928245 w 1973226"/>
                <a:gd name="connsiteY50" fmla="*/ 862778 h 1899400"/>
                <a:gd name="connsiteX51" fmla="*/ 1926619 w 1973226"/>
                <a:gd name="connsiteY51" fmla="*/ 887708 h 1899400"/>
                <a:gd name="connsiteX52" fmla="*/ 1877302 w 1973226"/>
                <a:gd name="connsiteY52" fmla="*/ 1013439 h 1899400"/>
                <a:gd name="connsiteX53" fmla="*/ 1796010 w 1973226"/>
                <a:gd name="connsiteY53" fmla="*/ 1079015 h 1899400"/>
                <a:gd name="connsiteX54" fmla="*/ 1738022 w 1973226"/>
                <a:gd name="connsiteY54" fmla="*/ 1126164 h 1899400"/>
                <a:gd name="connsiteX55" fmla="*/ 1709298 w 1973226"/>
                <a:gd name="connsiteY55" fmla="*/ 1185236 h 1899400"/>
                <a:gd name="connsiteX56" fmla="*/ 1684369 w 1973226"/>
                <a:gd name="connsiteY56" fmla="*/ 1367872 h 1899400"/>
                <a:gd name="connsiteX57" fmla="*/ 1668652 w 1973226"/>
                <a:gd name="connsiteY57" fmla="*/ 1422609 h 1899400"/>
                <a:gd name="connsiteX58" fmla="*/ 1645349 w 1973226"/>
                <a:gd name="connsiteY58" fmla="*/ 1466506 h 1899400"/>
                <a:gd name="connsiteX59" fmla="*/ 1637762 w 1973226"/>
                <a:gd name="connsiteY59" fmla="*/ 1519075 h 1899400"/>
                <a:gd name="connsiteX60" fmla="*/ 1686537 w 1973226"/>
                <a:gd name="connsiteY60" fmla="*/ 1545088 h 1899400"/>
                <a:gd name="connsiteX61" fmla="*/ 1674072 w 1973226"/>
                <a:gd name="connsiteY61" fmla="*/ 1581399 h 1899400"/>
                <a:gd name="connsiteX62" fmla="*/ 1674072 w 1973226"/>
                <a:gd name="connsiteY62" fmla="*/ 1584650 h 1899400"/>
                <a:gd name="connsiteX63" fmla="*/ 1661065 w 1973226"/>
                <a:gd name="connsiteY63" fmla="*/ 1712008 h 1899400"/>
                <a:gd name="connsiteX64" fmla="*/ 1651310 w 1973226"/>
                <a:gd name="connsiteY64" fmla="*/ 1724473 h 1899400"/>
                <a:gd name="connsiteX65" fmla="*/ 1648600 w 1973226"/>
                <a:gd name="connsiteY65" fmla="*/ 1782461 h 1899400"/>
                <a:gd name="connsiteX66" fmla="*/ 1649142 w 1973226"/>
                <a:gd name="connsiteY66" fmla="*/ 1783003 h 1899400"/>
                <a:gd name="connsiteX67" fmla="*/ 1584651 w 1973226"/>
                <a:gd name="connsiteY67" fmla="*/ 1810642 h 1899400"/>
                <a:gd name="connsiteX68" fmla="*/ 1503901 w 1973226"/>
                <a:gd name="connsiteY68" fmla="*/ 1843701 h 1899400"/>
                <a:gd name="connsiteX69" fmla="*/ 1453500 w 1973226"/>
                <a:gd name="connsiteY69" fmla="*/ 1889224 h 1899400"/>
                <a:gd name="connsiteX70" fmla="*/ 1453500 w 1973226"/>
                <a:gd name="connsiteY70" fmla="*/ 1889224 h 1899400"/>
                <a:gd name="connsiteX71" fmla="*/ 1409060 w 1973226"/>
                <a:gd name="connsiteY71" fmla="*/ 1896269 h 1899400"/>
                <a:gd name="connsiteX72" fmla="*/ 1381421 w 1973226"/>
                <a:gd name="connsiteY72" fmla="*/ 1896812 h 1899400"/>
                <a:gd name="connsiteX73" fmla="*/ 1352156 w 1973226"/>
                <a:gd name="connsiteY73" fmla="*/ 1871882 h 1899400"/>
                <a:gd name="connsiteX74" fmla="*/ 1287664 w 1973226"/>
                <a:gd name="connsiteY74" fmla="*/ 1825275 h 1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73226" h="1899400">
                  <a:moveTo>
                    <a:pt x="1287664" y="1825275"/>
                  </a:moveTo>
                  <a:lnTo>
                    <a:pt x="1287664" y="1825275"/>
                  </a:lnTo>
                  <a:cubicBezTo>
                    <a:pt x="1279535" y="1823649"/>
                    <a:pt x="1269780" y="1821481"/>
                    <a:pt x="1260025" y="1819855"/>
                  </a:cubicBezTo>
                  <a:cubicBezTo>
                    <a:pt x="1238347" y="1815520"/>
                    <a:pt x="1187946" y="1806307"/>
                    <a:pt x="1177649" y="1795468"/>
                  </a:cubicBezTo>
                  <a:cubicBezTo>
                    <a:pt x="1179275" y="1776499"/>
                    <a:pt x="1205288" y="1754822"/>
                    <a:pt x="1219379" y="1754280"/>
                  </a:cubicBezTo>
                  <a:cubicBezTo>
                    <a:pt x="1259483" y="1752112"/>
                    <a:pt x="1290916" y="1741815"/>
                    <a:pt x="1321265" y="1722847"/>
                  </a:cubicBezTo>
                  <a:cubicBezTo>
                    <a:pt x="1330478" y="1716885"/>
                    <a:pt x="1352156" y="1703337"/>
                    <a:pt x="1350530" y="1679491"/>
                  </a:cubicBezTo>
                  <a:cubicBezTo>
                    <a:pt x="1348904" y="1654562"/>
                    <a:pt x="1325601" y="1643723"/>
                    <a:pt x="1298503" y="1631258"/>
                  </a:cubicBezTo>
                  <a:cubicBezTo>
                    <a:pt x="1295793" y="1630174"/>
                    <a:pt x="1290374" y="1627464"/>
                    <a:pt x="1282245" y="1624213"/>
                  </a:cubicBezTo>
                  <a:cubicBezTo>
                    <a:pt x="1257857" y="1614457"/>
                    <a:pt x="1209624" y="1595489"/>
                    <a:pt x="1134294" y="1566224"/>
                  </a:cubicBezTo>
                  <a:cubicBezTo>
                    <a:pt x="1030240" y="1525578"/>
                    <a:pt x="873617" y="1464339"/>
                    <a:pt x="755473" y="1417189"/>
                  </a:cubicBezTo>
                  <a:cubicBezTo>
                    <a:pt x="749512" y="1414480"/>
                    <a:pt x="743008" y="1412312"/>
                    <a:pt x="737047" y="1409602"/>
                  </a:cubicBezTo>
                  <a:cubicBezTo>
                    <a:pt x="725124" y="1404725"/>
                    <a:pt x="713743" y="1399847"/>
                    <a:pt x="702904" y="1395511"/>
                  </a:cubicBezTo>
                  <a:cubicBezTo>
                    <a:pt x="675807" y="1384130"/>
                    <a:pt x="652503" y="1374375"/>
                    <a:pt x="634619" y="1366788"/>
                  </a:cubicBezTo>
                  <a:cubicBezTo>
                    <a:pt x="627574" y="1363536"/>
                    <a:pt x="621070" y="1360827"/>
                    <a:pt x="615651" y="1358117"/>
                  </a:cubicBezTo>
                  <a:cubicBezTo>
                    <a:pt x="607522" y="1354323"/>
                    <a:pt x="601560" y="1351614"/>
                    <a:pt x="598309" y="1349446"/>
                  </a:cubicBezTo>
                  <a:cubicBezTo>
                    <a:pt x="572837" y="1333729"/>
                    <a:pt x="553869" y="1322890"/>
                    <a:pt x="537611" y="1313677"/>
                  </a:cubicBezTo>
                  <a:cubicBezTo>
                    <a:pt x="519184" y="1303381"/>
                    <a:pt x="504010" y="1294167"/>
                    <a:pt x="484500" y="1281703"/>
                  </a:cubicBezTo>
                  <a:cubicBezTo>
                    <a:pt x="461738" y="1265444"/>
                    <a:pt x="288315" y="1077931"/>
                    <a:pt x="126815" y="900172"/>
                  </a:cubicBezTo>
                  <a:cubicBezTo>
                    <a:pt x="92673" y="862778"/>
                    <a:pt x="55279" y="821590"/>
                    <a:pt x="14633" y="776609"/>
                  </a:cubicBezTo>
                  <a:cubicBezTo>
                    <a:pt x="9213" y="770648"/>
                    <a:pt x="4336" y="765228"/>
                    <a:pt x="0" y="760350"/>
                  </a:cubicBezTo>
                  <a:lnTo>
                    <a:pt x="2168" y="758725"/>
                  </a:lnTo>
                  <a:cubicBezTo>
                    <a:pt x="102970" y="663342"/>
                    <a:pt x="390743" y="390743"/>
                    <a:pt x="466074" y="325710"/>
                  </a:cubicBezTo>
                  <a:cubicBezTo>
                    <a:pt x="473661" y="319206"/>
                    <a:pt x="479622" y="314329"/>
                    <a:pt x="482332" y="312703"/>
                  </a:cubicBezTo>
                  <a:cubicBezTo>
                    <a:pt x="496965" y="304574"/>
                    <a:pt x="508346" y="295361"/>
                    <a:pt x="517017" y="287773"/>
                  </a:cubicBezTo>
                  <a:cubicBezTo>
                    <a:pt x="533275" y="274225"/>
                    <a:pt x="539237" y="269889"/>
                    <a:pt x="552785" y="271515"/>
                  </a:cubicBezTo>
                  <a:cubicBezTo>
                    <a:pt x="579340" y="274767"/>
                    <a:pt x="600477" y="261760"/>
                    <a:pt x="616735" y="244418"/>
                  </a:cubicBezTo>
                  <a:cubicBezTo>
                    <a:pt x="637329" y="222740"/>
                    <a:pt x="649252" y="194017"/>
                    <a:pt x="651961" y="185887"/>
                  </a:cubicBezTo>
                  <a:lnTo>
                    <a:pt x="654129" y="179926"/>
                  </a:lnTo>
                  <a:lnTo>
                    <a:pt x="638413" y="1084"/>
                  </a:lnTo>
                  <a:lnTo>
                    <a:pt x="652503" y="2710"/>
                  </a:lnTo>
                  <a:lnTo>
                    <a:pt x="651961" y="0"/>
                  </a:lnTo>
                  <a:lnTo>
                    <a:pt x="1650768" y="38478"/>
                  </a:lnTo>
                  <a:lnTo>
                    <a:pt x="1969433" y="50943"/>
                  </a:lnTo>
                  <a:cubicBezTo>
                    <a:pt x="1969433" y="51485"/>
                    <a:pt x="1969433" y="51485"/>
                    <a:pt x="1969433" y="52027"/>
                  </a:cubicBezTo>
                  <a:cubicBezTo>
                    <a:pt x="1969433" y="54195"/>
                    <a:pt x="1969433" y="56362"/>
                    <a:pt x="1969433" y="58530"/>
                  </a:cubicBezTo>
                  <a:cubicBezTo>
                    <a:pt x="1969433" y="59614"/>
                    <a:pt x="1969433" y="60698"/>
                    <a:pt x="1969433" y="62324"/>
                  </a:cubicBezTo>
                  <a:cubicBezTo>
                    <a:pt x="1969975" y="66117"/>
                    <a:pt x="1970516" y="69369"/>
                    <a:pt x="1971600" y="73705"/>
                  </a:cubicBezTo>
                  <a:cubicBezTo>
                    <a:pt x="1972684" y="76956"/>
                    <a:pt x="1973226" y="79666"/>
                    <a:pt x="1973226" y="82376"/>
                  </a:cubicBezTo>
                  <a:cubicBezTo>
                    <a:pt x="1973226" y="93215"/>
                    <a:pt x="1954800" y="132777"/>
                    <a:pt x="1923909" y="172881"/>
                  </a:cubicBezTo>
                  <a:cubicBezTo>
                    <a:pt x="1867547" y="246044"/>
                    <a:pt x="1823649" y="275309"/>
                    <a:pt x="1797094" y="287231"/>
                  </a:cubicBezTo>
                  <a:cubicBezTo>
                    <a:pt x="1725015" y="318122"/>
                    <a:pt x="1708215" y="351181"/>
                    <a:pt x="1725015" y="428137"/>
                  </a:cubicBezTo>
                  <a:cubicBezTo>
                    <a:pt x="1729350" y="448731"/>
                    <a:pt x="1739647" y="496965"/>
                    <a:pt x="1780835" y="495881"/>
                  </a:cubicBezTo>
                  <a:cubicBezTo>
                    <a:pt x="1788965" y="495881"/>
                    <a:pt x="1795468" y="493713"/>
                    <a:pt x="1800887" y="492087"/>
                  </a:cubicBezTo>
                  <a:cubicBezTo>
                    <a:pt x="1803597" y="491003"/>
                    <a:pt x="1806849" y="490461"/>
                    <a:pt x="1807391" y="489919"/>
                  </a:cubicBezTo>
                  <a:cubicBezTo>
                    <a:pt x="1827443" y="489377"/>
                    <a:pt x="1864837" y="499132"/>
                    <a:pt x="1881095" y="519184"/>
                  </a:cubicBezTo>
                  <a:cubicBezTo>
                    <a:pt x="1903857" y="546824"/>
                    <a:pt x="1920657" y="566334"/>
                    <a:pt x="1938542" y="614567"/>
                  </a:cubicBezTo>
                  <a:cubicBezTo>
                    <a:pt x="1939625" y="616735"/>
                    <a:pt x="1940168" y="619444"/>
                    <a:pt x="1940709" y="622154"/>
                  </a:cubicBezTo>
                  <a:cubicBezTo>
                    <a:pt x="1942877" y="630825"/>
                    <a:pt x="1943419" y="641664"/>
                    <a:pt x="1943961" y="654129"/>
                  </a:cubicBezTo>
                  <a:cubicBezTo>
                    <a:pt x="1945587" y="704530"/>
                    <a:pt x="1937458" y="779860"/>
                    <a:pt x="1932580" y="821590"/>
                  </a:cubicBezTo>
                  <a:cubicBezTo>
                    <a:pt x="1930412" y="838933"/>
                    <a:pt x="1929329" y="853565"/>
                    <a:pt x="1928245" y="862778"/>
                  </a:cubicBezTo>
                  <a:cubicBezTo>
                    <a:pt x="1927703" y="870908"/>
                    <a:pt x="1927161" y="879037"/>
                    <a:pt x="1926619" y="887708"/>
                  </a:cubicBezTo>
                  <a:cubicBezTo>
                    <a:pt x="1924451" y="927812"/>
                    <a:pt x="1922283" y="969542"/>
                    <a:pt x="1877302" y="1013439"/>
                  </a:cubicBezTo>
                  <a:cubicBezTo>
                    <a:pt x="1844785" y="1044872"/>
                    <a:pt x="1818772" y="1062756"/>
                    <a:pt x="1796010" y="1079015"/>
                  </a:cubicBezTo>
                  <a:cubicBezTo>
                    <a:pt x="1775416" y="1093106"/>
                    <a:pt x="1755906" y="1106654"/>
                    <a:pt x="1738022" y="1126164"/>
                  </a:cubicBezTo>
                  <a:cubicBezTo>
                    <a:pt x="1726099" y="1139171"/>
                    <a:pt x="1716886" y="1160307"/>
                    <a:pt x="1709298" y="1185236"/>
                  </a:cubicBezTo>
                  <a:cubicBezTo>
                    <a:pt x="1687621" y="1259483"/>
                    <a:pt x="1684369" y="1365704"/>
                    <a:pt x="1684369" y="1367872"/>
                  </a:cubicBezTo>
                  <a:cubicBezTo>
                    <a:pt x="1684911" y="1379253"/>
                    <a:pt x="1678950" y="1399305"/>
                    <a:pt x="1668652" y="1422609"/>
                  </a:cubicBezTo>
                  <a:cubicBezTo>
                    <a:pt x="1662149" y="1436699"/>
                    <a:pt x="1654562" y="1451332"/>
                    <a:pt x="1645349" y="1466506"/>
                  </a:cubicBezTo>
                  <a:cubicBezTo>
                    <a:pt x="1640471" y="1474094"/>
                    <a:pt x="1626381" y="1496855"/>
                    <a:pt x="1637762" y="1519075"/>
                  </a:cubicBezTo>
                  <a:cubicBezTo>
                    <a:pt x="1646433" y="1536417"/>
                    <a:pt x="1663775" y="1542379"/>
                    <a:pt x="1686537" y="1545088"/>
                  </a:cubicBezTo>
                  <a:cubicBezTo>
                    <a:pt x="1678950" y="1553760"/>
                    <a:pt x="1674072" y="1566224"/>
                    <a:pt x="1674072" y="1581399"/>
                  </a:cubicBezTo>
                  <a:lnTo>
                    <a:pt x="1674072" y="1584650"/>
                  </a:lnTo>
                  <a:cubicBezTo>
                    <a:pt x="1676240" y="1682743"/>
                    <a:pt x="1664859" y="1706588"/>
                    <a:pt x="1661065" y="1712008"/>
                  </a:cubicBezTo>
                  <a:cubicBezTo>
                    <a:pt x="1657272" y="1717427"/>
                    <a:pt x="1654020" y="1721221"/>
                    <a:pt x="1651310" y="1724473"/>
                  </a:cubicBezTo>
                  <a:cubicBezTo>
                    <a:pt x="1633968" y="1745608"/>
                    <a:pt x="1633426" y="1759699"/>
                    <a:pt x="1648600" y="1782461"/>
                  </a:cubicBezTo>
                  <a:cubicBezTo>
                    <a:pt x="1648600" y="1782461"/>
                    <a:pt x="1648600" y="1783003"/>
                    <a:pt x="1649142" y="1783003"/>
                  </a:cubicBezTo>
                  <a:cubicBezTo>
                    <a:pt x="1632884" y="1788964"/>
                    <a:pt x="1610122" y="1799261"/>
                    <a:pt x="1584651" y="1810642"/>
                  </a:cubicBezTo>
                  <a:cubicBezTo>
                    <a:pt x="1554844" y="1824191"/>
                    <a:pt x="1517449" y="1840991"/>
                    <a:pt x="1503901" y="1843701"/>
                  </a:cubicBezTo>
                  <a:cubicBezTo>
                    <a:pt x="1480597" y="1849120"/>
                    <a:pt x="1467049" y="1869714"/>
                    <a:pt x="1453500" y="1889224"/>
                  </a:cubicBezTo>
                  <a:cubicBezTo>
                    <a:pt x="1453500" y="1889224"/>
                    <a:pt x="1453500" y="1889224"/>
                    <a:pt x="1453500" y="1889224"/>
                  </a:cubicBezTo>
                  <a:cubicBezTo>
                    <a:pt x="1434532" y="1888682"/>
                    <a:pt x="1419899" y="1893018"/>
                    <a:pt x="1409060" y="1896269"/>
                  </a:cubicBezTo>
                  <a:cubicBezTo>
                    <a:pt x="1396054" y="1900063"/>
                    <a:pt x="1391718" y="1900605"/>
                    <a:pt x="1381421" y="1896812"/>
                  </a:cubicBezTo>
                  <a:cubicBezTo>
                    <a:pt x="1368956" y="1891934"/>
                    <a:pt x="1361369" y="1883263"/>
                    <a:pt x="1352156" y="1871882"/>
                  </a:cubicBezTo>
                  <a:cubicBezTo>
                    <a:pt x="1340233" y="1853456"/>
                    <a:pt x="1322891" y="1832862"/>
                    <a:pt x="1287664" y="1825275"/>
                  </a:cubicBezTo>
                </a:path>
              </a:pathLst>
            </a:custGeom>
            <a:solidFill>
              <a:schemeClr val="accent3"/>
            </a:solidFill>
            <a:ln w="5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1F6C8E-204B-076D-7411-FB7DEBD543AC}"/>
                </a:ext>
              </a:extLst>
            </p:cNvPr>
            <p:cNvSpPr/>
            <p:nvPr/>
          </p:nvSpPr>
          <p:spPr>
            <a:xfrm>
              <a:off x="9400910" y="521067"/>
              <a:ext cx="1390943" cy="2198173"/>
            </a:xfrm>
            <a:custGeom>
              <a:avLst/>
              <a:gdLst>
                <a:gd name="connsiteX0" fmla="*/ 685020 w 1406350"/>
                <a:gd name="connsiteY0" fmla="*/ 2198134 h 2222521"/>
                <a:gd name="connsiteX1" fmla="*/ 685020 w 1406350"/>
                <a:gd name="connsiteY1" fmla="*/ 2198134 h 2222521"/>
                <a:gd name="connsiteX2" fmla="*/ 670387 w 1406350"/>
                <a:gd name="connsiteY2" fmla="*/ 2193256 h 2222521"/>
                <a:gd name="connsiteX3" fmla="*/ 637870 w 1406350"/>
                <a:gd name="connsiteY3" fmla="*/ 2180249 h 2222521"/>
                <a:gd name="connsiteX4" fmla="*/ 625948 w 1406350"/>
                <a:gd name="connsiteY4" fmla="*/ 2179165 h 2222521"/>
                <a:gd name="connsiteX5" fmla="*/ 582050 w 1406350"/>
                <a:gd name="connsiteY5" fmla="*/ 2209515 h 2222521"/>
                <a:gd name="connsiteX6" fmla="*/ 571753 w 1406350"/>
                <a:gd name="connsiteY6" fmla="*/ 2222521 h 2222521"/>
                <a:gd name="connsiteX7" fmla="*/ 560372 w 1406350"/>
                <a:gd name="connsiteY7" fmla="*/ 2211140 h 2222521"/>
                <a:gd name="connsiteX8" fmla="*/ 553869 w 1406350"/>
                <a:gd name="connsiteY8" fmla="*/ 2204637 h 2222521"/>
                <a:gd name="connsiteX9" fmla="*/ 488835 w 1406350"/>
                <a:gd name="connsiteY9" fmla="*/ 2172662 h 2222521"/>
                <a:gd name="connsiteX10" fmla="*/ 461738 w 1406350"/>
                <a:gd name="connsiteY10" fmla="*/ 2146107 h 2222521"/>
                <a:gd name="connsiteX11" fmla="*/ 424344 w 1406350"/>
                <a:gd name="connsiteY11" fmla="*/ 2095706 h 2222521"/>
                <a:gd name="connsiteX12" fmla="*/ 402666 w 1406350"/>
                <a:gd name="connsiteY12" fmla="*/ 2041511 h 2222521"/>
                <a:gd name="connsiteX13" fmla="*/ 416756 w 1406350"/>
                <a:gd name="connsiteY13" fmla="*/ 2006827 h 2222521"/>
                <a:gd name="connsiteX14" fmla="*/ 431931 w 1406350"/>
                <a:gd name="connsiteY14" fmla="*/ 1951006 h 2222521"/>
                <a:gd name="connsiteX15" fmla="*/ 363646 w 1406350"/>
                <a:gd name="connsiteY15" fmla="*/ 1906025 h 2222521"/>
                <a:gd name="connsiteX16" fmla="*/ 346303 w 1406350"/>
                <a:gd name="connsiteY16" fmla="*/ 1909276 h 2222521"/>
                <a:gd name="connsiteX17" fmla="*/ 345762 w 1406350"/>
                <a:gd name="connsiteY17" fmla="*/ 1892476 h 2222521"/>
                <a:gd name="connsiteX18" fmla="*/ 332755 w 1406350"/>
                <a:gd name="connsiteY18" fmla="*/ 1832862 h 2222521"/>
                <a:gd name="connsiteX19" fmla="*/ 279644 w 1406350"/>
                <a:gd name="connsiteY19" fmla="*/ 1812268 h 2222521"/>
                <a:gd name="connsiteX20" fmla="*/ 259592 w 1406350"/>
                <a:gd name="connsiteY20" fmla="*/ 1814978 h 2222521"/>
                <a:gd name="connsiteX21" fmla="*/ 164210 w 1406350"/>
                <a:gd name="connsiteY21" fmla="*/ 1718511 h 2222521"/>
                <a:gd name="connsiteX22" fmla="*/ 121938 w 1406350"/>
                <a:gd name="connsiteY22" fmla="*/ 1685995 h 2222521"/>
                <a:gd name="connsiteX23" fmla="*/ 55278 w 1406350"/>
                <a:gd name="connsiteY23" fmla="*/ 1647516 h 2222521"/>
                <a:gd name="connsiteX24" fmla="*/ 48233 w 1406350"/>
                <a:gd name="connsiteY24" fmla="*/ 1647516 h 2222521"/>
                <a:gd name="connsiteX25" fmla="*/ 43356 w 1406350"/>
                <a:gd name="connsiteY25" fmla="*/ 1648058 h 2222521"/>
                <a:gd name="connsiteX26" fmla="*/ 42814 w 1406350"/>
                <a:gd name="connsiteY26" fmla="*/ 1648058 h 2222521"/>
                <a:gd name="connsiteX27" fmla="*/ 42814 w 1406350"/>
                <a:gd name="connsiteY27" fmla="*/ 1648058 h 2222521"/>
                <a:gd name="connsiteX28" fmla="*/ 42272 w 1406350"/>
                <a:gd name="connsiteY28" fmla="*/ 1648058 h 2222521"/>
                <a:gd name="connsiteX29" fmla="*/ 36852 w 1406350"/>
                <a:gd name="connsiteY29" fmla="*/ 1649684 h 2222521"/>
                <a:gd name="connsiteX30" fmla="*/ 35227 w 1406350"/>
                <a:gd name="connsiteY30" fmla="*/ 1650768 h 2222521"/>
                <a:gd name="connsiteX31" fmla="*/ 30891 w 1406350"/>
                <a:gd name="connsiteY31" fmla="*/ 1652936 h 2222521"/>
                <a:gd name="connsiteX32" fmla="*/ 34143 w 1406350"/>
                <a:gd name="connsiteY32" fmla="*/ 1646974 h 2222521"/>
                <a:gd name="connsiteX33" fmla="*/ 34684 w 1406350"/>
                <a:gd name="connsiteY33" fmla="*/ 1645891 h 2222521"/>
                <a:gd name="connsiteX34" fmla="*/ 37394 w 1406350"/>
                <a:gd name="connsiteY34" fmla="*/ 1637761 h 2222521"/>
                <a:gd name="connsiteX35" fmla="*/ 37936 w 1406350"/>
                <a:gd name="connsiteY35" fmla="*/ 1635052 h 2222521"/>
                <a:gd name="connsiteX36" fmla="*/ 40646 w 1406350"/>
                <a:gd name="connsiteY36" fmla="*/ 1621503 h 2222521"/>
                <a:gd name="connsiteX37" fmla="*/ 43356 w 1406350"/>
                <a:gd name="connsiteY37" fmla="*/ 1605245 h 2222521"/>
                <a:gd name="connsiteX38" fmla="*/ 26555 w 1406350"/>
                <a:gd name="connsiteY38" fmla="*/ 1554302 h 2222521"/>
                <a:gd name="connsiteX39" fmla="*/ 20052 w 1406350"/>
                <a:gd name="connsiteY39" fmla="*/ 1546714 h 2222521"/>
                <a:gd name="connsiteX40" fmla="*/ 0 w 1406350"/>
                <a:gd name="connsiteY40" fmla="*/ 1473010 h 2222521"/>
                <a:gd name="connsiteX41" fmla="*/ 4336 w 1406350"/>
                <a:gd name="connsiteY41" fmla="*/ 0 h 2222521"/>
                <a:gd name="connsiteX42" fmla="*/ 14632 w 1406350"/>
                <a:gd name="connsiteY42" fmla="*/ 14091 h 2222521"/>
                <a:gd name="connsiteX43" fmla="*/ 30349 w 1406350"/>
                <a:gd name="connsiteY43" fmla="*/ 37936 h 2222521"/>
                <a:gd name="connsiteX44" fmla="*/ 63950 w 1406350"/>
                <a:gd name="connsiteY44" fmla="*/ 76956 h 2222521"/>
                <a:gd name="connsiteX45" fmla="*/ 64491 w 1406350"/>
                <a:gd name="connsiteY45" fmla="*/ 77498 h 2222521"/>
                <a:gd name="connsiteX46" fmla="*/ 41188 w 1406350"/>
                <a:gd name="connsiteY46" fmla="*/ 125190 h 2222521"/>
                <a:gd name="connsiteX47" fmla="*/ 74246 w 1406350"/>
                <a:gd name="connsiteY47" fmla="*/ 182094 h 2222521"/>
                <a:gd name="connsiteX48" fmla="*/ 92131 w 1406350"/>
                <a:gd name="connsiteY48" fmla="*/ 193475 h 2222521"/>
                <a:gd name="connsiteX49" fmla="*/ 187513 w 1406350"/>
                <a:gd name="connsiteY49" fmla="*/ 236830 h 2222521"/>
                <a:gd name="connsiteX50" fmla="*/ 230869 w 1406350"/>
                <a:gd name="connsiteY50" fmla="*/ 244418 h 2222521"/>
                <a:gd name="connsiteX51" fmla="*/ 226533 w 1406350"/>
                <a:gd name="connsiteY51" fmla="*/ 256341 h 2222521"/>
                <a:gd name="connsiteX52" fmla="*/ 224366 w 1406350"/>
                <a:gd name="connsiteY52" fmla="*/ 260134 h 2222521"/>
                <a:gd name="connsiteX53" fmla="*/ 214069 w 1406350"/>
                <a:gd name="connsiteY53" fmla="*/ 270431 h 2222521"/>
                <a:gd name="connsiteX54" fmla="*/ 214611 w 1406350"/>
                <a:gd name="connsiteY54" fmla="*/ 303490 h 2222521"/>
                <a:gd name="connsiteX55" fmla="*/ 241166 w 1406350"/>
                <a:gd name="connsiteY55" fmla="*/ 328961 h 2222521"/>
                <a:gd name="connsiteX56" fmla="*/ 257424 w 1406350"/>
                <a:gd name="connsiteY56" fmla="*/ 332755 h 2222521"/>
                <a:gd name="connsiteX57" fmla="*/ 280186 w 1406350"/>
                <a:gd name="connsiteY57" fmla="*/ 338174 h 2222521"/>
                <a:gd name="connsiteX58" fmla="*/ 288857 w 1406350"/>
                <a:gd name="connsiteY58" fmla="*/ 341968 h 2222521"/>
                <a:gd name="connsiteX59" fmla="*/ 288857 w 1406350"/>
                <a:gd name="connsiteY59" fmla="*/ 341968 h 2222521"/>
                <a:gd name="connsiteX60" fmla="*/ 291025 w 1406350"/>
                <a:gd name="connsiteY60" fmla="*/ 346304 h 2222521"/>
                <a:gd name="connsiteX61" fmla="*/ 291567 w 1406350"/>
                <a:gd name="connsiteY61" fmla="*/ 347388 h 2222521"/>
                <a:gd name="connsiteX62" fmla="*/ 268263 w 1406350"/>
                <a:gd name="connsiteY62" fmla="*/ 350639 h 2222521"/>
                <a:gd name="connsiteX63" fmla="*/ 254173 w 1406350"/>
                <a:gd name="connsiteY63" fmla="*/ 352265 h 2222521"/>
                <a:gd name="connsiteX64" fmla="*/ 238456 w 1406350"/>
                <a:gd name="connsiteY64" fmla="*/ 353891 h 2222521"/>
                <a:gd name="connsiteX65" fmla="*/ 188055 w 1406350"/>
                <a:gd name="connsiteY65" fmla="*/ 364188 h 2222521"/>
                <a:gd name="connsiteX66" fmla="*/ 150661 w 1406350"/>
                <a:gd name="connsiteY66" fmla="*/ 393995 h 2222521"/>
                <a:gd name="connsiteX67" fmla="*/ 153913 w 1406350"/>
                <a:gd name="connsiteY67" fmla="*/ 444396 h 2222521"/>
                <a:gd name="connsiteX68" fmla="*/ 248753 w 1406350"/>
                <a:gd name="connsiteY68" fmla="*/ 493171 h 2222521"/>
                <a:gd name="connsiteX69" fmla="*/ 311077 w 1406350"/>
                <a:gd name="connsiteY69" fmla="*/ 447648 h 2222521"/>
                <a:gd name="connsiteX70" fmla="*/ 352807 w 1406350"/>
                <a:gd name="connsiteY70" fmla="*/ 444396 h 2222521"/>
                <a:gd name="connsiteX71" fmla="*/ 374485 w 1406350"/>
                <a:gd name="connsiteY71" fmla="*/ 443854 h 2222521"/>
                <a:gd name="connsiteX72" fmla="*/ 417840 w 1406350"/>
                <a:gd name="connsiteY72" fmla="*/ 446022 h 2222521"/>
                <a:gd name="connsiteX73" fmla="*/ 487752 w 1406350"/>
                <a:gd name="connsiteY73" fmla="*/ 455235 h 2222521"/>
                <a:gd name="connsiteX74" fmla="*/ 488293 w 1406350"/>
                <a:gd name="connsiteY74" fmla="*/ 455235 h 2222521"/>
                <a:gd name="connsiteX75" fmla="*/ 528398 w 1406350"/>
                <a:gd name="connsiteY75" fmla="*/ 430305 h 2222521"/>
                <a:gd name="connsiteX76" fmla="*/ 565792 w 1406350"/>
                <a:gd name="connsiteY76" fmla="*/ 448189 h 2222521"/>
                <a:gd name="connsiteX77" fmla="*/ 577715 w 1406350"/>
                <a:gd name="connsiteY77" fmla="*/ 449273 h 2222521"/>
                <a:gd name="connsiteX78" fmla="*/ 627574 w 1406350"/>
                <a:gd name="connsiteY78" fmla="*/ 397247 h 2222521"/>
                <a:gd name="connsiteX79" fmla="*/ 628658 w 1406350"/>
                <a:gd name="connsiteY79" fmla="*/ 392911 h 2222521"/>
                <a:gd name="connsiteX80" fmla="*/ 640580 w 1406350"/>
                <a:gd name="connsiteY80" fmla="*/ 387492 h 2222521"/>
                <a:gd name="connsiteX81" fmla="*/ 663342 w 1406350"/>
                <a:gd name="connsiteY81" fmla="*/ 394537 h 2222521"/>
                <a:gd name="connsiteX82" fmla="*/ 663884 w 1406350"/>
                <a:gd name="connsiteY82" fmla="*/ 397247 h 2222521"/>
                <a:gd name="connsiteX83" fmla="*/ 709407 w 1406350"/>
                <a:gd name="connsiteY83" fmla="*/ 434099 h 2222521"/>
                <a:gd name="connsiteX84" fmla="*/ 731085 w 1406350"/>
                <a:gd name="connsiteY84" fmla="*/ 429763 h 2222521"/>
                <a:gd name="connsiteX85" fmla="*/ 736505 w 1406350"/>
                <a:gd name="connsiteY85" fmla="*/ 426512 h 2222521"/>
                <a:gd name="connsiteX86" fmla="*/ 754931 w 1406350"/>
                <a:gd name="connsiteY86" fmla="*/ 418382 h 2222521"/>
                <a:gd name="connsiteX87" fmla="*/ 816171 w 1406350"/>
                <a:gd name="connsiteY87" fmla="*/ 367440 h 2222521"/>
                <a:gd name="connsiteX88" fmla="*/ 821590 w 1406350"/>
                <a:gd name="connsiteY88" fmla="*/ 354433 h 2222521"/>
                <a:gd name="connsiteX89" fmla="*/ 832429 w 1406350"/>
                <a:gd name="connsiteY89" fmla="*/ 359852 h 2222521"/>
                <a:gd name="connsiteX90" fmla="*/ 849772 w 1406350"/>
                <a:gd name="connsiteY90" fmla="*/ 391827 h 2222521"/>
                <a:gd name="connsiteX91" fmla="*/ 892043 w 1406350"/>
                <a:gd name="connsiteY91" fmla="*/ 405376 h 2222521"/>
                <a:gd name="connsiteX92" fmla="*/ 899631 w 1406350"/>
                <a:gd name="connsiteY92" fmla="*/ 436809 h 2222521"/>
                <a:gd name="connsiteX93" fmla="*/ 910470 w 1406350"/>
                <a:gd name="connsiteY93" fmla="*/ 450899 h 2222521"/>
                <a:gd name="connsiteX94" fmla="*/ 915347 w 1406350"/>
                <a:gd name="connsiteY94" fmla="*/ 461738 h 2222521"/>
                <a:gd name="connsiteX95" fmla="*/ 916431 w 1406350"/>
                <a:gd name="connsiteY95" fmla="*/ 462822 h 2222521"/>
                <a:gd name="connsiteX96" fmla="*/ 919141 w 1406350"/>
                <a:gd name="connsiteY96" fmla="*/ 466616 h 2222521"/>
                <a:gd name="connsiteX97" fmla="*/ 921309 w 1406350"/>
                <a:gd name="connsiteY97" fmla="*/ 468241 h 2222521"/>
                <a:gd name="connsiteX98" fmla="*/ 928896 w 1406350"/>
                <a:gd name="connsiteY98" fmla="*/ 473661 h 2222521"/>
                <a:gd name="connsiteX99" fmla="*/ 932689 w 1406350"/>
                <a:gd name="connsiteY99" fmla="*/ 475829 h 2222521"/>
                <a:gd name="connsiteX100" fmla="*/ 946238 w 1406350"/>
                <a:gd name="connsiteY100" fmla="*/ 478538 h 2222521"/>
                <a:gd name="connsiteX101" fmla="*/ 996639 w 1406350"/>
                <a:gd name="connsiteY101" fmla="*/ 430305 h 2222521"/>
                <a:gd name="connsiteX102" fmla="*/ 997181 w 1406350"/>
                <a:gd name="connsiteY102" fmla="*/ 371775 h 2222521"/>
                <a:gd name="connsiteX103" fmla="*/ 996639 w 1406350"/>
                <a:gd name="connsiteY103" fmla="*/ 365814 h 2222521"/>
                <a:gd name="connsiteX104" fmla="*/ 999349 w 1406350"/>
                <a:gd name="connsiteY104" fmla="*/ 366898 h 2222521"/>
                <a:gd name="connsiteX105" fmla="*/ 1016149 w 1406350"/>
                <a:gd name="connsiteY105" fmla="*/ 392369 h 2222521"/>
                <a:gd name="connsiteX106" fmla="*/ 1057879 w 1406350"/>
                <a:gd name="connsiteY106" fmla="*/ 362020 h 2222521"/>
                <a:gd name="connsiteX107" fmla="*/ 1092022 w 1406350"/>
                <a:gd name="connsiteY107" fmla="*/ 371775 h 2222521"/>
                <a:gd name="connsiteX108" fmla="*/ 1096899 w 1406350"/>
                <a:gd name="connsiteY108" fmla="*/ 371775 h 2222521"/>
                <a:gd name="connsiteX109" fmla="*/ 1096899 w 1406350"/>
                <a:gd name="connsiteY109" fmla="*/ 371775 h 2222521"/>
                <a:gd name="connsiteX110" fmla="*/ 1113700 w 1406350"/>
                <a:gd name="connsiteY110" fmla="*/ 368523 h 2222521"/>
                <a:gd name="connsiteX111" fmla="*/ 1140255 w 1406350"/>
                <a:gd name="connsiteY111" fmla="*/ 344678 h 2222521"/>
                <a:gd name="connsiteX112" fmla="*/ 1142964 w 1406350"/>
                <a:gd name="connsiteY112" fmla="*/ 340884 h 2222521"/>
                <a:gd name="connsiteX113" fmla="*/ 1185778 w 1406350"/>
                <a:gd name="connsiteY113" fmla="*/ 321374 h 2222521"/>
                <a:gd name="connsiteX114" fmla="*/ 1187404 w 1406350"/>
                <a:gd name="connsiteY114" fmla="*/ 319748 h 2222521"/>
                <a:gd name="connsiteX115" fmla="*/ 1210166 w 1406350"/>
                <a:gd name="connsiteY115" fmla="*/ 340342 h 2222521"/>
                <a:gd name="connsiteX116" fmla="*/ 1231302 w 1406350"/>
                <a:gd name="connsiteY116" fmla="*/ 345762 h 2222521"/>
                <a:gd name="connsiteX117" fmla="*/ 1231302 w 1406350"/>
                <a:gd name="connsiteY117" fmla="*/ 345762 h 2222521"/>
                <a:gd name="connsiteX118" fmla="*/ 1247018 w 1406350"/>
                <a:gd name="connsiteY118" fmla="*/ 344678 h 2222521"/>
                <a:gd name="connsiteX119" fmla="*/ 1255147 w 1406350"/>
                <a:gd name="connsiteY119" fmla="*/ 333839 h 2222521"/>
                <a:gd name="connsiteX120" fmla="*/ 1261109 w 1406350"/>
                <a:gd name="connsiteY120" fmla="*/ 301864 h 2222521"/>
                <a:gd name="connsiteX121" fmla="*/ 1274657 w 1406350"/>
                <a:gd name="connsiteY121" fmla="*/ 291567 h 2222521"/>
                <a:gd name="connsiteX122" fmla="*/ 1300129 w 1406350"/>
                <a:gd name="connsiteY122" fmla="*/ 261760 h 2222521"/>
                <a:gd name="connsiteX123" fmla="*/ 1302839 w 1406350"/>
                <a:gd name="connsiteY123" fmla="*/ 257424 h 2222521"/>
                <a:gd name="connsiteX124" fmla="*/ 1305006 w 1406350"/>
                <a:gd name="connsiteY124" fmla="*/ 256341 h 2222521"/>
                <a:gd name="connsiteX125" fmla="*/ 1362995 w 1406350"/>
                <a:gd name="connsiteY125" fmla="*/ 217320 h 2222521"/>
                <a:gd name="connsiteX126" fmla="*/ 1372750 w 1406350"/>
                <a:gd name="connsiteY126" fmla="*/ 207565 h 2222521"/>
                <a:gd name="connsiteX127" fmla="*/ 1402015 w 1406350"/>
                <a:gd name="connsiteY127" fmla="*/ 190765 h 2222521"/>
                <a:gd name="connsiteX128" fmla="*/ 1406350 w 1406350"/>
                <a:gd name="connsiteY128" fmla="*/ 1169520 h 2222521"/>
                <a:gd name="connsiteX129" fmla="*/ 847604 w 1406350"/>
                <a:gd name="connsiteY129" fmla="*/ 2000865 h 2222521"/>
                <a:gd name="connsiteX130" fmla="*/ 714827 w 1406350"/>
                <a:gd name="connsiteY130" fmla="*/ 2197050 h 2222521"/>
                <a:gd name="connsiteX131" fmla="*/ 685020 w 1406350"/>
                <a:gd name="connsiteY131" fmla="*/ 2198134 h 22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406350" h="2222521">
                  <a:moveTo>
                    <a:pt x="685020" y="2198134"/>
                  </a:moveTo>
                  <a:lnTo>
                    <a:pt x="685020" y="2198134"/>
                  </a:lnTo>
                  <a:cubicBezTo>
                    <a:pt x="680143" y="2198134"/>
                    <a:pt x="677975" y="2197050"/>
                    <a:pt x="670387" y="2193256"/>
                  </a:cubicBezTo>
                  <a:cubicBezTo>
                    <a:pt x="662800" y="2188921"/>
                    <a:pt x="653045" y="2183501"/>
                    <a:pt x="637870" y="2180249"/>
                  </a:cubicBezTo>
                  <a:cubicBezTo>
                    <a:pt x="634077" y="2179165"/>
                    <a:pt x="630283" y="2179165"/>
                    <a:pt x="625948" y="2179165"/>
                  </a:cubicBezTo>
                  <a:cubicBezTo>
                    <a:pt x="601018" y="2179708"/>
                    <a:pt x="589095" y="2198134"/>
                    <a:pt x="582050" y="2209515"/>
                  </a:cubicBezTo>
                  <a:cubicBezTo>
                    <a:pt x="578256" y="2215476"/>
                    <a:pt x="575547" y="2219811"/>
                    <a:pt x="571753" y="2222521"/>
                  </a:cubicBezTo>
                  <a:cubicBezTo>
                    <a:pt x="568501" y="2219811"/>
                    <a:pt x="563624" y="2214934"/>
                    <a:pt x="560372" y="2211140"/>
                  </a:cubicBezTo>
                  <a:cubicBezTo>
                    <a:pt x="558205" y="2208973"/>
                    <a:pt x="556037" y="2206805"/>
                    <a:pt x="553869" y="2204637"/>
                  </a:cubicBezTo>
                  <a:cubicBezTo>
                    <a:pt x="538694" y="2188921"/>
                    <a:pt x="518100" y="2171578"/>
                    <a:pt x="488835" y="2172662"/>
                  </a:cubicBezTo>
                  <a:cubicBezTo>
                    <a:pt x="480164" y="2172662"/>
                    <a:pt x="477454" y="2171036"/>
                    <a:pt x="461738" y="2146107"/>
                  </a:cubicBezTo>
                  <a:cubicBezTo>
                    <a:pt x="453067" y="2132016"/>
                    <a:pt x="441686" y="2114674"/>
                    <a:pt x="424344" y="2095706"/>
                  </a:cubicBezTo>
                  <a:cubicBezTo>
                    <a:pt x="405376" y="2075654"/>
                    <a:pt x="402124" y="2055060"/>
                    <a:pt x="402666" y="2041511"/>
                  </a:cubicBezTo>
                  <a:cubicBezTo>
                    <a:pt x="403208" y="2027421"/>
                    <a:pt x="409169" y="2013872"/>
                    <a:pt x="416756" y="2006827"/>
                  </a:cubicBezTo>
                  <a:cubicBezTo>
                    <a:pt x="434099" y="1992194"/>
                    <a:pt x="440060" y="1971058"/>
                    <a:pt x="431931" y="1951006"/>
                  </a:cubicBezTo>
                  <a:cubicBezTo>
                    <a:pt x="422176" y="1924993"/>
                    <a:pt x="392369" y="1905483"/>
                    <a:pt x="363646" y="1906025"/>
                  </a:cubicBezTo>
                  <a:cubicBezTo>
                    <a:pt x="357685" y="1906025"/>
                    <a:pt x="351723" y="1907109"/>
                    <a:pt x="346303" y="1909276"/>
                  </a:cubicBezTo>
                  <a:cubicBezTo>
                    <a:pt x="345219" y="1904399"/>
                    <a:pt x="345219" y="1898437"/>
                    <a:pt x="345762" y="1892476"/>
                  </a:cubicBezTo>
                  <a:cubicBezTo>
                    <a:pt x="351181" y="1861585"/>
                    <a:pt x="341968" y="1843159"/>
                    <a:pt x="332755" y="1832862"/>
                  </a:cubicBezTo>
                  <a:cubicBezTo>
                    <a:pt x="324626" y="1823107"/>
                    <a:pt x="308367" y="1811726"/>
                    <a:pt x="279644" y="1812268"/>
                  </a:cubicBezTo>
                  <a:cubicBezTo>
                    <a:pt x="272057" y="1812268"/>
                    <a:pt x="265554" y="1813352"/>
                    <a:pt x="259592" y="1814978"/>
                  </a:cubicBezTo>
                  <a:cubicBezTo>
                    <a:pt x="249837" y="1771622"/>
                    <a:pt x="203772" y="1736396"/>
                    <a:pt x="164210" y="1718511"/>
                  </a:cubicBezTo>
                  <a:cubicBezTo>
                    <a:pt x="151203" y="1712550"/>
                    <a:pt x="136028" y="1698459"/>
                    <a:pt x="121938" y="1685995"/>
                  </a:cubicBezTo>
                  <a:cubicBezTo>
                    <a:pt x="99176" y="1665401"/>
                    <a:pt x="79124" y="1646974"/>
                    <a:pt x="55278" y="1647516"/>
                  </a:cubicBezTo>
                  <a:lnTo>
                    <a:pt x="48233" y="1647516"/>
                  </a:lnTo>
                  <a:lnTo>
                    <a:pt x="43356" y="1648058"/>
                  </a:lnTo>
                  <a:lnTo>
                    <a:pt x="42814" y="1648058"/>
                  </a:lnTo>
                  <a:cubicBezTo>
                    <a:pt x="42814" y="1648058"/>
                    <a:pt x="42814" y="1648058"/>
                    <a:pt x="42814" y="1648058"/>
                  </a:cubicBezTo>
                  <a:lnTo>
                    <a:pt x="42272" y="1648058"/>
                  </a:lnTo>
                  <a:cubicBezTo>
                    <a:pt x="40646" y="1648600"/>
                    <a:pt x="38478" y="1649142"/>
                    <a:pt x="36852" y="1649684"/>
                  </a:cubicBezTo>
                  <a:cubicBezTo>
                    <a:pt x="36310" y="1649684"/>
                    <a:pt x="35768" y="1650226"/>
                    <a:pt x="35227" y="1650768"/>
                  </a:cubicBezTo>
                  <a:cubicBezTo>
                    <a:pt x="33600" y="1651310"/>
                    <a:pt x="32517" y="1651852"/>
                    <a:pt x="30891" y="1652936"/>
                  </a:cubicBezTo>
                  <a:cubicBezTo>
                    <a:pt x="31975" y="1651310"/>
                    <a:pt x="33059" y="1649142"/>
                    <a:pt x="34143" y="1646974"/>
                  </a:cubicBezTo>
                  <a:cubicBezTo>
                    <a:pt x="34143" y="1646432"/>
                    <a:pt x="34684" y="1645891"/>
                    <a:pt x="34684" y="1645891"/>
                  </a:cubicBezTo>
                  <a:cubicBezTo>
                    <a:pt x="35768" y="1643723"/>
                    <a:pt x="36852" y="1640471"/>
                    <a:pt x="37394" y="1637761"/>
                  </a:cubicBezTo>
                  <a:cubicBezTo>
                    <a:pt x="37394" y="1636677"/>
                    <a:pt x="37936" y="1636135"/>
                    <a:pt x="37936" y="1635052"/>
                  </a:cubicBezTo>
                  <a:cubicBezTo>
                    <a:pt x="39020" y="1631258"/>
                    <a:pt x="40104" y="1626922"/>
                    <a:pt x="40646" y="1621503"/>
                  </a:cubicBezTo>
                  <a:cubicBezTo>
                    <a:pt x="41188" y="1613916"/>
                    <a:pt x="42272" y="1609038"/>
                    <a:pt x="43356" y="1605245"/>
                  </a:cubicBezTo>
                  <a:cubicBezTo>
                    <a:pt x="48233" y="1580857"/>
                    <a:pt x="41730" y="1571644"/>
                    <a:pt x="26555" y="1554302"/>
                  </a:cubicBezTo>
                  <a:lnTo>
                    <a:pt x="20052" y="1546714"/>
                  </a:lnTo>
                  <a:cubicBezTo>
                    <a:pt x="7587" y="1532624"/>
                    <a:pt x="542" y="1494146"/>
                    <a:pt x="0" y="1473010"/>
                  </a:cubicBezTo>
                  <a:lnTo>
                    <a:pt x="4336" y="0"/>
                  </a:lnTo>
                  <a:cubicBezTo>
                    <a:pt x="7587" y="4878"/>
                    <a:pt x="11381" y="9755"/>
                    <a:pt x="14632" y="14091"/>
                  </a:cubicBezTo>
                  <a:cubicBezTo>
                    <a:pt x="20594" y="21678"/>
                    <a:pt x="26013" y="29807"/>
                    <a:pt x="30349" y="37936"/>
                  </a:cubicBezTo>
                  <a:cubicBezTo>
                    <a:pt x="39562" y="54195"/>
                    <a:pt x="53111" y="66659"/>
                    <a:pt x="63950" y="76956"/>
                  </a:cubicBezTo>
                  <a:cubicBezTo>
                    <a:pt x="63950" y="76956"/>
                    <a:pt x="64491" y="77498"/>
                    <a:pt x="64491" y="77498"/>
                  </a:cubicBezTo>
                  <a:cubicBezTo>
                    <a:pt x="54736" y="87253"/>
                    <a:pt x="43356" y="102428"/>
                    <a:pt x="41188" y="125190"/>
                  </a:cubicBezTo>
                  <a:cubicBezTo>
                    <a:pt x="39020" y="159874"/>
                    <a:pt x="55820" y="171797"/>
                    <a:pt x="74246" y="182094"/>
                  </a:cubicBezTo>
                  <a:cubicBezTo>
                    <a:pt x="80208" y="185346"/>
                    <a:pt x="86169" y="188597"/>
                    <a:pt x="92131" y="193475"/>
                  </a:cubicBezTo>
                  <a:cubicBezTo>
                    <a:pt x="123564" y="221114"/>
                    <a:pt x="178842" y="234663"/>
                    <a:pt x="187513" y="236830"/>
                  </a:cubicBezTo>
                  <a:cubicBezTo>
                    <a:pt x="195642" y="237914"/>
                    <a:pt x="216778" y="241166"/>
                    <a:pt x="230869" y="244418"/>
                  </a:cubicBezTo>
                  <a:cubicBezTo>
                    <a:pt x="230327" y="247127"/>
                    <a:pt x="228701" y="250921"/>
                    <a:pt x="226533" y="256341"/>
                  </a:cubicBezTo>
                  <a:cubicBezTo>
                    <a:pt x="225449" y="257966"/>
                    <a:pt x="224908" y="259592"/>
                    <a:pt x="224366" y="260134"/>
                  </a:cubicBezTo>
                  <a:cubicBezTo>
                    <a:pt x="220572" y="262844"/>
                    <a:pt x="216778" y="266096"/>
                    <a:pt x="214069" y="270431"/>
                  </a:cubicBezTo>
                  <a:cubicBezTo>
                    <a:pt x="209733" y="278018"/>
                    <a:pt x="208649" y="288315"/>
                    <a:pt x="214611" y="303490"/>
                  </a:cubicBezTo>
                  <a:cubicBezTo>
                    <a:pt x="220572" y="318664"/>
                    <a:pt x="230869" y="325168"/>
                    <a:pt x="241166" y="328961"/>
                  </a:cubicBezTo>
                  <a:cubicBezTo>
                    <a:pt x="247127" y="331129"/>
                    <a:pt x="253089" y="332213"/>
                    <a:pt x="257424" y="332755"/>
                  </a:cubicBezTo>
                  <a:cubicBezTo>
                    <a:pt x="263928" y="333839"/>
                    <a:pt x="270973" y="334923"/>
                    <a:pt x="280186" y="338174"/>
                  </a:cubicBezTo>
                  <a:cubicBezTo>
                    <a:pt x="286689" y="340342"/>
                    <a:pt x="288857" y="341968"/>
                    <a:pt x="288857" y="341968"/>
                  </a:cubicBezTo>
                  <a:lnTo>
                    <a:pt x="288857" y="341968"/>
                  </a:lnTo>
                  <a:cubicBezTo>
                    <a:pt x="289399" y="343052"/>
                    <a:pt x="289941" y="344678"/>
                    <a:pt x="291025" y="346304"/>
                  </a:cubicBezTo>
                  <a:cubicBezTo>
                    <a:pt x="291025" y="346846"/>
                    <a:pt x="291567" y="346846"/>
                    <a:pt x="291567" y="347388"/>
                  </a:cubicBezTo>
                  <a:cubicBezTo>
                    <a:pt x="283438" y="349013"/>
                    <a:pt x="274225" y="350097"/>
                    <a:pt x="268263" y="350639"/>
                  </a:cubicBezTo>
                  <a:cubicBezTo>
                    <a:pt x="262302" y="351181"/>
                    <a:pt x="257424" y="351723"/>
                    <a:pt x="254173" y="352265"/>
                  </a:cubicBezTo>
                  <a:cubicBezTo>
                    <a:pt x="247669" y="352807"/>
                    <a:pt x="242792" y="353349"/>
                    <a:pt x="238456" y="353891"/>
                  </a:cubicBezTo>
                  <a:cubicBezTo>
                    <a:pt x="222198" y="354975"/>
                    <a:pt x="212985" y="356059"/>
                    <a:pt x="188055" y="364188"/>
                  </a:cubicBezTo>
                  <a:cubicBezTo>
                    <a:pt x="169629" y="370149"/>
                    <a:pt x="157164" y="380446"/>
                    <a:pt x="150661" y="393995"/>
                  </a:cubicBezTo>
                  <a:cubicBezTo>
                    <a:pt x="141448" y="414047"/>
                    <a:pt x="149577" y="432473"/>
                    <a:pt x="153913" y="444396"/>
                  </a:cubicBezTo>
                  <a:cubicBezTo>
                    <a:pt x="166919" y="476371"/>
                    <a:pt x="221114" y="489919"/>
                    <a:pt x="248753" y="493171"/>
                  </a:cubicBezTo>
                  <a:cubicBezTo>
                    <a:pt x="282354" y="495339"/>
                    <a:pt x="304032" y="473661"/>
                    <a:pt x="311077" y="447648"/>
                  </a:cubicBezTo>
                  <a:cubicBezTo>
                    <a:pt x="318122" y="446564"/>
                    <a:pt x="331129" y="444938"/>
                    <a:pt x="352807" y="444396"/>
                  </a:cubicBezTo>
                  <a:lnTo>
                    <a:pt x="374485" y="443854"/>
                  </a:lnTo>
                  <a:cubicBezTo>
                    <a:pt x="382614" y="443854"/>
                    <a:pt x="407543" y="443312"/>
                    <a:pt x="417840" y="446022"/>
                  </a:cubicBezTo>
                  <a:cubicBezTo>
                    <a:pt x="441686" y="453067"/>
                    <a:pt x="461738" y="455777"/>
                    <a:pt x="487752" y="455235"/>
                  </a:cubicBezTo>
                  <a:cubicBezTo>
                    <a:pt x="487752" y="455235"/>
                    <a:pt x="488293" y="455235"/>
                    <a:pt x="488293" y="455235"/>
                  </a:cubicBezTo>
                  <a:cubicBezTo>
                    <a:pt x="511055" y="453609"/>
                    <a:pt x="522436" y="439518"/>
                    <a:pt x="528398" y="430305"/>
                  </a:cubicBezTo>
                  <a:cubicBezTo>
                    <a:pt x="535443" y="436267"/>
                    <a:pt x="546824" y="444396"/>
                    <a:pt x="565792" y="448189"/>
                  </a:cubicBezTo>
                  <a:cubicBezTo>
                    <a:pt x="570127" y="448731"/>
                    <a:pt x="573921" y="449273"/>
                    <a:pt x="577715" y="449273"/>
                  </a:cubicBezTo>
                  <a:cubicBezTo>
                    <a:pt x="604270" y="449273"/>
                    <a:pt x="621612" y="431931"/>
                    <a:pt x="627574" y="397247"/>
                  </a:cubicBezTo>
                  <a:cubicBezTo>
                    <a:pt x="627574" y="396163"/>
                    <a:pt x="628115" y="394537"/>
                    <a:pt x="628658" y="392911"/>
                  </a:cubicBezTo>
                  <a:cubicBezTo>
                    <a:pt x="630283" y="391285"/>
                    <a:pt x="634077" y="388033"/>
                    <a:pt x="640580" y="387492"/>
                  </a:cubicBezTo>
                  <a:cubicBezTo>
                    <a:pt x="647084" y="391827"/>
                    <a:pt x="654129" y="393453"/>
                    <a:pt x="663342" y="394537"/>
                  </a:cubicBezTo>
                  <a:cubicBezTo>
                    <a:pt x="663342" y="395621"/>
                    <a:pt x="663884" y="396705"/>
                    <a:pt x="663884" y="397247"/>
                  </a:cubicBezTo>
                  <a:cubicBezTo>
                    <a:pt x="668220" y="420008"/>
                    <a:pt x="686104" y="434641"/>
                    <a:pt x="709407" y="434099"/>
                  </a:cubicBezTo>
                  <a:cubicBezTo>
                    <a:pt x="719705" y="434099"/>
                    <a:pt x="728376" y="430847"/>
                    <a:pt x="731085" y="429763"/>
                  </a:cubicBezTo>
                  <a:lnTo>
                    <a:pt x="736505" y="426512"/>
                  </a:lnTo>
                  <a:cubicBezTo>
                    <a:pt x="740298" y="423802"/>
                    <a:pt x="750053" y="418924"/>
                    <a:pt x="754931" y="418382"/>
                  </a:cubicBezTo>
                  <a:cubicBezTo>
                    <a:pt x="790699" y="417841"/>
                    <a:pt x="805332" y="388575"/>
                    <a:pt x="816171" y="367440"/>
                  </a:cubicBezTo>
                  <a:cubicBezTo>
                    <a:pt x="817797" y="363104"/>
                    <a:pt x="819965" y="358768"/>
                    <a:pt x="821590" y="354433"/>
                  </a:cubicBezTo>
                  <a:cubicBezTo>
                    <a:pt x="825384" y="356059"/>
                    <a:pt x="828636" y="358226"/>
                    <a:pt x="832429" y="359852"/>
                  </a:cubicBezTo>
                  <a:cubicBezTo>
                    <a:pt x="833513" y="367981"/>
                    <a:pt x="837307" y="379904"/>
                    <a:pt x="849772" y="391827"/>
                  </a:cubicBezTo>
                  <a:cubicBezTo>
                    <a:pt x="862778" y="404292"/>
                    <a:pt x="879037" y="408627"/>
                    <a:pt x="892043" y="405376"/>
                  </a:cubicBezTo>
                  <a:cubicBezTo>
                    <a:pt x="890959" y="414047"/>
                    <a:pt x="892585" y="424344"/>
                    <a:pt x="899631" y="436809"/>
                  </a:cubicBezTo>
                  <a:cubicBezTo>
                    <a:pt x="902882" y="442770"/>
                    <a:pt x="906676" y="447106"/>
                    <a:pt x="910470" y="450899"/>
                  </a:cubicBezTo>
                  <a:cubicBezTo>
                    <a:pt x="911553" y="455235"/>
                    <a:pt x="913721" y="459028"/>
                    <a:pt x="915347" y="461738"/>
                  </a:cubicBezTo>
                  <a:cubicBezTo>
                    <a:pt x="915347" y="462280"/>
                    <a:pt x="915889" y="462280"/>
                    <a:pt x="916431" y="462822"/>
                  </a:cubicBezTo>
                  <a:cubicBezTo>
                    <a:pt x="917515" y="463906"/>
                    <a:pt x="918057" y="465532"/>
                    <a:pt x="919141" y="466616"/>
                  </a:cubicBezTo>
                  <a:cubicBezTo>
                    <a:pt x="919682" y="467158"/>
                    <a:pt x="920766" y="467700"/>
                    <a:pt x="921309" y="468241"/>
                  </a:cubicBezTo>
                  <a:cubicBezTo>
                    <a:pt x="923476" y="470409"/>
                    <a:pt x="926186" y="472035"/>
                    <a:pt x="928896" y="473661"/>
                  </a:cubicBezTo>
                  <a:cubicBezTo>
                    <a:pt x="929980" y="474203"/>
                    <a:pt x="931605" y="475287"/>
                    <a:pt x="932689" y="475829"/>
                  </a:cubicBezTo>
                  <a:cubicBezTo>
                    <a:pt x="937025" y="477455"/>
                    <a:pt x="941360" y="478538"/>
                    <a:pt x="946238" y="478538"/>
                  </a:cubicBezTo>
                  <a:cubicBezTo>
                    <a:pt x="969000" y="477997"/>
                    <a:pt x="990678" y="457403"/>
                    <a:pt x="996639" y="430305"/>
                  </a:cubicBezTo>
                  <a:cubicBezTo>
                    <a:pt x="1001517" y="408627"/>
                    <a:pt x="998807" y="387492"/>
                    <a:pt x="997181" y="371775"/>
                  </a:cubicBezTo>
                  <a:cubicBezTo>
                    <a:pt x="997181" y="369607"/>
                    <a:pt x="996639" y="367981"/>
                    <a:pt x="996639" y="365814"/>
                  </a:cubicBezTo>
                  <a:cubicBezTo>
                    <a:pt x="998807" y="365814"/>
                    <a:pt x="999349" y="367440"/>
                    <a:pt x="999349" y="366898"/>
                  </a:cubicBezTo>
                  <a:lnTo>
                    <a:pt x="1016149" y="392369"/>
                  </a:lnTo>
                  <a:lnTo>
                    <a:pt x="1057879" y="362020"/>
                  </a:lnTo>
                  <a:cubicBezTo>
                    <a:pt x="1066550" y="366356"/>
                    <a:pt x="1077931" y="370691"/>
                    <a:pt x="1092022" y="371775"/>
                  </a:cubicBezTo>
                  <a:lnTo>
                    <a:pt x="1096899" y="371775"/>
                  </a:lnTo>
                  <a:lnTo>
                    <a:pt x="1096899" y="371775"/>
                  </a:lnTo>
                  <a:cubicBezTo>
                    <a:pt x="1103402" y="371775"/>
                    <a:pt x="1108822" y="370149"/>
                    <a:pt x="1113700" y="368523"/>
                  </a:cubicBezTo>
                  <a:cubicBezTo>
                    <a:pt x="1128332" y="362562"/>
                    <a:pt x="1135919" y="351181"/>
                    <a:pt x="1140255" y="344678"/>
                  </a:cubicBezTo>
                  <a:cubicBezTo>
                    <a:pt x="1140797" y="343594"/>
                    <a:pt x="1141880" y="341968"/>
                    <a:pt x="1142964" y="340884"/>
                  </a:cubicBezTo>
                  <a:cubicBezTo>
                    <a:pt x="1165184" y="339258"/>
                    <a:pt x="1178191" y="328419"/>
                    <a:pt x="1185778" y="321374"/>
                  </a:cubicBezTo>
                  <a:cubicBezTo>
                    <a:pt x="1186320" y="320832"/>
                    <a:pt x="1186862" y="320290"/>
                    <a:pt x="1187404" y="319748"/>
                  </a:cubicBezTo>
                  <a:cubicBezTo>
                    <a:pt x="1191198" y="326794"/>
                    <a:pt x="1197701" y="335465"/>
                    <a:pt x="1210166" y="340342"/>
                  </a:cubicBezTo>
                  <a:cubicBezTo>
                    <a:pt x="1217753" y="344136"/>
                    <a:pt x="1224256" y="345762"/>
                    <a:pt x="1231302" y="345762"/>
                  </a:cubicBezTo>
                  <a:lnTo>
                    <a:pt x="1231302" y="345762"/>
                  </a:lnTo>
                  <a:lnTo>
                    <a:pt x="1247018" y="344678"/>
                  </a:lnTo>
                  <a:lnTo>
                    <a:pt x="1255147" y="333839"/>
                  </a:lnTo>
                  <a:cubicBezTo>
                    <a:pt x="1263818" y="323000"/>
                    <a:pt x="1262735" y="310535"/>
                    <a:pt x="1261109" y="301864"/>
                  </a:cubicBezTo>
                  <a:cubicBezTo>
                    <a:pt x="1264902" y="299154"/>
                    <a:pt x="1269238" y="295903"/>
                    <a:pt x="1274657" y="291567"/>
                  </a:cubicBezTo>
                  <a:cubicBezTo>
                    <a:pt x="1289290" y="280186"/>
                    <a:pt x="1295793" y="269347"/>
                    <a:pt x="1300129" y="261760"/>
                  </a:cubicBezTo>
                  <a:cubicBezTo>
                    <a:pt x="1301213" y="260134"/>
                    <a:pt x="1301755" y="258508"/>
                    <a:pt x="1302839" y="257424"/>
                  </a:cubicBezTo>
                  <a:cubicBezTo>
                    <a:pt x="1302839" y="257424"/>
                    <a:pt x="1303381" y="256882"/>
                    <a:pt x="1305006" y="256341"/>
                  </a:cubicBezTo>
                  <a:cubicBezTo>
                    <a:pt x="1329936" y="249295"/>
                    <a:pt x="1348362" y="231411"/>
                    <a:pt x="1362995" y="217320"/>
                  </a:cubicBezTo>
                  <a:cubicBezTo>
                    <a:pt x="1366246" y="214069"/>
                    <a:pt x="1369498" y="210817"/>
                    <a:pt x="1372750" y="207565"/>
                  </a:cubicBezTo>
                  <a:cubicBezTo>
                    <a:pt x="1377627" y="203772"/>
                    <a:pt x="1389008" y="197268"/>
                    <a:pt x="1402015" y="190765"/>
                  </a:cubicBezTo>
                  <a:lnTo>
                    <a:pt x="1406350" y="1169520"/>
                  </a:lnTo>
                  <a:lnTo>
                    <a:pt x="847604" y="2000865"/>
                  </a:lnTo>
                  <a:lnTo>
                    <a:pt x="714827" y="2197050"/>
                  </a:lnTo>
                  <a:lnTo>
                    <a:pt x="685020" y="2198134"/>
                  </a:lnTo>
                  <a:close/>
                </a:path>
              </a:pathLst>
            </a:custGeom>
            <a:grpFill/>
            <a:ln w="5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CCB2136-7D0C-9DB5-106C-B11E6344084A}"/>
                </a:ext>
              </a:extLst>
            </p:cNvPr>
            <p:cNvSpPr/>
            <p:nvPr/>
          </p:nvSpPr>
          <p:spPr>
            <a:xfrm>
              <a:off x="8796828" y="2211639"/>
              <a:ext cx="2729358" cy="2470999"/>
            </a:xfrm>
            <a:custGeom>
              <a:avLst/>
              <a:gdLst>
                <a:gd name="connsiteX0" fmla="*/ 2460436 w 2759590"/>
                <a:gd name="connsiteY0" fmla="*/ 1607412 h 2498371"/>
                <a:gd name="connsiteX1" fmla="*/ 2460436 w 2759590"/>
                <a:gd name="connsiteY1" fmla="*/ 1607412 h 2498371"/>
                <a:gd name="connsiteX2" fmla="*/ 2459894 w 2759590"/>
                <a:gd name="connsiteY2" fmla="*/ 1608496 h 2498371"/>
                <a:gd name="connsiteX3" fmla="*/ 2452849 w 2759590"/>
                <a:gd name="connsiteY3" fmla="*/ 1624213 h 2498371"/>
                <a:gd name="connsiteX4" fmla="*/ 2430629 w 2759590"/>
                <a:gd name="connsiteY4" fmla="*/ 1680575 h 2498371"/>
                <a:gd name="connsiteX5" fmla="*/ 2397570 w 2759590"/>
                <a:gd name="connsiteY5" fmla="*/ 1742357 h 2498371"/>
                <a:gd name="connsiteX6" fmla="*/ 2360718 w 2759590"/>
                <a:gd name="connsiteY6" fmla="*/ 1774874 h 2498371"/>
                <a:gd name="connsiteX7" fmla="*/ 2297852 w 2759590"/>
                <a:gd name="connsiteY7" fmla="*/ 1861585 h 2498371"/>
                <a:gd name="connsiteX8" fmla="*/ 2298936 w 2759590"/>
                <a:gd name="connsiteY8" fmla="*/ 1878385 h 2498371"/>
                <a:gd name="connsiteX9" fmla="*/ 2270213 w 2759590"/>
                <a:gd name="connsiteY9" fmla="*/ 1951548 h 2498371"/>
                <a:gd name="connsiteX10" fmla="*/ 2222521 w 2759590"/>
                <a:gd name="connsiteY10" fmla="*/ 2037176 h 2498371"/>
                <a:gd name="connsiteX11" fmla="*/ 2207347 w 2759590"/>
                <a:gd name="connsiteY11" fmla="*/ 2069692 h 2498371"/>
                <a:gd name="connsiteX12" fmla="*/ 2185669 w 2759590"/>
                <a:gd name="connsiteY12" fmla="*/ 2117926 h 2498371"/>
                <a:gd name="connsiteX13" fmla="*/ 2142855 w 2759590"/>
                <a:gd name="connsiteY13" fmla="*/ 2204095 h 2498371"/>
                <a:gd name="connsiteX14" fmla="*/ 2108171 w 2759590"/>
                <a:gd name="connsiteY14" fmla="*/ 2201385 h 2498371"/>
                <a:gd name="connsiteX15" fmla="*/ 2070235 w 2759590"/>
                <a:gd name="connsiteY15" fmla="*/ 2205179 h 2498371"/>
                <a:gd name="connsiteX16" fmla="*/ 2035550 w 2759590"/>
                <a:gd name="connsiteY16" fmla="*/ 2208973 h 2498371"/>
                <a:gd name="connsiteX17" fmla="*/ 1914154 w 2759590"/>
                <a:gd name="connsiteY17" fmla="*/ 2319530 h 2498371"/>
                <a:gd name="connsiteX18" fmla="*/ 1910360 w 2759590"/>
                <a:gd name="connsiteY18" fmla="*/ 2324949 h 2498371"/>
                <a:gd name="connsiteX19" fmla="*/ 1910360 w 2759590"/>
                <a:gd name="connsiteY19" fmla="*/ 2324949 h 2498371"/>
                <a:gd name="connsiteX20" fmla="*/ 1811726 w 2759590"/>
                <a:gd name="connsiteY20" fmla="*/ 2498372 h 2498371"/>
                <a:gd name="connsiteX21" fmla="*/ 1809558 w 2759590"/>
                <a:gd name="connsiteY21" fmla="*/ 2497288 h 2498371"/>
                <a:gd name="connsiteX22" fmla="*/ 1806307 w 2759590"/>
                <a:gd name="connsiteY22" fmla="*/ 2495662 h 2498371"/>
                <a:gd name="connsiteX23" fmla="*/ 1793842 w 2759590"/>
                <a:gd name="connsiteY23" fmla="*/ 2490785 h 2498371"/>
                <a:gd name="connsiteX24" fmla="*/ 1790590 w 2759590"/>
                <a:gd name="connsiteY24" fmla="*/ 2489701 h 2498371"/>
                <a:gd name="connsiteX25" fmla="*/ 1778125 w 2759590"/>
                <a:gd name="connsiteY25" fmla="*/ 2486991 h 2498371"/>
                <a:gd name="connsiteX26" fmla="*/ 1774874 w 2759590"/>
                <a:gd name="connsiteY26" fmla="*/ 2486449 h 2498371"/>
                <a:gd name="connsiteX27" fmla="*/ 1759157 w 2759590"/>
                <a:gd name="connsiteY27" fmla="*/ 2485365 h 2498371"/>
                <a:gd name="connsiteX28" fmla="*/ 1728266 w 2759590"/>
                <a:gd name="connsiteY28" fmla="*/ 2490785 h 2498371"/>
                <a:gd name="connsiteX29" fmla="*/ 1698459 w 2759590"/>
                <a:gd name="connsiteY29" fmla="*/ 2462062 h 2498371"/>
                <a:gd name="connsiteX30" fmla="*/ 1656730 w 2759590"/>
                <a:gd name="connsiteY30" fmla="*/ 2377518 h 2498371"/>
                <a:gd name="connsiteX31" fmla="*/ 1631800 w 2759590"/>
                <a:gd name="connsiteY31" fmla="*/ 2348795 h 2498371"/>
                <a:gd name="connsiteX32" fmla="*/ 1585193 w 2759590"/>
                <a:gd name="connsiteY32" fmla="*/ 2300020 h 2498371"/>
                <a:gd name="connsiteX33" fmla="*/ 1549966 w 2759590"/>
                <a:gd name="connsiteY33" fmla="*/ 2266419 h 2498371"/>
                <a:gd name="connsiteX34" fmla="*/ 1481681 w 2759590"/>
                <a:gd name="connsiteY34" fmla="*/ 2217644 h 2498371"/>
                <a:gd name="connsiteX35" fmla="*/ 1451874 w 2759590"/>
                <a:gd name="connsiteY35" fmla="*/ 2203553 h 2498371"/>
                <a:gd name="connsiteX36" fmla="*/ 1410144 w 2759590"/>
                <a:gd name="connsiteY36" fmla="*/ 2170495 h 2498371"/>
                <a:gd name="connsiteX37" fmla="*/ 1389550 w 2759590"/>
                <a:gd name="connsiteY37" fmla="*/ 2149900 h 2498371"/>
                <a:gd name="connsiteX38" fmla="*/ 1255147 w 2759590"/>
                <a:gd name="connsiteY38" fmla="*/ 2081615 h 2498371"/>
                <a:gd name="connsiteX39" fmla="*/ 1209082 w 2759590"/>
                <a:gd name="connsiteY39" fmla="*/ 2116300 h 2498371"/>
                <a:gd name="connsiteX40" fmla="*/ 1165184 w 2759590"/>
                <a:gd name="connsiteY40" fmla="*/ 2143939 h 2498371"/>
                <a:gd name="connsiteX41" fmla="*/ 1061131 w 2759590"/>
                <a:gd name="connsiteY41" fmla="*/ 2190546 h 2498371"/>
                <a:gd name="connsiteX42" fmla="*/ 1030782 w 2759590"/>
                <a:gd name="connsiteY42" fmla="*/ 2197592 h 2498371"/>
                <a:gd name="connsiteX43" fmla="*/ 999349 w 2759590"/>
                <a:gd name="connsiteY43" fmla="*/ 2216018 h 2498371"/>
                <a:gd name="connsiteX44" fmla="*/ 954367 w 2759590"/>
                <a:gd name="connsiteY44" fmla="*/ 2265335 h 2498371"/>
                <a:gd name="connsiteX45" fmla="*/ 929980 w 2759590"/>
                <a:gd name="connsiteY45" fmla="*/ 2294058 h 2498371"/>
                <a:gd name="connsiteX46" fmla="*/ 922934 w 2759590"/>
                <a:gd name="connsiteY46" fmla="*/ 2301104 h 2498371"/>
                <a:gd name="connsiteX47" fmla="*/ 914805 w 2759590"/>
                <a:gd name="connsiteY47" fmla="*/ 2308149 h 2498371"/>
                <a:gd name="connsiteX48" fmla="*/ 874159 w 2759590"/>
                <a:gd name="connsiteY48" fmla="*/ 2274548 h 2498371"/>
                <a:gd name="connsiteX49" fmla="*/ 835681 w 2759590"/>
                <a:gd name="connsiteY49" fmla="*/ 2290806 h 2498371"/>
                <a:gd name="connsiteX50" fmla="*/ 829720 w 2759590"/>
                <a:gd name="connsiteY50" fmla="*/ 2295142 h 2498371"/>
                <a:gd name="connsiteX51" fmla="*/ 765228 w 2759590"/>
                <a:gd name="connsiteY51" fmla="*/ 2329285 h 2498371"/>
                <a:gd name="connsiteX52" fmla="*/ 750053 w 2759590"/>
                <a:gd name="connsiteY52" fmla="*/ 2322781 h 2498371"/>
                <a:gd name="connsiteX53" fmla="*/ 722956 w 2759590"/>
                <a:gd name="connsiteY53" fmla="*/ 2285929 h 2498371"/>
                <a:gd name="connsiteX54" fmla="*/ 676349 w 2759590"/>
                <a:gd name="connsiteY54" fmla="*/ 2237154 h 2498371"/>
                <a:gd name="connsiteX55" fmla="*/ 632451 w 2759590"/>
                <a:gd name="connsiteY55" fmla="*/ 2205721 h 2498371"/>
                <a:gd name="connsiteX56" fmla="*/ 598308 w 2759590"/>
                <a:gd name="connsiteY56" fmla="*/ 2173204 h 2498371"/>
                <a:gd name="connsiteX57" fmla="*/ 584760 w 2759590"/>
                <a:gd name="connsiteY57" fmla="*/ 2217644 h 2498371"/>
                <a:gd name="connsiteX58" fmla="*/ 584760 w 2759590"/>
                <a:gd name="connsiteY58" fmla="*/ 2217644 h 2498371"/>
                <a:gd name="connsiteX59" fmla="*/ 583676 w 2759590"/>
                <a:gd name="connsiteY59" fmla="*/ 2219812 h 2498371"/>
                <a:gd name="connsiteX60" fmla="*/ 567418 w 2759590"/>
                <a:gd name="connsiteY60" fmla="*/ 2203011 h 2498371"/>
                <a:gd name="connsiteX61" fmla="*/ 497507 w 2759590"/>
                <a:gd name="connsiteY61" fmla="*/ 2166159 h 2498371"/>
                <a:gd name="connsiteX62" fmla="*/ 497507 w 2759590"/>
                <a:gd name="connsiteY62" fmla="*/ 2166159 h 2498371"/>
                <a:gd name="connsiteX63" fmla="*/ 449815 w 2759590"/>
                <a:gd name="connsiteY63" fmla="*/ 2133100 h 2498371"/>
                <a:gd name="connsiteX64" fmla="*/ 441144 w 2759590"/>
                <a:gd name="connsiteY64" fmla="*/ 2120093 h 2498371"/>
                <a:gd name="connsiteX65" fmla="*/ 43356 w 2759590"/>
                <a:gd name="connsiteY65" fmla="*/ 2128765 h 2498371"/>
                <a:gd name="connsiteX66" fmla="*/ 38478 w 2759590"/>
                <a:gd name="connsiteY66" fmla="*/ 2125513 h 2498371"/>
                <a:gd name="connsiteX67" fmla="*/ 35227 w 2759590"/>
                <a:gd name="connsiteY67" fmla="*/ 2122803 h 2498371"/>
                <a:gd name="connsiteX68" fmla="*/ 26013 w 2759590"/>
                <a:gd name="connsiteY68" fmla="*/ 2114132 h 2498371"/>
                <a:gd name="connsiteX69" fmla="*/ 13549 w 2759590"/>
                <a:gd name="connsiteY69" fmla="*/ 2098416 h 2498371"/>
                <a:gd name="connsiteX70" fmla="*/ 0 w 2759590"/>
                <a:gd name="connsiteY70" fmla="*/ 2062647 h 2498371"/>
                <a:gd name="connsiteX71" fmla="*/ 38478 w 2759590"/>
                <a:gd name="connsiteY71" fmla="*/ 2064273 h 2498371"/>
                <a:gd name="connsiteX72" fmla="*/ 140906 w 2759590"/>
                <a:gd name="connsiteY72" fmla="*/ 1979729 h 2498371"/>
                <a:gd name="connsiteX73" fmla="*/ 144700 w 2759590"/>
                <a:gd name="connsiteY73" fmla="*/ 1955342 h 2498371"/>
                <a:gd name="connsiteX74" fmla="*/ 146867 w 2759590"/>
                <a:gd name="connsiteY74" fmla="*/ 1939625 h 2498371"/>
                <a:gd name="connsiteX75" fmla="*/ 147409 w 2759590"/>
                <a:gd name="connsiteY75" fmla="*/ 1934748 h 2498371"/>
                <a:gd name="connsiteX76" fmla="*/ 147951 w 2759590"/>
                <a:gd name="connsiteY76" fmla="*/ 1924451 h 2498371"/>
                <a:gd name="connsiteX77" fmla="*/ 147951 w 2759590"/>
                <a:gd name="connsiteY77" fmla="*/ 1919573 h 2498371"/>
                <a:gd name="connsiteX78" fmla="*/ 147409 w 2759590"/>
                <a:gd name="connsiteY78" fmla="*/ 1909276 h 2498371"/>
                <a:gd name="connsiteX79" fmla="*/ 146867 w 2759590"/>
                <a:gd name="connsiteY79" fmla="*/ 1906025 h 2498371"/>
                <a:gd name="connsiteX80" fmla="*/ 143616 w 2759590"/>
                <a:gd name="connsiteY80" fmla="*/ 1894644 h 2498371"/>
                <a:gd name="connsiteX81" fmla="*/ 141448 w 2759590"/>
                <a:gd name="connsiteY81" fmla="*/ 1890850 h 2498371"/>
                <a:gd name="connsiteX82" fmla="*/ 137112 w 2759590"/>
                <a:gd name="connsiteY82" fmla="*/ 1884347 h 2498371"/>
                <a:gd name="connsiteX83" fmla="*/ 133861 w 2759590"/>
                <a:gd name="connsiteY83" fmla="*/ 1880553 h 2498371"/>
                <a:gd name="connsiteX84" fmla="*/ 127357 w 2759590"/>
                <a:gd name="connsiteY84" fmla="*/ 1875134 h 2498371"/>
                <a:gd name="connsiteX85" fmla="*/ 123022 w 2759590"/>
                <a:gd name="connsiteY85" fmla="*/ 1871882 h 2498371"/>
                <a:gd name="connsiteX86" fmla="*/ 121938 w 2759590"/>
                <a:gd name="connsiteY86" fmla="*/ 1871340 h 2498371"/>
                <a:gd name="connsiteX87" fmla="*/ 122480 w 2759590"/>
                <a:gd name="connsiteY87" fmla="*/ 1870798 h 2498371"/>
                <a:gd name="connsiteX88" fmla="*/ 125189 w 2759590"/>
                <a:gd name="connsiteY88" fmla="*/ 1867005 h 2498371"/>
                <a:gd name="connsiteX89" fmla="*/ 216778 w 2759590"/>
                <a:gd name="connsiteY89" fmla="*/ 1830152 h 2498371"/>
                <a:gd name="connsiteX90" fmla="*/ 282896 w 2759590"/>
                <a:gd name="connsiteY90" fmla="*/ 1801971 h 2498371"/>
                <a:gd name="connsiteX91" fmla="*/ 293193 w 2759590"/>
                <a:gd name="connsiteY91" fmla="*/ 1799803 h 2498371"/>
                <a:gd name="connsiteX92" fmla="*/ 326794 w 2759590"/>
                <a:gd name="connsiteY92" fmla="*/ 1778667 h 2498371"/>
                <a:gd name="connsiteX93" fmla="*/ 316497 w 2759590"/>
                <a:gd name="connsiteY93" fmla="*/ 1735312 h 2498371"/>
                <a:gd name="connsiteX94" fmla="*/ 311619 w 2759590"/>
                <a:gd name="connsiteY94" fmla="*/ 1728266 h 2498371"/>
                <a:gd name="connsiteX95" fmla="*/ 307825 w 2759590"/>
                <a:gd name="connsiteY95" fmla="*/ 1722847 h 2498371"/>
                <a:gd name="connsiteX96" fmla="*/ 314871 w 2759590"/>
                <a:gd name="connsiteY96" fmla="*/ 1713634 h 2498371"/>
                <a:gd name="connsiteX97" fmla="*/ 339258 w 2759590"/>
                <a:gd name="connsiteY97" fmla="*/ 1553218 h 2498371"/>
                <a:gd name="connsiteX98" fmla="*/ 346846 w 2759590"/>
                <a:gd name="connsiteY98" fmla="*/ 1548882 h 2498371"/>
                <a:gd name="connsiteX99" fmla="*/ 388033 w 2759590"/>
                <a:gd name="connsiteY99" fmla="*/ 1490352 h 2498371"/>
                <a:gd name="connsiteX100" fmla="*/ 340342 w 2759590"/>
                <a:gd name="connsiteY100" fmla="*/ 1459461 h 2498371"/>
                <a:gd name="connsiteX101" fmla="*/ 325168 w 2759590"/>
                <a:gd name="connsiteY101" fmla="*/ 1458377 h 2498371"/>
                <a:gd name="connsiteX102" fmla="*/ 306200 w 2759590"/>
                <a:gd name="connsiteY102" fmla="*/ 1456751 h 2498371"/>
                <a:gd name="connsiteX103" fmla="*/ 349555 w 2759590"/>
                <a:gd name="connsiteY103" fmla="*/ 1333730 h 2498371"/>
                <a:gd name="connsiteX104" fmla="*/ 350097 w 2759590"/>
                <a:gd name="connsiteY104" fmla="*/ 1315303 h 2498371"/>
                <a:gd name="connsiteX105" fmla="*/ 388033 w 2759590"/>
                <a:gd name="connsiteY105" fmla="*/ 1133751 h 2498371"/>
                <a:gd name="connsiteX106" fmla="*/ 436809 w 2759590"/>
                <a:gd name="connsiteY106" fmla="*/ 1094731 h 2498371"/>
                <a:gd name="connsiteX107" fmla="*/ 525688 w 2759590"/>
                <a:gd name="connsiteY107" fmla="*/ 1023194 h 2498371"/>
                <a:gd name="connsiteX108" fmla="*/ 592347 w 2759590"/>
                <a:gd name="connsiteY108" fmla="*/ 858985 h 2498371"/>
                <a:gd name="connsiteX109" fmla="*/ 593973 w 2759590"/>
                <a:gd name="connsiteY109" fmla="*/ 835681 h 2498371"/>
                <a:gd name="connsiteX110" fmla="*/ 598308 w 2759590"/>
                <a:gd name="connsiteY110" fmla="*/ 795577 h 2498371"/>
                <a:gd name="connsiteX111" fmla="*/ 600476 w 2759590"/>
                <a:gd name="connsiteY111" fmla="*/ 562540 h 2498371"/>
                <a:gd name="connsiteX112" fmla="*/ 533275 w 2759590"/>
                <a:gd name="connsiteY112" fmla="*/ 450357 h 2498371"/>
                <a:gd name="connsiteX113" fmla="*/ 505636 w 2759590"/>
                <a:gd name="connsiteY113" fmla="*/ 426512 h 2498371"/>
                <a:gd name="connsiteX114" fmla="*/ 412963 w 2759590"/>
                <a:gd name="connsiteY114" fmla="*/ 400498 h 2498371"/>
                <a:gd name="connsiteX115" fmla="*/ 412963 w 2759590"/>
                <a:gd name="connsiteY115" fmla="*/ 400498 h 2498371"/>
                <a:gd name="connsiteX116" fmla="*/ 394537 w 2759590"/>
                <a:gd name="connsiteY116" fmla="*/ 404292 h 2498371"/>
                <a:gd name="connsiteX117" fmla="*/ 389117 w 2759590"/>
                <a:gd name="connsiteY117" fmla="*/ 384240 h 2498371"/>
                <a:gd name="connsiteX118" fmla="*/ 427596 w 2759590"/>
                <a:gd name="connsiteY118" fmla="*/ 308367 h 2498371"/>
                <a:gd name="connsiteX119" fmla="*/ 577173 w 2759590"/>
                <a:gd name="connsiteY119" fmla="*/ 176674 h 2498371"/>
                <a:gd name="connsiteX120" fmla="*/ 638413 w 2759590"/>
                <a:gd name="connsiteY120" fmla="*/ 49859 h 2498371"/>
                <a:gd name="connsiteX121" fmla="*/ 635161 w 2759590"/>
                <a:gd name="connsiteY121" fmla="*/ 28181 h 2498371"/>
                <a:gd name="connsiteX122" fmla="*/ 644374 w 2759590"/>
                <a:gd name="connsiteY122" fmla="*/ 22220 h 2498371"/>
                <a:gd name="connsiteX123" fmla="*/ 646000 w 2759590"/>
                <a:gd name="connsiteY123" fmla="*/ 22220 h 2498371"/>
                <a:gd name="connsiteX124" fmla="*/ 653045 w 2759590"/>
                <a:gd name="connsiteY124" fmla="*/ 17342 h 2498371"/>
                <a:gd name="connsiteX125" fmla="*/ 661716 w 2759590"/>
                <a:gd name="connsiteY125" fmla="*/ 10839 h 2498371"/>
                <a:gd name="connsiteX126" fmla="*/ 662258 w 2759590"/>
                <a:gd name="connsiteY126" fmla="*/ 10297 h 2498371"/>
                <a:gd name="connsiteX127" fmla="*/ 670388 w 2759590"/>
                <a:gd name="connsiteY127" fmla="*/ 2710 h 2498371"/>
                <a:gd name="connsiteX128" fmla="*/ 673097 w 2759590"/>
                <a:gd name="connsiteY128" fmla="*/ 0 h 2498371"/>
                <a:gd name="connsiteX129" fmla="*/ 674723 w 2759590"/>
                <a:gd name="connsiteY129" fmla="*/ 1084 h 2498371"/>
                <a:gd name="connsiteX130" fmla="*/ 694233 w 2759590"/>
                <a:gd name="connsiteY130" fmla="*/ 17884 h 2498371"/>
                <a:gd name="connsiteX131" fmla="*/ 751137 w 2759590"/>
                <a:gd name="connsiteY131" fmla="*/ 60156 h 2498371"/>
                <a:gd name="connsiteX132" fmla="*/ 814545 w 2759590"/>
                <a:gd name="connsiteY132" fmla="*/ 121396 h 2498371"/>
                <a:gd name="connsiteX133" fmla="*/ 854107 w 2759590"/>
                <a:gd name="connsiteY133" fmla="*/ 168003 h 2498371"/>
                <a:gd name="connsiteX134" fmla="*/ 874701 w 2759590"/>
                <a:gd name="connsiteY134" fmla="*/ 163126 h 2498371"/>
                <a:gd name="connsiteX135" fmla="*/ 891502 w 2759590"/>
                <a:gd name="connsiteY135" fmla="*/ 158790 h 2498371"/>
                <a:gd name="connsiteX136" fmla="*/ 899631 w 2759590"/>
                <a:gd name="connsiteY136" fmla="*/ 158790 h 2498371"/>
                <a:gd name="connsiteX137" fmla="*/ 899631 w 2759590"/>
                <a:gd name="connsiteY137" fmla="*/ 172339 h 2498371"/>
                <a:gd name="connsiteX138" fmla="*/ 916973 w 2759590"/>
                <a:gd name="connsiteY138" fmla="*/ 246586 h 2498371"/>
                <a:gd name="connsiteX139" fmla="*/ 976045 w 2759590"/>
                <a:gd name="connsiteY139" fmla="*/ 252547 h 2498371"/>
                <a:gd name="connsiteX140" fmla="*/ 984716 w 2759590"/>
                <a:gd name="connsiteY140" fmla="*/ 256341 h 2498371"/>
                <a:gd name="connsiteX141" fmla="*/ 955451 w 2759590"/>
                <a:gd name="connsiteY141" fmla="*/ 327335 h 2498371"/>
                <a:gd name="connsiteX142" fmla="*/ 992303 w 2759590"/>
                <a:gd name="connsiteY142" fmla="*/ 423260 h 2498371"/>
                <a:gd name="connsiteX143" fmla="*/ 1023194 w 2759590"/>
                <a:gd name="connsiteY143" fmla="*/ 464990 h 2498371"/>
                <a:gd name="connsiteX144" fmla="*/ 1100151 w 2759590"/>
                <a:gd name="connsiteY144" fmla="*/ 518101 h 2498371"/>
                <a:gd name="connsiteX145" fmla="*/ 1128874 w 2759590"/>
                <a:gd name="connsiteY145" fmla="*/ 539237 h 2498371"/>
                <a:gd name="connsiteX146" fmla="*/ 1182527 w 2759590"/>
                <a:gd name="connsiteY146" fmla="*/ 570127 h 2498371"/>
                <a:gd name="connsiteX147" fmla="*/ 1200411 w 2759590"/>
                <a:gd name="connsiteY147" fmla="*/ 566334 h 2498371"/>
                <a:gd name="connsiteX148" fmla="*/ 1240515 w 2759590"/>
                <a:gd name="connsiteY148" fmla="*/ 528940 h 2498371"/>
                <a:gd name="connsiteX149" fmla="*/ 1241599 w 2759590"/>
                <a:gd name="connsiteY149" fmla="*/ 526772 h 2498371"/>
                <a:gd name="connsiteX150" fmla="*/ 1251896 w 2759590"/>
                <a:gd name="connsiteY150" fmla="*/ 531649 h 2498371"/>
                <a:gd name="connsiteX151" fmla="*/ 1295251 w 2759590"/>
                <a:gd name="connsiteY151" fmla="*/ 543572 h 2498371"/>
                <a:gd name="connsiteX152" fmla="*/ 1321807 w 2759590"/>
                <a:gd name="connsiteY152" fmla="*/ 543030 h 2498371"/>
                <a:gd name="connsiteX153" fmla="*/ 1323433 w 2759590"/>
                <a:gd name="connsiteY153" fmla="*/ 547908 h 2498371"/>
                <a:gd name="connsiteX154" fmla="*/ 1318555 w 2759590"/>
                <a:gd name="connsiteY154" fmla="*/ 551701 h 2498371"/>
                <a:gd name="connsiteX155" fmla="*/ 1316387 w 2759590"/>
                <a:gd name="connsiteY155" fmla="*/ 553327 h 2498371"/>
                <a:gd name="connsiteX156" fmla="*/ 1312594 w 2759590"/>
                <a:gd name="connsiteY156" fmla="*/ 557121 h 2498371"/>
                <a:gd name="connsiteX157" fmla="*/ 1310968 w 2759590"/>
                <a:gd name="connsiteY157" fmla="*/ 558747 h 2498371"/>
                <a:gd name="connsiteX158" fmla="*/ 1307174 w 2759590"/>
                <a:gd name="connsiteY158" fmla="*/ 563624 h 2498371"/>
                <a:gd name="connsiteX159" fmla="*/ 1306632 w 2759590"/>
                <a:gd name="connsiteY159" fmla="*/ 564708 h 2498371"/>
                <a:gd name="connsiteX160" fmla="*/ 1303381 w 2759590"/>
                <a:gd name="connsiteY160" fmla="*/ 570669 h 2498371"/>
                <a:gd name="connsiteX161" fmla="*/ 1303381 w 2759590"/>
                <a:gd name="connsiteY161" fmla="*/ 571211 h 2498371"/>
                <a:gd name="connsiteX162" fmla="*/ 1301213 w 2759590"/>
                <a:gd name="connsiteY162" fmla="*/ 577715 h 2498371"/>
                <a:gd name="connsiteX163" fmla="*/ 1301213 w 2759590"/>
                <a:gd name="connsiteY163" fmla="*/ 577715 h 2498371"/>
                <a:gd name="connsiteX164" fmla="*/ 1299587 w 2759590"/>
                <a:gd name="connsiteY164" fmla="*/ 604270 h 2498371"/>
                <a:gd name="connsiteX165" fmla="*/ 1319097 w 2759590"/>
                <a:gd name="connsiteY165" fmla="*/ 653045 h 2498371"/>
                <a:gd name="connsiteX166" fmla="*/ 1321807 w 2759590"/>
                <a:gd name="connsiteY166" fmla="*/ 656839 h 2498371"/>
                <a:gd name="connsiteX167" fmla="*/ 1322349 w 2759590"/>
                <a:gd name="connsiteY167" fmla="*/ 664426 h 2498371"/>
                <a:gd name="connsiteX168" fmla="*/ 1336439 w 2759590"/>
                <a:gd name="connsiteY168" fmla="*/ 736505 h 2498371"/>
                <a:gd name="connsiteX169" fmla="*/ 1370582 w 2759590"/>
                <a:gd name="connsiteY169" fmla="*/ 756015 h 2498371"/>
                <a:gd name="connsiteX170" fmla="*/ 1370582 w 2759590"/>
                <a:gd name="connsiteY170" fmla="*/ 756015 h 2498371"/>
                <a:gd name="connsiteX171" fmla="*/ 1375459 w 2759590"/>
                <a:gd name="connsiteY171" fmla="*/ 755473 h 2498371"/>
                <a:gd name="connsiteX172" fmla="*/ 1396595 w 2759590"/>
                <a:gd name="connsiteY172" fmla="*/ 786364 h 2498371"/>
                <a:gd name="connsiteX173" fmla="*/ 1403641 w 2759590"/>
                <a:gd name="connsiteY173" fmla="*/ 794493 h 2498371"/>
                <a:gd name="connsiteX174" fmla="*/ 1461629 w 2759590"/>
                <a:gd name="connsiteY174" fmla="*/ 823216 h 2498371"/>
                <a:gd name="connsiteX175" fmla="*/ 1472468 w 2759590"/>
                <a:gd name="connsiteY175" fmla="*/ 824300 h 2498371"/>
                <a:gd name="connsiteX176" fmla="*/ 1475178 w 2759590"/>
                <a:gd name="connsiteY176" fmla="*/ 830261 h 2498371"/>
                <a:gd name="connsiteX177" fmla="*/ 1490894 w 2759590"/>
                <a:gd name="connsiteY177" fmla="*/ 857901 h 2498371"/>
                <a:gd name="connsiteX178" fmla="*/ 1502275 w 2759590"/>
                <a:gd name="connsiteY178" fmla="*/ 869282 h 2498371"/>
                <a:gd name="connsiteX179" fmla="*/ 1544547 w 2759590"/>
                <a:gd name="connsiteY179" fmla="*/ 886082 h 2498371"/>
                <a:gd name="connsiteX180" fmla="*/ 1594406 w 2759590"/>
                <a:gd name="connsiteY180" fmla="*/ 858443 h 2498371"/>
                <a:gd name="connsiteX181" fmla="*/ 1611206 w 2759590"/>
                <a:gd name="connsiteY181" fmla="*/ 842726 h 2498371"/>
                <a:gd name="connsiteX182" fmla="*/ 1612290 w 2759590"/>
                <a:gd name="connsiteY182" fmla="*/ 842726 h 2498371"/>
                <a:gd name="connsiteX183" fmla="*/ 1614458 w 2759590"/>
                <a:gd name="connsiteY183" fmla="*/ 843810 h 2498371"/>
                <a:gd name="connsiteX184" fmla="*/ 1645349 w 2759590"/>
                <a:gd name="connsiteY184" fmla="*/ 854107 h 2498371"/>
                <a:gd name="connsiteX185" fmla="*/ 1678408 w 2759590"/>
                <a:gd name="connsiteY185" fmla="*/ 839475 h 2498371"/>
                <a:gd name="connsiteX186" fmla="*/ 1680575 w 2759590"/>
                <a:gd name="connsiteY186" fmla="*/ 837307 h 2498371"/>
                <a:gd name="connsiteX187" fmla="*/ 1687620 w 2759590"/>
                <a:gd name="connsiteY187" fmla="*/ 830804 h 2498371"/>
                <a:gd name="connsiteX188" fmla="*/ 1747234 w 2759590"/>
                <a:gd name="connsiteY188" fmla="*/ 867114 h 2498371"/>
                <a:gd name="connsiteX189" fmla="*/ 1766745 w 2759590"/>
                <a:gd name="connsiteY189" fmla="*/ 867656 h 2498371"/>
                <a:gd name="connsiteX190" fmla="*/ 1794384 w 2759590"/>
                <a:gd name="connsiteY190" fmla="*/ 868740 h 2498371"/>
                <a:gd name="connsiteX191" fmla="*/ 1830694 w 2759590"/>
                <a:gd name="connsiteY191" fmla="*/ 939735 h 2498371"/>
                <a:gd name="connsiteX192" fmla="*/ 1871340 w 2759590"/>
                <a:gd name="connsiteY192" fmla="*/ 989052 h 2498371"/>
                <a:gd name="connsiteX193" fmla="*/ 1926619 w 2759590"/>
                <a:gd name="connsiteY193" fmla="*/ 1026988 h 2498371"/>
                <a:gd name="connsiteX194" fmla="*/ 1966181 w 2759590"/>
                <a:gd name="connsiteY194" fmla="*/ 987426 h 2498371"/>
                <a:gd name="connsiteX195" fmla="*/ 1994904 w 2759590"/>
                <a:gd name="connsiteY195" fmla="*/ 973335 h 2498371"/>
                <a:gd name="connsiteX196" fmla="*/ 2030130 w 2759590"/>
                <a:gd name="connsiteY196" fmla="*/ 1004226 h 2498371"/>
                <a:gd name="connsiteX197" fmla="*/ 2105461 w 2759590"/>
                <a:gd name="connsiteY197" fmla="*/ 1056795 h 2498371"/>
                <a:gd name="connsiteX198" fmla="*/ 2144481 w 2759590"/>
                <a:gd name="connsiteY198" fmla="*/ 1056795 h 2498371"/>
                <a:gd name="connsiteX199" fmla="*/ 2199760 w 2759590"/>
                <a:gd name="connsiteY199" fmla="*/ 1058421 h 2498371"/>
                <a:gd name="connsiteX200" fmla="*/ 2224147 w 2759590"/>
                <a:gd name="connsiteY200" fmla="*/ 1066008 h 2498371"/>
                <a:gd name="connsiteX201" fmla="*/ 2301104 w 2759590"/>
                <a:gd name="connsiteY201" fmla="*/ 1115867 h 2498371"/>
                <a:gd name="connsiteX202" fmla="*/ 2301104 w 2759590"/>
                <a:gd name="connsiteY202" fmla="*/ 1115867 h 2498371"/>
                <a:gd name="connsiteX203" fmla="*/ 2302188 w 2759590"/>
                <a:gd name="connsiteY203" fmla="*/ 1115867 h 2498371"/>
                <a:gd name="connsiteX204" fmla="*/ 2301104 w 2759590"/>
                <a:gd name="connsiteY204" fmla="*/ 1147300 h 2498371"/>
                <a:gd name="connsiteX205" fmla="*/ 2348253 w 2759590"/>
                <a:gd name="connsiteY205" fmla="*/ 1180901 h 2498371"/>
                <a:gd name="connsiteX206" fmla="*/ 2371557 w 2759590"/>
                <a:gd name="connsiteY206" fmla="*/ 1192282 h 2498371"/>
                <a:gd name="connsiteX207" fmla="*/ 2407325 w 2759590"/>
                <a:gd name="connsiteY207" fmla="*/ 1205288 h 2498371"/>
                <a:gd name="connsiteX208" fmla="*/ 2443094 w 2759590"/>
                <a:gd name="connsiteY208" fmla="*/ 1191198 h 2498371"/>
                <a:gd name="connsiteX209" fmla="*/ 2469649 w 2759590"/>
                <a:gd name="connsiteY209" fmla="*/ 1163558 h 2498371"/>
                <a:gd name="connsiteX210" fmla="*/ 2485365 w 2759590"/>
                <a:gd name="connsiteY210" fmla="*/ 1153262 h 2498371"/>
                <a:gd name="connsiteX211" fmla="*/ 2514631 w 2759590"/>
                <a:gd name="connsiteY211" fmla="*/ 1153803 h 2498371"/>
                <a:gd name="connsiteX212" fmla="*/ 2544438 w 2759590"/>
                <a:gd name="connsiteY212" fmla="*/ 1154887 h 2498371"/>
                <a:gd name="connsiteX213" fmla="*/ 2608387 w 2759590"/>
                <a:gd name="connsiteY213" fmla="*/ 1122371 h 2498371"/>
                <a:gd name="connsiteX214" fmla="*/ 2620310 w 2759590"/>
                <a:gd name="connsiteY214" fmla="*/ 1104486 h 2498371"/>
                <a:gd name="connsiteX215" fmla="*/ 2647407 w 2759590"/>
                <a:gd name="connsiteY215" fmla="*/ 1022652 h 2498371"/>
                <a:gd name="connsiteX216" fmla="*/ 2652285 w 2759590"/>
                <a:gd name="connsiteY216" fmla="*/ 991762 h 2498371"/>
                <a:gd name="connsiteX217" fmla="*/ 2662040 w 2759590"/>
                <a:gd name="connsiteY217" fmla="*/ 989594 h 2498371"/>
                <a:gd name="connsiteX218" fmla="*/ 2689137 w 2759590"/>
                <a:gd name="connsiteY218" fmla="*/ 1007478 h 2498371"/>
                <a:gd name="connsiteX219" fmla="*/ 2717318 w 2759590"/>
                <a:gd name="connsiteY219" fmla="*/ 1029156 h 2498371"/>
                <a:gd name="connsiteX220" fmla="*/ 2717318 w 2759590"/>
                <a:gd name="connsiteY220" fmla="*/ 1029156 h 2498371"/>
                <a:gd name="connsiteX221" fmla="*/ 2759590 w 2759590"/>
                <a:gd name="connsiteY221" fmla="*/ 1067634 h 2498371"/>
                <a:gd name="connsiteX222" fmla="*/ 2755797 w 2759590"/>
                <a:gd name="connsiteY222" fmla="*/ 1088770 h 2498371"/>
                <a:gd name="connsiteX223" fmla="*/ 2755797 w 2759590"/>
                <a:gd name="connsiteY223" fmla="*/ 1089312 h 2498371"/>
                <a:gd name="connsiteX224" fmla="*/ 2752003 w 2759590"/>
                <a:gd name="connsiteY224" fmla="*/ 1102861 h 2498371"/>
                <a:gd name="connsiteX225" fmla="*/ 2746583 w 2759590"/>
                <a:gd name="connsiteY225" fmla="*/ 1118035 h 2498371"/>
                <a:gd name="connsiteX226" fmla="*/ 2707021 w 2759590"/>
                <a:gd name="connsiteY226" fmla="*/ 1167894 h 2498371"/>
                <a:gd name="connsiteX227" fmla="*/ 2676672 w 2759590"/>
                <a:gd name="connsiteY227" fmla="*/ 1204204 h 2498371"/>
                <a:gd name="connsiteX228" fmla="*/ 2660414 w 2759590"/>
                <a:gd name="connsiteY228" fmla="*/ 1230218 h 2498371"/>
                <a:gd name="connsiteX229" fmla="*/ 2622478 w 2759590"/>
                <a:gd name="connsiteY229" fmla="*/ 1295252 h 2498371"/>
                <a:gd name="connsiteX230" fmla="*/ 2619768 w 2759590"/>
                <a:gd name="connsiteY230" fmla="*/ 1301213 h 2498371"/>
                <a:gd name="connsiteX231" fmla="*/ 2618684 w 2759590"/>
                <a:gd name="connsiteY231" fmla="*/ 1303381 h 2498371"/>
                <a:gd name="connsiteX232" fmla="*/ 2615432 w 2759590"/>
                <a:gd name="connsiteY232" fmla="*/ 1308800 h 2498371"/>
                <a:gd name="connsiteX233" fmla="*/ 2613807 w 2759590"/>
                <a:gd name="connsiteY233" fmla="*/ 1311510 h 2498371"/>
                <a:gd name="connsiteX234" fmla="*/ 2610555 w 2759590"/>
                <a:gd name="connsiteY234" fmla="*/ 1318013 h 2498371"/>
                <a:gd name="connsiteX235" fmla="*/ 2608387 w 2759590"/>
                <a:gd name="connsiteY235" fmla="*/ 1321265 h 2498371"/>
                <a:gd name="connsiteX236" fmla="*/ 2604593 w 2759590"/>
                <a:gd name="connsiteY236" fmla="*/ 1328310 h 2498371"/>
                <a:gd name="connsiteX237" fmla="*/ 2602426 w 2759590"/>
                <a:gd name="connsiteY237" fmla="*/ 1332104 h 2498371"/>
                <a:gd name="connsiteX238" fmla="*/ 2598090 w 2759590"/>
                <a:gd name="connsiteY238" fmla="*/ 1339691 h 2498371"/>
                <a:gd name="connsiteX239" fmla="*/ 2595380 w 2759590"/>
                <a:gd name="connsiteY239" fmla="*/ 1344569 h 2498371"/>
                <a:gd name="connsiteX240" fmla="*/ 2591045 w 2759590"/>
                <a:gd name="connsiteY240" fmla="*/ 1352156 h 2498371"/>
                <a:gd name="connsiteX241" fmla="*/ 2587793 w 2759590"/>
                <a:gd name="connsiteY241" fmla="*/ 1357575 h 2498371"/>
                <a:gd name="connsiteX242" fmla="*/ 2583458 w 2759590"/>
                <a:gd name="connsiteY242" fmla="*/ 1364621 h 2498371"/>
                <a:gd name="connsiteX243" fmla="*/ 2579664 w 2759590"/>
                <a:gd name="connsiteY243" fmla="*/ 1371124 h 2498371"/>
                <a:gd name="connsiteX244" fmla="*/ 2576412 w 2759590"/>
                <a:gd name="connsiteY244" fmla="*/ 1376543 h 2498371"/>
                <a:gd name="connsiteX245" fmla="*/ 2571535 w 2759590"/>
                <a:gd name="connsiteY245" fmla="*/ 1384673 h 2498371"/>
                <a:gd name="connsiteX246" fmla="*/ 2569367 w 2759590"/>
                <a:gd name="connsiteY246" fmla="*/ 1387924 h 2498371"/>
                <a:gd name="connsiteX247" fmla="*/ 2520592 w 2759590"/>
                <a:gd name="connsiteY247" fmla="*/ 1467048 h 2498371"/>
                <a:gd name="connsiteX248" fmla="*/ 2518966 w 2759590"/>
                <a:gd name="connsiteY248" fmla="*/ 1467048 h 2498371"/>
                <a:gd name="connsiteX249" fmla="*/ 2517340 w 2759590"/>
                <a:gd name="connsiteY249" fmla="*/ 1471926 h 2498371"/>
                <a:gd name="connsiteX250" fmla="*/ 2513547 w 2759590"/>
                <a:gd name="connsiteY250" fmla="*/ 1478429 h 2498371"/>
                <a:gd name="connsiteX251" fmla="*/ 2507043 w 2759590"/>
                <a:gd name="connsiteY251" fmla="*/ 1488726 h 2498371"/>
                <a:gd name="connsiteX252" fmla="*/ 2508669 w 2759590"/>
                <a:gd name="connsiteY252" fmla="*/ 1496313 h 2498371"/>
                <a:gd name="connsiteX253" fmla="*/ 2465855 w 2759590"/>
                <a:gd name="connsiteY253" fmla="*/ 1594406 h 2498371"/>
                <a:gd name="connsiteX254" fmla="*/ 2460436 w 2759590"/>
                <a:gd name="connsiteY254" fmla="*/ 1607412 h 249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2759590" h="2498371">
                  <a:moveTo>
                    <a:pt x="2460436" y="1607412"/>
                  </a:moveTo>
                  <a:lnTo>
                    <a:pt x="2460436" y="1607412"/>
                  </a:lnTo>
                  <a:cubicBezTo>
                    <a:pt x="2460436" y="1607954"/>
                    <a:pt x="2460436" y="1607954"/>
                    <a:pt x="2459894" y="1608496"/>
                  </a:cubicBezTo>
                  <a:cubicBezTo>
                    <a:pt x="2457726" y="1613916"/>
                    <a:pt x="2455016" y="1618793"/>
                    <a:pt x="2452849" y="1624213"/>
                  </a:cubicBezTo>
                  <a:cubicBezTo>
                    <a:pt x="2442552" y="1646433"/>
                    <a:pt x="2436048" y="1664317"/>
                    <a:pt x="2430629" y="1680575"/>
                  </a:cubicBezTo>
                  <a:cubicBezTo>
                    <a:pt x="2420874" y="1707672"/>
                    <a:pt x="2415454" y="1723931"/>
                    <a:pt x="2397570" y="1742357"/>
                  </a:cubicBezTo>
                  <a:cubicBezTo>
                    <a:pt x="2387273" y="1753196"/>
                    <a:pt x="2373724" y="1764035"/>
                    <a:pt x="2360718" y="1774874"/>
                  </a:cubicBezTo>
                  <a:cubicBezTo>
                    <a:pt x="2328201" y="1801971"/>
                    <a:pt x="2297310" y="1827442"/>
                    <a:pt x="2297852" y="1861585"/>
                  </a:cubicBezTo>
                  <a:cubicBezTo>
                    <a:pt x="2297852" y="1867547"/>
                    <a:pt x="2298394" y="1872966"/>
                    <a:pt x="2298936" y="1878385"/>
                  </a:cubicBezTo>
                  <a:cubicBezTo>
                    <a:pt x="2300562" y="1894102"/>
                    <a:pt x="2302188" y="1905483"/>
                    <a:pt x="2270213" y="1951548"/>
                  </a:cubicBezTo>
                  <a:cubicBezTo>
                    <a:pt x="2239322" y="1997614"/>
                    <a:pt x="2230651" y="2017666"/>
                    <a:pt x="2222521" y="2037176"/>
                  </a:cubicBezTo>
                  <a:cubicBezTo>
                    <a:pt x="2218728" y="2046389"/>
                    <a:pt x="2214392" y="2056144"/>
                    <a:pt x="2207347" y="2069692"/>
                  </a:cubicBezTo>
                  <a:cubicBezTo>
                    <a:pt x="2200844" y="2082157"/>
                    <a:pt x="2193798" y="2098416"/>
                    <a:pt x="2185669" y="2117926"/>
                  </a:cubicBezTo>
                  <a:cubicBezTo>
                    <a:pt x="2175372" y="2141771"/>
                    <a:pt x="2155862" y="2189463"/>
                    <a:pt x="2142855" y="2204095"/>
                  </a:cubicBezTo>
                  <a:cubicBezTo>
                    <a:pt x="2132558" y="2201385"/>
                    <a:pt x="2120636" y="2200843"/>
                    <a:pt x="2108171" y="2201385"/>
                  </a:cubicBezTo>
                  <a:cubicBezTo>
                    <a:pt x="2095706" y="2201927"/>
                    <a:pt x="2082699" y="2203553"/>
                    <a:pt x="2070235" y="2205179"/>
                  </a:cubicBezTo>
                  <a:cubicBezTo>
                    <a:pt x="2057770" y="2206805"/>
                    <a:pt x="2046389" y="2208431"/>
                    <a:pt x="2035550" y="2208973"/>
                  </a:cubicBezTo>
                  <a:cubicBezTo>
                    <a:pt x="1995988" y="2210057"/>
                    <a:pt x="1958593" y="2253954"/>
                    <a:pt x="1914154" y="2319530"/>
                  </a:cubicBezTo>
                  <a:lnTo>
                    <a:pt x="1910360" y="2324949"/>
                  </a:lnTo>
                  <a:lnTo>
                    <a:pt x="1910360" y="2324949"/>
                  </a:lnTo>
                  <a:cubicBezTo>
                    <a:pt x="1906025" y="2330911"/>
                    <a:pt x="1893018" y="2351504"/>
                    <a:pt x="1811726" y="2498372"/>
                  </a:cubicBezTo>
                  <a:cubicBezTo>
                    <a:pt x="1811184" y="2497830"/>
                    <a:pt x="1810100" y="2497830"/>
                    <a:pt x="1809558" y="2497288"/>
                  </a:cubicBezTo>
                  <a:cubicBezTo>
                    <a:pt x="1808475" y="2496746"/>
                    <a:pt x="1807391" y="2496204"/>
                    <a:pt x="1806307" y="2495662"/>
                  </a:cubicBezTo>
                  <a:cubicBezTo>
                    <a:pt x="1801971" y="2494036"/>
                    <a:pt x="1798178" y="2492410"/>
                    <a:pt x="1793842" y="2490785"/>
                  </a:cubicBezTo>
                  <a:cubicBezTo>
                    <a:pt x="1792758" y="2490243"/>
                    <a:pt x="1791674" y="2490243"/>
                    <a:pt x="1790590" y="2489701"/>
                  </a:cubicBezTo>
                  <a:cubicBezTo>
                    <a:pt x="1786255" y="2488617"/>
                    <a:pt x="1781919" y="2487533"/>
                    <a:pt x="1778125" y="2486991"/>
                  </a:cubicBezTo>
                  <a:cubicBezTo>
                    <a:pt x="1777041" y="2486991"/>
                    <a:pt x="1775958" y="2486449"/>
                    <a:pt x="1774874" y="2486449"/>
                  </a:cubicBezTo>
                  <a:cubicBezTo>
                    <a:pt x="1769454" y="2485907"/>
                    <a:pt x="1764577" y="2485365"/>
                    <a:pt x="1759157" y="2485365"/>
                  </a:cubicBezTo>
                  <a:cubicBezTo>
                    <a:pt x="1746151" y="2485907"/>
                    <a:pt x="1735312" y="2488075"/>
                    <a:pt x="1728266" y="2490785"/>
                  </a:cubicBezTo>
                  <a:cubicBezTo>
                    <a:pt x="1717970" y="2488617"/>
                    <a:pt x="1699543" y="2482114"/>
                    <a:pt x="1698459" y="2462062"/>
                  </a:cubicBezTo>
                  <a:cubicBezTo>
                    <a:pt x="1697376" y="2416538"/>
                    <a:pt x="1675156" y="2394860"/>
                    <a:pt x="1656730" y="2377518"/>
                  </a:cubicBezTo>
                  <a:cubicBezTo>
                    <a:pt x="1647517" y="2368847"/>
                    <a:pt x="1638845" y="2360718"/>
                    <a:pt x="1631800" y="2348795"/>
                  </a:cubicBezTo>
                  <a:cubicBezTo>
                    <a:pt x="1615542" y="2323323"/>
                    <a:pt x="1599283" y="2310858"/>
                    <a:pt x="1585193" y="2300020"/>
                  </a:cubicBezTo>
                  <a:cubicBezTo>
                    <a:pt x="1573812" y="2291349"/>
                    <a:pt x="1562973" y="2282677"/>
                    <a:pt x="1549966" y="2266419"/>
                  </a:cubicBezTo>
                  <a:cubicBezTo>
                    <a:pt x="1525036" y="2234444"/>
                    <a:pt x="1502275" y="2225773"/>
                    <a:pt x="1481681" y="2217644"/>
                  </a:cubicBezTo>
                  <a:cubicBezTo>
                    <a:pt x="1471926" y="2213850"/>
                    <a:pt x="1462713" y="2210057"/>
                    <a:pt x="1451874" y="2203553"/>
                  </a:cubicBezTo>
                  <a:cubicBezTo>
                    <a:pt x="1428570" y="2189463"/>
                    <a:pt x="1423151" y="2183501"/>
                    <a:pt x="1410144" y="2170495"/>
                  </a:cubicBezTo>
                  <a:cubicBezTo>
                    <a:pt x="1404725" y="2165075"/>
                    <a:pt x="1398221" y="2158572"/>
                    <a:pt x="1389550" y="2149900"/>
                  </a:cubicBezTo>
                  <a:cubicBezTo>
                    <a:pt x="1358117" y="2121177"/>
                    <a:pt x="1295251" y="2080531"/>
                    <a:pt x="1255147" y="2081615"/>
                  </a:cubicBezTo>
                  <a:cubicBezTo>
                    <a:pt x="1226424" y="2082157"/>
                    <a:pt x="1215044" y="2104377"/>
                    <a:pt x="1209082" y="2116300"/>
                  </a:cubicBezTo>
                  <a:cubicBezTo>
                    <a:pt x="1202037" y="2129849"/>
                    <a:pt x="1196617" y="2140145"/>
                    <a:pt x="1165184" y="2143939"/>
                  </a:cubicBezTo>
                  <a:cubicBezTo>
                    <a:pt x="1092022" y="2152068"/>
                    <a:pt x="1071428" y="2154236"/>
                    <a:pt x="1061131" y="2190546"/>
                  </a:cubicBezTo>
                  <a:cubicBezTo>
                    <a:pt x="1053001" y="2191089"/>
                    <a:pt x="1042704" y="2193256"/>
                    <a:pt x="1030782" y="2197592"/>
                  </a:cubicBezTo>
                  <a:cubicBezTo>
                    <a:pt x="1019401" y="2201385"/>
                    <a:pt x="1009104" y="2207889"/>
                    <a:pt x="999349" y="2216018"/>
                  </a:cubicBezTo>
                  <a:cubicBezTo>
                    <a:pt x="983090" y="2229567"/>
                    <a:pt x="968458" y="2247993"/>
                    <a:pt x="954367" y="2265335"/>
                  </a:cubicBezTo>
                  <a:cubicBezTo>
                    <a:pt x="945696" y="2275632"/>
                    <a:pt x="937567" y="2285929"/>
                    <a:pt x="929980" y="2294058"/>
                  </a:cubicBezTo>
                  <a:cubicBezTo>
                    <a:pt x="927270" y="2296768"/>
                    <a:pt x="925102" y="2298936"/>
                    <a:pt x="922934" y="2301104"/>
                  </a:cubicBezTo>
                  <a:cubicBezTo>
                    <a:pt x="920225" y="2303813"/>
                    <a:pt x="917515" y="2305981"/>
                    <a:pt x="914805" y="2308149"/>
                  </a:cubicBezTo>
                  <a:cubicBezTo>
                    <a:pt x="910470" y="2296226"/>
                    <a:pt x="900715" y="2274006"/>
                    <a:pt x="874159" y="2274548"/>
                  </a:cubicBezTo>
                  <a:cubicBezTo>
                    <a:pt x="862778" y="2274548"/>
                    <a:pt x="851397" y="2279426"/>
                    <a:pt x="835681" y="2290806"/>
                  </a:cubicBezTo>
                  <a:lnTo>
                    <a:pt x="829720" y="2295142"/>
                  </a:lnTo>
                  <a:cubicBezTo>
                    <a:pt x="810751" y="2309233"/>
                    <a:pt x="784196" y="2328743"/>
                    <a:pt x="765228" y="2329285"/>
                  </a:cubicBezTo>
                  <a:cubicBezTo>
                    <a:pt x="760892" y="2329285"/>
                    <a:pt x="755473" y="2328743"/>
                    <a:pt x="750053" y="2322781"/>
                  </a:cubicBezTo>
                  <a:cubicBezTo>
                    <a:pt x="736505" y="2307607"/>
                    <a:pt x="729459" y="2296768"/>
                    <a:pt x="722956" y="2285929"/>
                  </a:cubicBezTo>
                  <a:cubicBezTo>
                    <a:pt x="712659" y="2269129"/>
                    <a:pt x="702904" y="2253412"/>
                    <a:pt x="676349" y="2237154"/>
                  </a:cubicBezTo>
                  <a:cubicBezTo>
                    <a:pt x="643832" y="2216018"/>
                    <a:pt x="632451" y="2205721"/>
                    <a:pt x="632451" y="2205721"/>
                  </a:cubicBezTo>
                  <a:lnTo>
                    <a:pt x="598308" y="2173204"/>
                  </a:lnTo>
                  <a:lnTo>
                    <a:pt x="584760" y="2217644"/>
                  </a:lnTo>
                  <a:lnTo>
                    <a:pt x="584760" y="2217644"/>
                  </a:lnTo>
                  <a:cubicBezTo>
                    <a:pt x="584760" y="2218186"/>
                    <a:pt x="584218" y="2219270"/>
                    <a:pt x="583676" y="2219812"/>
                  </a:cubicBezTo>
                  <a:cubicBezTo>
                    <a:pt x="577715" y="2216018"/>
                    <a:pt x="573379" y="2210598"/>
                    <a:pt x="567418" y="2203011"/>
                  </a:cubicBezTo>
                  <a:cubicBezTo>
                    <a:pt x="555495" y="2187837"/>
                    <a:pt x="538153" y="2165617"/>
                    <a:pt x="497507" y="2166159"/>
                  </a:cubicBezTo>
                  <a:cubicBezTo>
                    <a:pt x="497507" y="2166159"/>
                    <a:pt x="497507" y="2166159"/>
                    <a:pt x="497507" y="2166159"/>
                  </a:cubicBezTo>
                  <a:cubicBezTo>
                    <a:pt x="476913" y="2166701"/>
                    <a:pt x="455235" y="2141771"/>
                    <a:pt x="449815" y="2133100"/>
                  </a:cubicBezTo>
                  <a:lnTo>
                    <a:pt x="441144" y="2120093"/>
                  </a:lnTo>
                  <a:lnTo>
                    <a:pt x="43356" y="2128765"/>
                  </a:lnTo>
                  <a:cubicBezTo>
                    <a:pt x="41730" y="2127681"/>
                    <a:pt x="40104" y="2126597"/>
                    <a:pt x="38478" y="2125513"/>
                  </a:cubicBezTo>
                  <a:cubicBezTo>
                    <a:pt x="37394" y="2124429"/>
                    <a:pt x="36310" y="2123887"/>
                    <a:pt x="35227" y="2122803"/>
                  </a:cubicBezTo>
                  <a:cubicBezTo>
                    <a:pt x="31975" y="2120093"/>
                    <a:pt x="28723" y="2117384"/>
                    <a:pt x="26013" y="2114132"/>
                  </a:cubicBezTo>
                  <a:cubicBezTo>
                    <a:pt x="21136" y="2108713"/>
                    <a:pt x="16800" y="2103293"/>
                    <a:pt x="13549" y="2098416"/>
                  </a:cubicBezTo>
                  <a:cubicBezTo>
                    <a:pt x="3252" y="2083241"/>
                    <a:pt x="0" y="2069151"/>
                    <a:pt x="0" y="2062647"/>
                  </a:cubicBezTo>
                  <a:cubicBezTo>
                    <a:pt x="12465" y="2063731"/>
                    <a:pt x="24929" y="2064815"/>
                    <a:pt x="38478" y="2064273"/>
                  </a:cubicBezTo>
                  <a:cubicBezTo>
                    <a:pt x="112725" y="2062647"/>
                    <a:pt x="135487" y="2017666"/>
                    <a:pt x="140906" y="1979729"/>
                  </a:cubicBezTo>
                  <a:cubicBezTo>
                    <a:pt x="141990" y="1970516"/>
                    <a:pt x="143616" y="1962929"/>
                    <a:pt x="144700" y="1955342"/>
                  </a:cubicBezTo>
                  <a:cubicBezTo>
                    <a:pt x="145784" y="1949922"/>
                    <a:pt x="146325" y="1944503"/>
                    <a:pt x="146867" y="1939625"/>
                  </a:cubicBezTo>
                  <a:cubicBezTo>
                    <a:pt x="146867" y="1938000"/>
                    <a:pt x="147409" y="1936374"/>
                    <a:pt x="147409" y="1934748"/>
                  </a:cubicBezTo>
                  <a:cubicBezTo>
                    <a:pt x="147951" y="1930954"/>
                    <a:pt x="147951" y="1927702"/>
                    <a:pt x="147951" y="1924451"/>
                  </a:cubicBezTo>
                  <a:cubicBezTo>
                    <a:pt x="147951" y="1922825"/>
                    <a:pt x="147951" y="1921199"/>
                    <a:pt x="147951" y="1919573"/>
                  </a:cubicBezTo>
                  <a:cubicBezTo>
                    <a:pt x="147951" y="1916322"/>
                    <a:pt x="147409" y="1912528"/>
                    <a:pt x="147409" y="1909276"/>
                  </a:cubicBezTo>
                  <a:cubicBezTo>
                    <a:pt x="147409" y="1908193"/>
                    <a:pt x="147409" y="1907109"/>
                    <a:pt x="146867" y="1906025"/>
                  </a:cubicBezTo>
                  <a:cubicBezTo>
                    <a:pt x="146325" y="1902231"/>
                    <a:pt x="145242" y="1898438"/>
                    <a:pt x="143616" y="1894644"/>
                  </a:cubicBezTo>
                  <a:cubicBezTo>
                    <a:pt x="143074" y="1893560"/>
                    <a:pt x="142532" y="1892476"/>
                    <a:pt x="141448" y="1890850"/>
                  </a:cubicBezTo>
                  <a:cubicBezTo>
                    <a:pt x="140364" y="1888683"/>
                    <a:pt x="138738" y="1886515"/>
                    <a:pt x="137112" y="1884347"/>
                  </a:cubicBezTo>
                  <a:cubicBezTo>
                    <a:pt x="136028" y="1883263"/>
                    <a:pt x="134945" y="1881637"/>
                    <a:pt x="133861" y="1880553"/>
                  </a:cubicBezTo>
                  <a:cubicBezTo>
                    <a:pt x="131693" y="1878927"/>
                    <a:pt x="129525" y="1876760"/>
                    <a:pt x="127357" y="1875134"/>
                  </a:cubicBezTo>
                  <a:cubicBezTo>
                    <a:pt x="125731" y="1874050"/>
                    <a:pt x="124648" y="1872966"/>
                    <a:pt x="123022" y="1871882"/>
                  </a:cubicBezTo>
                  <a:cubicBezTo>
                    <a:pt x="122480" y="1871882"/>
                    <a:pt x="122480" y="1871340"/>
                    <a:pt x="121938" y="1871340"/>
                  </a:cubicBezTo>
                  <a:cubicBezTo>
                    <a:pt x="121938" y="1871340"/>
                    <a:pt x="121938" y="1870798"/>
                    <a:pt x="122480" y="1870798"/>
                  </a:cubicBezTo>
                  <a:cubicBezTo>
                    <a:pt x="123564" y="1869172"/>
                    <a:pt x="125189" y="1867547"/>
                    <a:pt x="125189" y="1867005"/>
                  </a:cubicBezTo>
                  <a:cubicBezTo>
                    <a:pt x="142532" y="1863211"/>
                    <a:pt x="172881" y="1850204"/>
                    <a:pt x="216778" y="1830152"/>
                  </a:cubicBezTo>
                  <a:cubicBezTo>
                    <a:pt x="243334" y="1818230"/>
                    <a:pt x="273141" y="1804681"/>
                    <a:pt x="282896" y="1801971"/>
                  </a:cubicBezTo>
                  <a:cubicBezTo>
                    <a:pt x="287232" y="1800887"/>
                    <a:pt x="290483" y="1800345"/>
                    <a:pt x="293193" y="1799803"/>
                  </a:cubicBezTo>
                  <a:cubicBezTo>
                    <a:pt x="304574" y="1797635"/>
                    <a:pt x="319748" y="1794926"/>
                    <a:pt x="326794" y="1778667"/>
                  </a:cubicBezTo>
                  <a:cubicBezTo>
                    <a:pt x="333839" y="1761867"/>
                    <a:pt x="325168" y="1748860"/>
                    <a:pt x="316497" y="1735312"/>
                  </a:cubicBezTo>
                  <a:lnTo>
                    <a:pt x="311619" y="1728266"/>
                  </a:lnTo>
                  <a:cubicBezTo>
                    <a:pt x="310535" y="1726099"/>
                    <a:pt x="308909" y="1724473"/>
                    <a:pt x="307825" y="1722847"/>
                  </a:cubicBezTo>
                  <a:cubicBezTo>
                    <a:pt x="309993" y="1720137"/>
                    <a:pt x="312161" y="1716886"/>
                    <a:pt x="314871" y="1713634"/>
                  </a:cubicBezTo>
                  <a:cubicBezTo>
                    <a:pt x="333839" y="1688162"/>
                    <a:pt x="340884" y="1638845"/>
                    <a:pt x="339258" y="1553218"/>
                  </a:cubicBezTo>
                  <a:lnTo>
                    <a:pt x="346846" y="1548882"/>
                  </a:lnTo>
                  <a:cubicBezTo>
                    <a:pt x="378820" y="1530998"/>
                    <a:pt x="392911" y="1510946"/>
                    <a:pt x="388033" y="1490352"/>
                  </a:cubicBezTo>
                  <a:cubicBezTo>
                    <a:pt x="383698" y="1471384"/>
                    <a:pt x="367439" y="1461087"/>
                    <a:pt x="340342" y="1459461"/>
                  </a:cubicBezTo>
                  <a:lnTo>
                    <a:pt x="325168" y="1458377"/>
                  </a:lnTo>
                  <a:cubicBezTo>
                    <a:pt x="319206" y="1457835"/>
                    <a:pt x="312161" y="1457293"/>
                    <a:pt x="306200" y="1456751"/>
                  </a:cubicBezTo>
                  <a:cubicBezTo>
                    <a:pt x="323000" y="1428570"/>
                    <a:pt x="351723" y="1372750"/>
                    <a:pt x="349555" y="1333730"/>
                  </a:cubicBezTo>
                  <a:cubicBezTo>
                    <a:pt x="349555" y="1328852"/>
                    <a:pt x="349555" y="1322891"/>
                    <a:pt x="350097" y="1315303"/>
                  </a:cubicBezTo>
                  <a:cubicBezTo>
                    <a:pt x="352807" y="1263277"/>
                    <a:pt x="367981" y="1155429"/>
                    <a:pt x="388033" y="1133751"/>
                  </a:cubicBezTo>
                  <a:cubicBezTo>
                    <a:pt x="401582" y="1119119"/>
                    <a:pt x="417299" y="1108280"/>
                    <a:pt x="436809" y="1094731"/>
                  </a:cubicBezTo>
                  <a:cubicBezTo>
                    <a:pt x="460654" y="1078473"/>
                    <a:pt x="489919" y="1057879"/>
                    <a:pt x="525688" y="1023194"/>
                  </a:cubicBezTo>
                  <a:cubicBezTo>
                    <a:pt x="586928" y="963580"/>
                    <a:pt x="590179" y="903424"/>
                    <a:pt x="592347" y="858985"/>
                  </a:cubicBezTo>
                  <a:cubicBezTo>
                    <a:pt x="592889" y="851397"/>
                    <a:pt x="592889" y="843810"/>
                    <a:pt x="593973" y="835681"/>
                  </a:cubicBezTo>
                  <a:cubicBezTo>
                    <a:pt x="594515" y="826468"/>
                    <a:pt x="596141" y="812377"/>
                    <a:pt x="598308" y="795577"/>
                  </a:cubicBezTo>
                  <a:cubicBezTo>
                    <a:pt x="609147" y="698027"/>
                    <a:pt x="617277" y="606980"/>
                    <a:pt x="600476" y="562540"/>
                  </a:cubicBezTo>
                  <a:cubicBezTo>
                    <a:pt x="579340" y="505094"/>
                    <a:pt x="557662" y="479623"/>
                    <a:pt x="533275" y="450357"/>
                  </a:cubicBezTo>
                  <a:cubicBezTo>
                    <a:pt x="525146" y="441144"/>
                    <a:pt x="515933" y="433015"/>
                    <a:pt x="505636" y="426512"/>
                  </a:cubicBezTo>
                  <a:cubicBezTo>
                    <a:pt x="474745" y="407002"/>
                    <a:pt x="436809" y="399956"/>
                    <a:pt x="412963" y="400498"/>
                  </a:cubicBezTo>
                  <a:cubicBezTo>
                    <a:pt x="412963" y="400498"/>
                    <a:pt x="412963" y="400498"/>
                    <a:pt x="412963" y="400498"/>
                  </a:cubicBezTo>
                  <a:cubicBezTo>
                    <a:pt x="405918" y="401040"/>
                    <a:pt x="399414" y="402666"/>
                    <a:pt x="394537" y="404292"/>
                  </a:cubicBezTo>
                  <a:cubicBezTo>
                    <a:pt x="392911" y="400498"/>
                    <a:pt x="391285" y="393995"/>
                    <a:pt x="389117" y="384240"/>
                  </a:cubicBezTo>
                  <a:cubicBezTo>
                    <a:pt x="378278" y="333297"/>
                    <a:pt x="380446" y="328419"/>
                    <a:pt x="427596" y="308367"/>
                  </a:cubicBezTo>
                  <a:cubicBezTo>
                    <a:pt x="475287" y="287231"/>
                    <a:pt x="525688" y="243334"/>
                    <a:pt x="577173" y="176674"/>
                  </a:cubicBezTo>
                  <a:cubicBezTo>
                    <a:pt x="583676" y="168545"/>
                    <a:pt x="639497" y="94841"/>
                    <a:pt x="638413" y="49859"/>
                  </a:cubicBezTo>
                  <a:cubicBezTo>
                    <a:pt x="638413" y="40646"/>
                    <a:pt x="636245" y="33601"/>
                    <a:pt x="635161" y="28181"/>
                  </a:cubicBezTo>
                  <a:cubicBezTo>
                    <a:pt x="636787" y="26555"/>
                    <a:pt x="640038" y="24388"/>
                    <a:pt x="644374" y="22220"/>
                  </a:cubicBezTo>
                  <a:lnTo>
                    <a:pt x="646000" y="22220"/>
                  </a:lnTo>
                  <a:lnTo>
                    <a:pt x="653045" y="17342"/>
                  </a:lnTo>
                  <a:cubicBezTo>
                    <a:pt x="656297" y="15175"/>
                    <a:pt x="659006" y="13007"/>
                    <a:pt x="661716" y="10839"/>
                  </a:cubicBezTo>
                  <a:cubicBezTo>
                    <a:pt x="661716" y="10839"/>
                    <a:pt x="662258" y="10297"/>
                    <a:pt x="662258" y="10297"/>
                  </a:cubicBezTo>
                  <a:cubicBezTo>
                    <a:pt x="665510" y="7587"/>
                    <a:pt x="667678" y="4877"/>
                    <a:pt x="670388" y="2710"/>
                  </a:cubicBezTo>
                  <a:cubicBezTo>
                    <a:pt x="671471" y="1626"/>
                    <a:pt x="672555" y="1084"/>
                    <a:pt x="673097" y="0"/>
                  </a:cubicBezTo>
                  <a:cubicBezTo>
                    <a:pt x="673639" y="542"/>
                    <a:pt x="674181" y="1084"/>
                    <a:pt x="674723" y="1084"/>
                  </a:cubicBezTo>
                  <a:cubicBezTo>
                    <a:pt x="681226" y="5961"/>
                    <a:pt x="688272" y="13007"/>
                    <a:pt x="694233" y="17884"/>
                  </a:cubicBezTo>
                  <a:cubicBezTo>
                    <a:pt x="711034" y="33059"/>
                    <a:pt x="730002" y="50401"/>
                    <a:pt x="751137" y="60156"/>
                  </a:cubicBezTo>
                  <a:cubicBezTo>
                    <a:pt x="785822" y="75872"/>
                    <a:pt x="814003" y="102970"/>
                    <a:pt x="814545" y="121396"/>
                  </a:cubicBezTo>
                  <a:cubicBezTo>
                    <a:pt x="816713" y="164210"/>
                    <a:pt x="842726" y="168003"/>
                    <a:pt x="854107" y="168003"/>
                  </a:cubicBezTo>
                  <a:cubicBezTo>
                    <a:pt x="861694" y="168003"/>
                    <a:pt x="868740" y="165294"/>
                    <a:pt x="874701" y="163126"/>
                  </a:cubicBezTo>
                  <a:cubicBezTo>
                    <a:pt x="880663" y="160958"/>
                    <a:pt x="886082" y="159332"/>
                    <a:pt x="891502" y="158790"/>
                  </a:cubicBezTo>
                  <a:cubicBezTo>
                    <a:pt x="896921" y="158790"/>
                    <a:pt x="899631" y="159332"/>
                    <a:pt x="899631" y="158790"/>
                  </a:cubicBezTo>
                  <a:cubicBezTo>
                    <a:pt x="899631" y="159332"/>
                    <a:pt x="901257" y="162584"/>
                    <a:pt x="899631" y="172339"/>
                  </a:cubicBezTo>
                  <a:cubicBezTo>
                    <a:pt x="896379" y="195643"/>
                    <a:pt x="900715" y="228159"/>
                    <a:pt x="916973" y="246586"/>
                  </a:cubicBezTo>
                  <a:cubicBezTo>
                    <a:pt x="932148" y="263386"/>
                    <a:pt x="954367" y="267180"/>
                    <a:pt x="976045" y="252547"/>
                  </a:cubicBezTo>
                  <a:cubicBezTo>
                    <a:pt x="978755" y="253089"/>
                    <a:pt x="982007" y="254715"/>
                    <a:pt x="984716" y="256341"/>
                  </a:cubicBezTo>
                  <a:cubicBezTo>
                    <a:pt x="967374" y="274225"/>
                    <a:pt x="956535" y="299696"/>
                    <a:pt x="955451" y="327335"/>
                  </a:cubicBezTo>
                  <a:cubicBezTo>
                    <a:pt x="953825" y="362020"/>
                    <a:pt x="966832" y="396163"/>
                    <a:pt x="992303" y="423260"/>
                  </a:cubicBezTo>
                  <a:cubicBezTo>
                    <a:pt x="1005852" y="437893"/>
                    <a:pt x="1015065" y="452525"/>
                    <a:pt x="1023194" y="464990"/>
                  </a:cubicBezTo>
                  <a:cubicBezTo>
                    <a:pt x="1039453" y="490461"/>
                    <a:pt x="1057337" y="519185"/>
                    <a:pt x="1100151" y="518101"/>
                  </a:cubicBezTo>
                  <a:cubicBezTo>
                    <a:pt x="1108280" y="518101"/>
                    <a:pt x="1119119" y="529481"/>
                    <a:pt x="1128874" y="539237"/>
                  </a:cubicBezTo>
                  <a:cubicBezTo>
                    <a:pt x="1142964" y="553869"/>
                    <a:pt x="1158681" y="570669"/>
                    <a:pt x="1182527" y="570127"/>
                  </a:cubicBezTo>
                  <a:cubicBezTo>
                    <a:pt x="1189030" y="570127"/>
                    <a:pt x="1195533" y="568502"/>
                    <a:pt x="1200411" y="566334"/>
                  </a:cubicBezTo>
                  <a:cubicBezTo>
                    <a:pt x="1222631" y="557121"/>
                    <a:pt x="1233469" y="540320"/>
                    <a:pt x="1240515" y="528940"/>
                  </a:cubicBezTo>
                  <a:cubicBezTo>
                    <a:pt x="1241057" y="528398"/>
                    <a:pt x="1241057" y="527856"/>
                    <a:pt x="1241599" y="526772"/>
                  </a:cubicBezTo>
                  <a:cubicBezTo>
                    <a:pt x="1244851" y="527856"/>
                    <a:pt x="1248102" y="530023"/>
                    <a:pt x="1251896" y="531649"/>
                  </a:cubicBezTo>
                  <a:cubicBezTo>
                    <a:pt x="1261651" y="537069"/>
                    <a:pt x="1274658" y="544114"/>
                    <a:pt x="1295251" y="543572"/>
                  </a:cubicBezTo>
                  <a:lnTo>
                    <a:pt x="1321807" y="543030"/>
                  </a:lnTo>
                  <a:cubicBezTo>
                    <a:pt x="1322349" y="544656"/>
                    <a:pt x="1323433" y="546282"/>
                    <a:pt x="1323433" y="547908"/>
                  </a:cubicBezTo>
                  <a:cubicBezTo>
                    <a:pt x="1321807" y="548992"/>
                    <a:pt x="1320181" y="550076"/>
                    <a:pt x="1318555" y="551701"/>
                  </a:cubicBezTo>
                  <a:cubicBezTo>
                    <a:pt x="1318013" y="552243"/>
                    <a:pt x="1316929" y="552785"/>
                    <a:pt x="1316387" y="553327"/>
                  </a:cubicBezTo>
                  <a:cubicBezTo>
                    <a:pt x="1314761" y="554411"/>
                    <a:pt x="1313677" y="556037"/>
                    <a:pt x="1312594" y="557121"/>
                  </a:cubicBezTo>
                  <a:cubicBezTo>
                    <a:pt x="1312052" y="557663"/>
                    <a:pt x="1311510" y="558205"/>
                    <a:pt x="1310968" y="558747"/>
                  </a:cubicBezTo>
                  <a:cubicBezTo>
                    <a:pt x="1309342" y="560372"/>
                    <a:pt x="1308258" y="561998"/>
                    <a:pt x="1307174" y="563624"/>
                  </a:cubicBezTo>
                  <a:cubicBezTo>
                    <a:pt x="1307174" y="564166"/>
                    <a:pt x="1306632" y="564166"/>
                    <a:pt x="1306632" y="564708"/>
                  </a:cubicBezTo>
                  <a:cubicBezTo>
                    <a:pt x="1305548" y="566334"/>
                    <a:pt x="1304465" y="568502"/>
                    <a:pt x="1303381" y="570669"/>
                  </a:cubicBezTo>
                  <a:cubicBezTo>
                    <a:pt x="1303381" y="570669"/>
                    <a:pt x="1303381" y="570669"/>
                    <a:pt x="1303381" y="571211"/>
                  </a:cubicBezTo>
                  <a:cubicBezTo>
                    <a:pt x="1302297" y="573379"/>
                    <a:pt x="1301755" y="575547"/>
                    <a:pt x="1301213" y="577715"/>
                  </a:cubicBezTo>
                  <a:cubicBezTo>
                    <a:pt x="1301213" y="577715"/>
                    <a:pt x="1301213" y="577715"/>
                    <a:pt x="1301213" y="577715"/>
                  </a:cubicBezTo>
                  <a:cubicBezTo>
                    <a:pt x="1299587" y="584760"/>
                    <a:pt x="1299045" y="593431"/>
                    <a:pt x="1299587" y="604270"/>
                  </a:cubicBezTo>
                  <a:cubicBezTo>
                    <a:pt x="1300129" y="628658"/>
                    <a:pt x="1312052" y="643832"/>
                    <a:pt x="1319097" y="653045"/>
                  </a:cubicBezTo>
                  <a:cubicBezTo>
                    <a:pt x="1320181" y="654129"/>
                    <a:pt x="1321265" y="655213"/>
                    <a:pt x="1321807" y="656839"/>
                  </a:cubicBezTo>
                  <a:cubicBezTo>
                    <a:pt x="1321807" y="659007"/>
                    <a:pt x="1321807" y="661175"/>
                    <a:pt x="1322349" y="664426"/>
                  </a:cubicBezTo>
                  <a:cubicBezTo>
                    <a:pt x="1323433" y="686104"/>
                    <a:pt x="1325059" y="716995"/>
                    <a:pt x="1336439" y="736505"/>
                  </a:cubicBezTo>
                  <a:cubicBezTo>
                    <a:pt x="1343485" y="748428"/>
                    <a:pt x="1354323" y="756557"/>
                    <a:pt x="1370582" y="756015"/>
                  </a:cubicBezTo>
                  <a:lnTo>
                    <a:pt x="1370582" y="756015"/>
                  </a:lnTo>
                  <a:cubicBezTo>
                    <a:pt x="1372208" y="756015"/>
                    <a:pt x="1373834" y="756015"/>
                    <a:pt x="1375459" y="755473"/>
                  </a:cubicBezTo>
                  <a:cubicBezTo>
                    <a:pt x="1379795" y="771731"/>
                    <a:pt x="1390092" y="780403"/>
                    <a:pt x="1396595" y="786364"/>
                  </a:cubicBezTo>
                  <a:cubicBezTo>
                    <a:pt x="1400389" y="789615"/>
                    <a:pt x="1402015" y="791242"/>
                    <a:pt x="1403641" y="794493"/>
                  </a:cubicBezTo>
                  <a:cubicBezTo>
                    <a:pt x="1416105" y="819965"/>
                    <a:pt x="1444829" y="822132"/>
                    <a:pt x="1461629" y="823216"/>
                  </a:cubicBezTo>
                  <a:cubicBezTo>
                    <a:pt x="1464881" y="823216"/>
                    <a:pt x="1469758" y="823758"/>
                    <a:pt x="1472468" y="824300"/>
                  </a:cubicBezTo>
                  <a:cubicBezTo>
                    <a:pt x="1473010" y="825926"/>
                    <a:pt x="1474094" y="827552"/>
                    <a:pt x="1475178" y="830261"/>
                  </a:cubicBezTo>
                  <a:cubicBezTo>
                    <a:pt x="1477887" y="837307"/>
                    <a:pt x="1481681" y="846520"/>
                    <a:pt x="1490894" y="857901"/>
                  </a:cubicBezTo>
                  <a:cubicBezTo>
                    <a:pt x="1494146" y="861695"/>
                    <a:pt x="1497939" y="865488"/>
                    <a:pt x="1502275" y="869282"/>
                  </a:cubicBezTo>
                  <a:cubicBezTo>
                    <a:pt x="1511488" y="876869"/>
                    <a:pt x="1526120" y="886624"/>
                    <a:pt x="1544547" y="886082"/>
                  </a:cubicBezTo>
                  <a:cubicBezTo>
                    <a:pt x="1565682" y="885540"/>
                    <a:pt x="1580857" y="872534"/>
                    <a:pt x="1594406" y="858443"/>
                  </a:cubicBezTo>
                  <a:cubicBezTo>
                    <a:pt x="1603619" y="848688"/>
                    <a:pt x="1609580" y="843268"/>
                    <a:pt x="1611206" y="842726"/>
                  </a:cubicBezTo>
                  <a:cubicBezTo>
                    <a:pt x="1611206" y="842726"/>
                    <a:pt x="1611748" y="842726"/>
                    <a:pt x="1612290" y="842726"/>
                  </a:cubicBezTo>
                  <a:cubicBezTo>
                    <a:pt x="1612832" y="843268"/>
                    <a:pt x="1613916" y="843810"/>
                    <a:pt x="1614458" y="843810"/>
                  </a:cubicBezTo>
                  <a:cubicBezTo>
                    <a:pt x="1620961" y="847604"/>
                    <a:pt x="1631258" y="854107"/>
                    <a:pt x="1645349" y="854107"/>
                  </a:cubicBezTo>
                  <a:cubicBezTo>
                    <a:pt x="1657271" y="854107"/>
                    <a:pt x="1668110" y="849230"/>
                    <a:pt x="1678408" y="839475"/>
                  </a:cubicBezTo>
                  <a:lnTo>
                    <a:pt x="1680575" y="837307"/>
                  </a:lnTo>
                  <a:cubicBezTo>
                    <a:pt x="1682743" y="835139"/>
                    <a:pt x="1685453" y="832971"/>
                    <a:pt x="1687620" y="830804"/>
                  </a:cubicBezTo>
                  <a:cubicBezTo>
                    <a:pt x="1697917" y="843810"/>
                    <a:pt x="1715802" y="865488"/>
                    <a:pt x="1747234" y="867114"/>
                  </a:cubicBezTo>
                  <a:cubicBezTo>
                    <a:pt x="1753196" y="867656"/>
                    <a:pt x="1760241" y="867656"/>
                    <a:pt x="1766745" y="867656"/>
                  </a:cubicBezTo>
                  <a:cubicBezTo>
                    <a:pt x="1774332" y="867656"/>
                    <a:pt x="1786255" y="868198"/>
                    <a:pt x="1794384" y="868740"/>
                  </a:cubicBezTo>
                  <a:cubicBezTo>
                    <a:pt x="1797094" y="909928"/>
                    <a:pt x="1809558" y="933773"/>
                    <a:pt x="1830694" y="939735"/>
                  </a:cubicBezTo>
                  <a:cubicBezTo>
                    <a:pt x="1836114" y="943528"/>
                    <a:pt x="1850746" y="959245"/>
                    <a:pt x="1871340" y="989052"/>
                  </a:cubicBezTo>
                  <a:cubicBezTo>
                    <a:pt x="1890308" y="1015065"/>
                    <a:pt x="1907651" y="1026988"/>
                    <a:pt x="1926619" y="1026988"/>
                  </a:cubicBezTo>
                  <a:cubicBezTo>
                    <a:pt x="1934206" y="1026988"/>
                    <a:pt x="1959136" y="1023736"/>
                    <a:pt x="1966181" y="987426"/>
                  </a:cubicBezTo>
                  <a:cubicBezTo>
                    <a:pt x="1967265" y="983090"/>
                    <a:pt x="1981355" y="973877"/>
                    <a:pt x="1994904" y="973335"/>
                  </a:cubicBezTo>
                  <a:cubicBezTo>
                    <a:pt x="2000866" y="976587"/>
                    <a:pt x="2018208" y="993387"/>
                    <a:pt x="2030130" y="1004226"/>
                  </a:cubicBezTo>
                  <a:cubicBezTo>
                    <a:pt x="2062647" y="1035659"/>
                    <a:pt x="2083783" y="1055169"/>
                    <a:pt x="2105461" y="1056795"/>
                  </a:cubicBezTo>
                  <a:cubicBezTo>
                    <a:pt x="2115758" y="1057337"/>
                    <a:pt x="2129849" y="1057337"/>
                    <a:pt x="2144481" y="1056795"/>
                  </a:cubicBezTo>
                  <a:cubicBezTo>
                    <a:pt x="2163991" y="1056253"/>
                    <a:pt x="2187837" y="1055711"/>
                    <a:pt x="2199760" y="1058421"/>
                  </a:cubicBezTo>
                  <a:cubicBezTo>
                    <a:pt x="2212225" y="1061131"/>
                    <a:pt x="2219812" y="1063840"/>
                    <a:pt x="2224147" y="1066008"/>
                  </a:cubicBezTo>
                  <a:cubicBezTo>
                    <a:pt x="2231193" y="1093105"/>
                    <a:pt x="2265877" y="1116409"/>
                    <a:pt x="2301104" y="1115867"/>
                  </a:cubicBezTo>
                  <a:cubicBezTo>
                    <a:pt x="2301104" y="1115867"/>
                    <a:pt x="2301104" y="1115867"/>
                    <a:pt x="2301104" y="1115867"/>
                  </a:cubicBezTo>
                  <a:lnTo>
                    <a:pt x="2302188" y="1115867"/>
                  </a:lnTo>
                  <a:cubicBezTo>
                    <a:pt x="2298394" y="1125622"/>
                    <a:pt x="2296768" y="1135919"/>
                    <a:pt x="2301104" y="1147300"/>
                  </a:cubicBezTo>
                  <a:cubicBezTo>
                    <a:pt x="2308691" y="1167352"/>
                    <a:pt x="2329827" y="1176023"/>
                    <a:pt x="2348253" y="1180901"/>
                  </a:cubicBezTo>
                  <a:cubicBezTo>
                    <a:pt x="2358550" y="1183610"/>
                    <a:pt x="2364511" y="1187946"/>
                    <a:pt x="2371557" y="1192282"/>
                  </a:cubicBezTo>
                  <a:cubicBezTo>
                    <a:pt x="2379686" y="1198243"/>
                    <a:pt x="2391067" y="1205830"/>
                    <a:pt x="2407325" y="1205288"/>
                  </a:cubicBezTo>
                  <a:cubicBezTo>
                    <a:pt x="2418706" y="1205288"/>
                    <a:pt x="2429545" y="1200953"/>
                    <a:pt x="2443094" y="1191198"/>
                  </a:cubicBezTo>
                  <a:cubicBezTo>
                    <a:pt x="2456100" y="1180901"/>
                    <a:pt x="2464230" y="1171146"/>
                    <a:pt x="2469649" y="1163558"/>
                  </a:cubicBezTo>
                  <a:cubicBezTo>
                    <a:pt x="2477236" y="1154346"/>
                    <a:pt x="2477236" y="1154346"/>
                    <a:pt x="2485365" y="1153262"/>
                  </a:cubicBezTo>
                  <a:cubicBezTo>
                    <a:pt x="2494037" y="1152178"/>
                    <a:pt x="2504333" y="1153262"/>
                    <a:pt x="2514631" y="1153803"/>
                  </a:cubicBezTo>
                  <a:cubicBezTo>
                    <a:pt x="2524927" y="1154346"/>
                    <a:pt x="2534683" y="1155429"/>
                    <a:pt x="2544438" y="1154887"/>
                  </a:cubicBezTo>
                  <a:cubicBezTo>
                    <a:pt x="2574786" y="1154346"/>
                    <a:pt x="2595922" y="1143507"/>
                    <a:pt x="2608387" y="1122371"/>
                  </a:cubicBezTo>
                  <a:cubicBezTo>
                    <a:pt x="2612181" y="1115325"/>
                    <a:pt x="2616516" y="1109906"/>
                    <a:pt x="2620310" y="1104486"/>
                  </a:cubicBezTo>
                  <a:cubicBezTo>
                    <a:pt x="2633317" y="1086602"/>
                    <a:pt x="2648491" y="1066008"/>
                    <a:pt x="2647407" y="1022652"/>
                  </a:cubicBezTo>
                  <a:cubicBezTo>
                    <a:pt x="2646323" y="999349"/>
                    <a:pt x="2651201" y="992845"/>
                    <a:pt x="2652285" y="991762"/>
                  </a:cubicBezTo>
                  <a:cubicBezTo>
                    <a:pt x="2654453" y="989594"/>
                    <a:pt x="2659872" y="989594"/>
                    <a:pt x="2662040" y="989594"/>
                  </a:cubicBezTo>
                  <a:cubicBezTo>
                    <a:pt x="2669627" y="989594"/>
                    <a:pt x="2677756" y="996639"/>
                    <a:pt x="2689137" y="1007478"/>
                  </a:cubicBezTo>
                  <a:cubicBezTo>
                    <a:pt x="2697266" y="1015065"/>
                    <a:pt x="2705937" y="1023194"/>
                    <a:pt x="2717318" y="1029156"/>
                  </a:cubicBezTo>
                  <a:cubicBezTo>
                    <a:pt x="2717318" y="1029156"/>
                    <a:pt x="2717318" y="1029156"/>
                    <a:pt x="2717318" y="1029156"/>
                  </a:cubicBezTo>
                  <a:cubicBezTo>
                    <a:pt x="2725990" y="1033491"/>
                    <a:pt x="2744416" y="1050834"/>
                    <a:pt x="2759590" y="1067634"/>
                  </a:cubicBezTo>
                  <a:cubicBezTo>
                    <a:pt x="2759048" y="1073054"/>
                    <a:pt x="2757964" y="1080641"/>
                    <a:pt x="2755797" y="1088770"/>
                  </a:cubicBezTo>
                  <a:cubicBezTo>
                    <a:pt x="2755797" y="1088770"/>
                    <a:pt x="2755797" y="1089312"/>
                    <a:pt x="2755797" y="1089312"/>
                  </a:cubicBezTo>
                  <a:cubicBezTo>
                    <a:pt x="2754713" y="1093648"/>
                    <a:pt x="2753629" y="1097983"/>
                    <a:pt x="2752003" y="1102861"/>
                  </a:cubicBezTo>
                  <a:cubicBezTo>
                    <a:pt x="2750377" y="1107738"/>
                    <a:pt x="2748751" y="1112616"/>
                    <a:pt x="2746583" y="1118035"/>
                  </a:cubicBezTo>
                  <a:cubicBezTo>
                    <a:pt x="2738996" y="1135919"/>
                    <a:pt x="2722196" y="1152719"/>
                    <a:pt x="2707021" y="1167894"/>
                  </a:cubicBezTo>
                  <a:cubicBezTo>
                    <a:pt x="2694557" y="1180901"/>
                    <a:pt x="2683176" y="1191740"/>
                    <a:pt x="2676672" y="1204204"/>
                  </a:cubicBezTo>
                  <a:cubicBezTo>
                    <a:pt x="2672879" y="1211792"/>
                    <a:pt x="2666917" y="1220463"/>
                    <a:pt x="2660414" y="1230218"/>
                  </a:cubicBezTo>
                  <a:cubicBezTo>
                    <a:pt x="2648491" y="1248644"/>
                    <a:pt x="2633859" y="1270864"/>
                    <a:pt x="2622478" y="1295252"/>
                  </a:cubicBezTo>
                  <a:cubicBezTo>
                    <a:pt x="2621936" y="1296877"/>
                    <a:pt x="2620852" y="1299045"/>
                    <a:pt x="2619768" y="1301213"/>
                  </a:cubicBezTo>
                  <a:cubicBezTo>
                    <a:pt x="2619226" y="1301755"/>
                    <a:pt x="2619226" y="1302839"/>
                    <a:pt x="2618684" y="1303381"/>
                  </a:cubicBezTo>
                  <a:cubicBezTo>
                    <a:pt x="2617600" y="1305007"/>
                    <a:pt x="2616516" y="1307174"/>
                    <a:pt x="2615432" y="1308800"/>
                  </a:cubicBezTo>
                  <a:cubicBezTo>
                    <a:pt x="2614891" y="1309884"/>
                    <a:pt x="2614348" y="1310968"/>
                    <a:pt x="2613807" y="1311510"/>
                  </a:cubicBezTo>
                  <a:cubicBezTo>
                    <a:pt x="2612723" y="1313678"/>
                    <a:pt x="2611639" y="1315303"/>
                    <a:pt x="2610555" y="1318013"/>
                  </a:cubicBezTo>
                  <a:cubicBezTo>
                    <a:pt x="2610013" y="1319097"/>
                    <a:pt x="2609471" y="1320181"/>
                    <a:pt x="2608387" y="1321265"/>
                  </a:cubicBezTo>
                  <a:cubicBezTo>
                    <a:pt x="2607303" y="1323432"/>
                    <a:pt x="2605677" y="1325600"/>
                    <a:pt x="2604593" y="1328310"/>
                  </a:cubicBezTo>
                  <a:cubicBezTo>
                    <a:pt x="2604052" y="1329394"/>
                    <a:pt x="2602968" y="1331020"/>
                    <a:pt x="2602426" y="1332104"/>
                  </a:cubicBezTo>
                  <a:cubicBezTo>
                    <a:pt x="2600800" y="1334271"/>
                    <a:pt x="2599716" y="1336981"/>
                    <a:pt x="2598090" y="1339691"/>
                  </a:cubicBezTo>
                  <a:cubicBezTo>
                    <a:pt x="2597006" y="1341317"/>
                    <a:pt x="2596464" y="1342943"/>
                    <a:pt x="2595380" y="1344569"/>
                  </a:cubicBezTo>
                  <a:cubicBezTo>
                    <a:pt x="2593755" y="1347278"/>
                    <a:pt x="2592671" y="1349446"/>
                    <a:pt x="2591045" y="1352156"/>
                  </a:cubicBezTo>
                  <a:cubicBezTo>
                    <a:pt x="2589961" y="1353782"/>
                    <a:pt x="2588877" y="1355407"/>
                    <a:pt x="2587793" y="1357575"/>
                  </a:cubicBezTo>
                  <a:cubicBezTo>
                    <a:pt x="2586167" y="1359743"/>
                    <a:pt x="2585084" y="1362453"/>
                    <a:pt x="2583458" y="1364621"/>
                  </a:cubicBezTo>
                  <a:cubicBezTo>
                    <a:pt x="2582374" y="1366788"/>
                    <a:pt x="2580748" y="1368956"/>
                    <a:pt x="2579664" y="1371124"/>
                  </a:cubicBezTo>
                  <a:cubicBezTo>
                    <a:pt x="2578580" y="1372750"/>
                    <a:pt x="2577496" y="1374917"/>
                    <a:pt x="2576412" y="1376543"/>
                  </a:cubicBezTo>
                  <a:cubicBezTo>
                    <a:pt x="2574786" y="1379253"/>
                    <a:pt x="2573161" y="1381963"/>
                    <a:pt x="2571535" y="1384673"/>
                  </a:cubicBezTo>
                  <a:cubicBezTo>
                    <a:pt x="2570993" y="1385756"/>
                    <a:pt x="2570451" y="1386840"/>
                    <a:pt x="2569367" y="1387924"/>
                  </a:cubicBezTo>
                  <a:cubicBezTo>
                    <a:pt x="2551483" y="1417189"/>
                    <a:pt x="2533056" y="1446454"/>
                    <a:pt x="2520592" y="1467048"/>
                  </a:cubicBezTo>
                  <a:lnTo>
                    <a:pt x="2518966" y="1467048"/>
                  </a:lnTo>
                  <a:lnTo>
                    <a:pt x="2517340" y="1471926"/>
                  </a:lnTo>
                  <a:cubicBezTo>
                    <a:pt x="2515714" y="1474094"/>
                    <a:pt x="2514631" y="1476261"/>
                    <a:pt x="2513547" y="1478429"/>
                  </a:cubicBezTo>
                  <a:lnTo>
                    <a:pt x="2507043" y="1488726"/>
                  </a:lnTo>
                  <a:lnTo>
                    <a:pt x="2508669" y="1496313"/>
                  </a:lnTo>
                  <a:cubicBezTo>
                    <a:pt x="2500540" y="1515282"/>
                    <a:pt x="2483198" y="1555386"/>
                    <a:pt x="2465855" y="1594406"/>
                  </a:cubicBezTo>
                  <a:cubicBezTo>
                    <a:pt x="2463687" y="1599825"/>
                    <a:pt x="2462062" y="1603619"/>
                    <a:pt x="2460436" y="1607412"/>
                  </a:cubicBezTo>
                </a:path>
              </a:pathLst>
            </a:custGeom>
            <a:grpFill/>
            <a:ln w="5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C0270C2F-061D-453E-0CED-03BCDF105DFD}"/>
                </a:ext>
              </a:extLst>
            </p:cNvPr>
            <p:cNvSpPr/>
            <p:nvPr/>
          </p:nvSpPr>
          <p:spPr>
            <a:xfrm>
              <a:off x="8492007" y="4328339"/>
              <a:ext cx="2068825" cy="1639650"/>
            </a:xfrm>
            <a:custGeom>
              <a:avLst/>
              <a:gdLst>
                <a:gd name="connsiteX0" fmla="*/ 1745981 w 2091742"/>
                <a:gd name="connsiteY0" fmla="*/ 1636135 h 1657813"/>
                <a:gd name="connsiteX1" fmla="*/ 1745981 w 2091742"/>
                <a:gd name="connsiteY1" fmla="*/ 1636135 h 1657813"/>
                <a:gd name="connsiteX2" fmla="*/ 1408349 w 2091742"/>
                <a:gd name="connsiteY2" fmla="*/ 1644807 h 1657813"/>
                <a:gd name="connsiteX3" fmla="*/ 1408349 w 2091742"/>
                <a:gd name="connsiteY3" fmla="*/ 1644264 h 1657813"/>
                <a:gd name="connsiteX4" fmla="*/ 1340064 w 2091742"/>
                <a:gd name="connsiteY4" fmla="*/ 1645891 h 1657813"/>
                <a:gd name="connsiteX5" fmla="*/ 1204577 w 2091742"/>
                <a:gd name="connsiteY5" fmla="*/ 1648600 h 1657813"/>
                <a:gd name="connsiteX6" fmla="*/ 1204577 w 2091742"/>
                <a:gd name="connsiteY6" fmla="*/ 1649142 h 1657813"/>
                <a:gd name="connsiteX7" fmla="*/ 697315 w 2091742"/>
                <a:gd name="connsiteY7" fmla="*/ 1656188 h 1657813"/>
                <a:gd name="connsiteX8" fmla="*/ 697315 w 2091742"/>
                <a:gd name="connsiteY8" fmla="*/ 1655646 h 1657813"/>
                <a:gd name="connsiteX9" fmla="*/ 496795 w 2091742"/>
                <a:gd name="connsiteY9" fmla="*/ 1656730 h 1657813"/>
                <a:gd name="connsiteX10" fmla="*/ 496795 w 2091742"/>
                <a:gd name="connsiteY10" fmla="*/ 1657271 h 1657813"/>
                <a:gd name="connsiteX11" fmla="*/ 282185 w 2091742"/>
                <a:gd name="connsiteY11" fmla="*/ 1657813 h 1657813"/>
                <a:gd name="connsiteX12" fmla="*/ 282727 w 2091742"/>
                <a:gd name="connsiteY12" fmla="*/ 1650226 h 1657813"/>
                <a:gd name="connsiteX13" fmla="*/ 282727 w 2091742"/>
                <a:gd name="connsiteY13" fmla="*/ 1641555 h 1657813"/>
                <a:gd name="connsiteX14" fmla="*/ 214983 w 2091742"/>
                <a:gd name="connsiteY14" fmla="*/ 1522869 h 1657813"/>
                <a:gd name="connsiteX15" fmla="*/ 199267 w 2091742"/>
                <a:gd name="connsiteY15" fmla="*/ 1476804 h 1657813"/>
                <a:gd name="connsiteX16" fmla="*/ 199267 w 2091742"/>
                <a:gd name="connsiteY16" fmla="*/ 1450248 h 1657813"/>
                <a:gd name="connsiteX17" fmla="*/ 199809 w 2091742"/>
                <a:gd name="connsiteY17" fmla="*/ 1438867 h 1657813"/>
                <a:gd name="connsiteX18" fmla="*/ 213899 w 2091742"/>
                <a:gd name="connsiteY18" fmla="*/ 1436700 h 1657813"/>
                <a:gd name="connsiteX19" fmla="*/ 228532 w 2091742"/>
                <a:gd name="connsiteY19" fmla="*/ 1436700 h 1657813"/>
                <a:gd name="connsiteX20" fmla="*/ 246958 w 2091742"/>
                <a:gd name="connsiteY20" fmla="*/ 1436700 h 1657813"/>
                <a:gd name="connsiteX21" fmla="*/ 290856 w 2091742"/>
                <a:gd name="connsiteY21" fmla="*/ 1407434 h 1657813"/>
                <a:gd name="connsiteX22" fmla="*/ 250752 w 2091742"/>
                <a:gd name="connsiteY22" fmla="*/ 1315845 h 1657813"/>
                <a:gd name="connsiteX23" fmla="*/ 238829 w 2091742"/>
                <a:gd name="connsiteY23" fmla="*/ 1244850 h 1657813"/>
                <a:gd name="connsiteX24" fmla="*/ 243165 w 2091742"/>
                <a:gd name="connsiteY24" fmla="*/ 1177107 h 1657813"/>
                <a:gd name="connsiteX25" fmla="*/ 229074 w 2091742"/>
                <a:gd name="connsiteY25" fmla="*/ 1161932 h 1657813"/>
                <a:gd name="connsiteX26" fmla="*/ 252920 w 2091742"/>
                <a:gd name="connsiteY26" fmla="*/ 1110990 h 1657813"/>
                <a:gd name="connsiteX27" fmla="*/ 248042 w 2091742"/>
                <a:gd name="connsiteY27" fmla="*/ 1004768 h 1657813"/>
                <a:gd name="connsiteX28" fmla="*/ 242081 w 2091742"/>
                <a:gd name="connsiteY28" fmla="*/ 985800 h 1657813"/>
                <a:gd name="connsiteX29" fmla="*/ 229074 w 2091742"/>
                <a:gd name="connsiteY29" fmla="*/ 957619 h 1657813"/>
                <a:gd name="connsiteX30" fmla="*/ 209022 w 2091742"/>
                <a:gd name="connsiteY30" fmla="*/ 889876 h 1657813"/>
                <a:gd name="connsiteX31" fmla="*/ 188970 w 2091742"/>
                <a:gd name="connsiteY31" fmla="*/ 822132 h 1657813"/>
                <a:gd name="connsiteX32" fmla="*/ 153201 w 2091742"/>
                <a:gd name="connsiteY32" fmla="*/ 780945 h 1657813"/>
                <a:gd name="connsiteX33" fmla="*/ 70826 w 2091742"/>
                <a:gd name="connsiteY33" fmla="*/ 725124 h 1657813"/>
                <a:gd name="connsiteX34" fmla="*/ 36141 w 2091742"/>
                <a:gd name="connsiteY34" fmla="*/ 730543 h 1657813"/>
                <a:gd name="connsiteX35" fmla="*/ 22050 w 2091742"/>
                <a:gd name="connsiteY35" fmla="*/ 733795 h 1657813"/>
                <a:gd name="connsiteX36" fmla="*/ 4708 w 2091742"/>
                <a:gd name="connsiteY36" fmla="*/ 737589 h 1657813"/>
                <a:gd name="connsiteX37" fmla="*/ 915 w 2091742"/>
                <a:gd name="connsiteY37" fmla="*/ 728376 h 1657813"/>
                <a:gd name="connsiteX38" fmla="*/ 915 w 2091742"/>
                <a:gd name="connsiteY38" fmla="*/ 727834 h 1657813"/>
                <a:gd name="connsiteX39" fmla="*/ 915 w 2091742"/>
                <a:gd name="connsiteY39" fmla="*/ 726750 h 1657813"/>
                <a:gd name="connsiteX40" fmla="*/ 2540 w 2091742"/>
                <a:gd name="connsiteY40" fmla="*/ 676349 h 1657813"/>
                <a:gd name="connsiteX41" fmla="*/ 4166 w 2091742"/>
                <a:gd name="connsiteY41" fmla="*/ 666594 h 1657813"/>
                <a:gd name="connsiteX42" fmla="*/ 4708 w 2091742"/>
                <a:gd name="connsiteY42" fmla="*/ 666594 h 1657813"/>
                <a:gd name="connsiteX43" fmla="*/ 6876 w 2091742"/>
                <a:gd name="connsiteY43" fmla="*/ 646542 h 1657813"/>
                <a:gd name="connsiteX44" fmla="*/ 12295 w 2091742"/>
                <a:gd name="connsiteY44" fmla="*/ 609148 h 1657813"/>
                <a:gd name="connsiteX45" fmla="*/ 11753 w 2091742"/>
                <a:gd name="connsiteY45" fmla="*/ 609148 h 1657813"/>
                <a:gd name="connsiteX46" fmla="*/ 23676 w 2091742"/>
                <a:gd name="connsiteY46" fmla="*/ 545198 h 1657813"/>
                <a:gd name="connsiteX47" fmla="*/ 27470 w 2091742"/>
                <a:gd name="connsiteY47" fmla="*/ 546282 h 1657813"/>
                <a:gd name="connsiteX48" fmla="*/ 45896 w 2091742"/>
                <a:gd name="connsiteY48" fmla="*/ 554953 h 1657813"/>
                <a:gd name="connsiteX49" fmla="*/ 74619 w 2091742"/>
                <a:gd name="connsiteY49" fmla="*/ 583676 h 1657813"/>
                <a:gd name="connsiteX50" fmla="*/ 123394 w 2091742"/>
                <a:gd name="connsiteY50" fmla="*/ 609689 h 1657813"/>
                <a:gd name="connsiteX51" fmla="*/ 123394 w 2091742"/>
                <a:gd name="connsiteY51" fmla="*/ 609689 h 1657813"/>
                <a:gd name="connsiteX52" fmla="*/ 241539 w 2091742"/>
                <a:gd name="connsiteY52" fmla="*/ 499133 h 1657813"/>
                <a:gd name="connsiteX53" fmla="*/ 244248 w 2091742"/>
                <a:gd name="connsiteY53" fmla="*/ 493171 h 1657813"/>
                <a:gd name="connsiteX54" fmla="*/ 279475 w 2091742"/>
                <a:gd name="connsiteY54" fmla="*/ 495881 h 1657813"/>
                <a:gd name="connsiteX55" fmla="*/ 320121 w 2091742"/>
                <a:gd name="connsiteY55" fmla="*/ 499674 h 1657813"/>
                <a:gd name="connsiteX56" fmla="*/ 392742 w 2091742"/>
                <a:gd name="connsiteY56" fmla="*/ 397789 h 1657813"/>
                <a:gd name="connsiteX57" fmla="*/ 364018 w 2091742"/>
                <a:gd name="connsiteY57" fmla="*/ 335465 h 1657813"/>
                <a:gd name="connsiteX58" fmla="*/ 357515 w 2091742"/>
                <a:gd name="connsiteY58" fmla="*/ 327877 h 1657813"/>
                <a:gd name="connsiteX59" fmla="*/ 364018 w 2091742"/>
                <a:gd name="connsiteY59" fmla="*/ 318122 h 1657813"/>
                <a:gd name="connsiteX60" fmla="*/ 376483 w 2091742"/>
                <a:gd name="connsiteY60" fmla="*/ 302948 h 1657813"/>
                <a:gd name="connsiteX61" fmla="*/ 360225 w 2091742"/>
                <a:gd name="connsiteY61" fmla="*/ 269347 h 1657813"/>
                <a:gd name="connsiteX62" fmla="*/ 334211 w 2091742"/>
                <a:gd name="connsiteY62" fmla="*/ 270431 h 1657813"/>
                <a:gd name="connsiteX63" fmla="*/ 327708 w 2091742"/>
                <a:gd name="connsiteY63" fmla="*/ 273683 h 1657813"/>
                <a:gd name="connsiteX64" fmla="*/ 318495 w 2091742"/>
                <a:gd name="connsiteY64" fmla="*/ 275309 h 1657813"/>
                <a:gd name="connsiteX65" fmla="*/ 304404 w 2091742"/>
                <a:gd name="connsiteY65" fmla="*/ 251463 h 1657813"/>
                <a:gd name="connsiteX66" fmla="*/ 308198 w 2091742"/>
                <a:gd name="connsiteY66" fmla="*/ 251463 h 1657813"/>
                <a:gd name="connsiteX67" fmla="*/ 393826 w 2091742"/>
                <a:gd name="connsiteY67" fmla="*/ 274225 h 1657813"/>
                <a:gd name="connsiteX68" fmla="*/ 411168 w 2091742"/>
                <a:gd name="connsiteY68" fmla="*/ 279644 h 1657813"/>
                <a:gd name="connsiteX69" fmla="*/ 427426 w 2091742"/>
                <a:gd name="connsiteY69" fmla="*/ 279644 h 1657813"/>
                <a:gd name="connsiteX70" fmla="*/ 454524 w 2091742"/>
                <a:gd name="connsiteY70" fmla="*/ 265012 h 1657813"/>
                <a:gd name="connsiteX71" fmla="*/ 474034 w 2091742"/>
                <a:gd name="connsiteY71" fmla="*/ 186430 h 1657813"/>
                <a:gd name="connsiteX72" fmla="*/ 472950 w 2091742"/>
                <a:gd name="connsiteY72" fmla="*/ 150119 h 1657813"/>
                <a:gd name="connsiteX73" fmla="*/ 472408 w 2091742"/>
                <a:gd name="connsiteY73" fmla="*/ 138738 h 1657813"/>
                <a:gd name="connsiteX74" fmla="*/ 409542 w 2091742"/>
                <a:gd name="connsiteY74" fmla="*/ 46608 h 1657813"/>
                <a:gd name="connsiteX75" fmla="*/ 449646 w 2091742"/>
                <a:gd name="connsiteY75" fmla="*/ 45524 h 1657813"/>
                <a:gd name="connsiteX76" fmla="*/ 722245 w 2091742"/>
                <a:gd name="connsiteY76" fmla="*/ 39562 h 1657813"/>
                <a:gd name="connsiteX77" fmla="*/ 811124 w 2091742"/>
                <a:gd name="connsiteY77" fmla="*/ 85086 h 1657813"/>
                <a:gd name="connsiteX78" fmla="*/ 811124 w 2091742"/>
                <a:gd name="connsiteY78" fmla="*/ 85086 h 1657813"/>
                <a:gd name="connsiteX79" fmla="*/ 816544 w 2091742"/>
                <a:gd name="connsiteY79" fmla="*/ 85627 h 1657813"/>
                <a:gd name="connsiteX80" fmla="*/ 832260 w 2091742"/>
                <a:gd name="connsiteY80" fmla="*/ 100260 h 1657813"/>
                <a:gd name="connsiteX81" fmla="*/ 855564 w 2091742"/>
                <a:gd name="connsiteY81" fmla="*/ 124648 h 1657813"/>
                <a:gd name="connsiteX82" fmla="*/ 866945 w 2091742"/>
                <a:gd name="connsiteY82" fmla="*/ 132235 h 1657813"/>
                <a:gd name="connsiteX83" fmla="*/ 927643 w 2091742"/>
                <a:gd name="connsiteY83" fmla="*/ 128441 h 1657813"/>
                <a:gd name="connsiteX84" fmla="*/ 954740 w 2091742"/>
                <a:gd name="connsiteY84" fmla="*/ 146868 h 1657813"/>
                <a:gd name="connsiteX85" fmla="*/ 982921 w 2091742"/>
                <a:gd name="connsiteY85" fmla="*/ 177216 h 1657813"/>
                <a:gd name="connsiteX86" fmla="*/ 1016522 w 2091742"/>
                <a:gd name="connsiteY86" fmla="*/ 222740 h 1657813"/>
                <a:gd name="connsiteX87" fmla="*/ 1075052 w 2091742"/>
                <a:gd name="connsiteY87" fmla="*/ 247669 h 1657813"/>
                <a:gd name="connsiteX88" fmla="*/ 1140086 w 2091742"/>
                <a:gd name="connsiteY88" fmla="*/ 224908 h 1657813"/>
                <a:gd name="connsiteX89" fmla="*/ 1172060 w 2091742"/>
                <a:gd name="connsiteY89" fmla="*/ 202688 h 1657813"/>
                <a:gd name="connsiteX90" fmla="*/ 1173144 w 2091742"/>
                <a:gd name="connsiteY90" fmla="*/ 201604 h 1657813"/>
                <a:gd name="connsiteX91" fmla="*/ 1178022 w 2091742"/>
                <a:gd name="connsiteY91" fmla="*/ 211359 h 1657813"/>
                <a:gd name="connsiteX92" fmla="*/ 1217042 w 2091742"/>
                <a:gd name="connsiteY92" fmla="*/ 237915 h 1657813"/>
                <a:gd name="connsiteX93" fmla="*/ 1257688 w 2091742"/>
                <a:gd name="connsiteY93" fmla="*/ 215153 h 1657813"/>
                <a:gd name="connsiteX94" fmla="*/ 1268527 w 2091742"/>
                <a:gd name="connsiteY94" fmla="*/ 205398 h 1657813"/>
                <a:gd name="connsiteX95" fmla="*/ 1307547 w 2091742"/>
                <a:gd name="connsiteY95" fmla="*/ 162584 h 1657813"/>
                <a:gd name="connsiteX96" fmla="*/ 1359032 w 2091742"/>
                <a:gd name="connsiteY96" fmla="*/ 112183 h 1657813"/>
                <a:gd name="connsiteX97" fmla="*/ 1378542 w 2091742"/>
                <a:gd name="connsiteY97" fmla="*/ 108389 h 1657813"/>
                <a:gd name="connsiteX98" fmla="*/ 1381793 w 2091742"/>
                <a:gd name="connsiteY98" fmla="*/ 108389 h 1657813"/>
                <a:gd name="connsiteX99" fmla="*/ 1423523 w 2091742"/>
                <a:gd name="connsiteY99" fmla="*/ 70995 h 1657813"/>
                <a:gd name="connsiteX100" fmla="*/ 1424065 w 2091742"/>
                <a:gd name="connsiteY100" fmla="*/ 68827 h 1657813"/>
                <a:gd name="connsiteX101" fmla="*/ 1479886 w 2091742"/>
                <a:gd name="connsiteY101" fmla="*/ 61240 h 1657813"/>
                <a:gd name="connsiteX102" fmla="*/ 1568765 w 2091742"/>
                <a:gd name="connsiteY102" fmla="*/ 2710 h 1657813"/>
                <a:gd name="connsiteX103" fmla="*/ 1569849 w 2091742"/>
                <a:gd name="connsiteY103" fmla="*/ 0 h 1657813"/>
                <a:gd name="connsiteX104" fmla="*/ 1658728 w 2091742"/>
                <a:gd name="connsiteY104" fmla="*/ 52569 h 1657813"/>
                <a:gd name="connsiteX105" fmla="*/ 1677696 w 2091742"/>
                <a:gd name="connsiteY105" fmla="*/ 71537 h 1657813"/>
                <a:gd name="connsiteX106" fmla="*/ 1730265 w 2091742"/>
                <a:gd name="connsiteY106" fmla="*/ 113809 h 1657813"/>
                <a:gd name="connsiteX107" fmla="*/ 1769285 w 2091742"/>
                <a:gd name="connsiteY107" fmla="*/ 132235 h 1657813"/>
                <a:gd name="connsiteX108" fmla="*/ 1812641 w 2091742"/>
                <a:gd name="connsiteY108" fmla="*/ 162584 h 1657813"/>
                <a:gd name="connsiteX109" fmla="*/ 1858164 w 2091742"/>
                <a:gd name="connsiteY109" fmla="*/ 206482 h 1657813"/>
                <a:gd name="connsiteX110" fmla="*/ 1891223 w 2091742"/>
                <a:gd name="connsiteY110" fmla="*/ 240082 h 1657813"/>
                <a:gd name="connsiteX111" fmla="*/ 1925365 w 2091742"/>
                <a:gd name="connsiteY111" fmla="*/ 280186 h 1657813"/>
                <a:gd name="connsiteX112" fmla="*/ 1949211 w 2091742"/>
                <a:gd name="connsiteY112" fmla="*/ 325168 h 1657813"/>
                <a:gd name="connsiteX113" fmla="*/ 2038091 w 2091742"/>
                <a:gd name="connsiteY113" fmla="*/ 410253 h 1657813"/>
                <a:gd name="connsiteX114" fmla="*/ 2046762 w 2091742"/>
                <a:gd name="connsiteY114" fmla="*/ 410253 h 1657813"/>
                <a:gd name="connsiteX115" fmla="*/ 2053807 w 2091742"/>
                <a:gd name="connsiteY115" fmla="*/ 407002 h 1657813"/>
                <a:gd name="connsiteX116" fmla="*/ 2086324 w 2091742"/>
                <a:gd name="connsiteY116" fmla="*/ 407002 h 1657813"/>
                <a:gd name="connsiteX117" fmla="*/ 2091743 w 2091742"/>
                <a:gd name="connsiteY117" fmla="*/ 409712 h 1657813"/>
                <a:gd name="connsiteX118" fmla="*/ 1999612 w 2091742"/>
                <a:gd name="connsiteY118" fmla="*/ 576631 h 1657813"/>
                <a:gd name="connsiteX119" fmla="*/ 1823480 w 2091742"/>
                <a:gd name="connsiteY119" fmla="*/ 903966 h 1657813"/>
                <a:gd name="connsiteX120" fmla="*/ 1785543 w 2091742"/>
                <a:gd name="connsiteY120" fmla="*/ 980923 h 1657813"/>
                <a:gd name="connsiteX121" fmla="*/ 1779040 w 2091742"/>
                <a:gd name="connsiteY121" fmla="*/ 997723 h 1657813"/>
                <a:gd name="connsiteX122" fmla="*/ 1778498 w 2091742"/>
                <a:gd name="connsiteY122" fmla="*/ 1000433 h 1657813"/>
                <a:gd name="connsiteX123" fmla="*/ 1769827 w 2091742"/>
                <a:gd name="connsiteY123" fmla="*/ 1035659 h 1657813"/>
                <a:gd name="connsiteX124" fmla="*/ 1763866 w 2091742"/>
                <a:gd name="connsiteY124" fmla="*/ 1154346 h 1657813"/>
                <a:gd name="connsiteX125" fmla="*/ 1801802 w 2091742"/>
                <a:gd name="connsiteY125" fmla="*/ 1171146 h 1657813"/>
                <a:gd name="connsiteX126" fmla="*/ 1801802 w 2091742"/>
                <a:gd name="connsiteY126" fmla="*/ 1171146 h 1657813"/>
                <a:gd name="connsiteX127" fmla="*/ 1851119 w 2091742"/>
                <a:gd name="connsiteY127" fmla="*/ 1207998 h 1657813"/>
                <a:gd name="connsiteX128" fmla="*/ 1851661 w 2091742"/>
                <a:gd name="connsiteY128" fmla="*/ 1269238 h 1657813"/>
                <a:gd name="connsiteX129" fmla="*/ 1904230 w 2091742"/>
                <a:gd name="connsiteY129" fmla="*/ 1291458 h 1657813"/>
                <a:gd name="connsiteX130" fmla="*/ 1904230 w 2091742"/>
                <a:gd name="connsiteY130" fmla="*/ 1291458 h 1657813"/>
                <a:gd name="connsiteX131" fmla="*/ 1936204 w 2091742"/>
                <a:gd name="connsiteY131" fmla="*/ 1327226 h 1657813"/>
                <a:gd name="connsiteX132" fmla="*/ 1948669 w 2091742"/>
                <a:gd name="connsiteY132" fmla="*/ 1386840 h 1657813"/>
                <a:gd name="connsiteX133" fmla="*/ 1843532 w 2091742"/>
                <a:gd name="connsiteY133" fmla="*/ 1435073 h 1657813"/>
                <a:gd name="connsiteX134" fmla="*/ 1845157 w 2091742"/>
                <a:gd name="connsiteY134" fmla="*/ 1476804 h 1657813"/>
                <a:gd name="connsiteX135" fmla="*/ 1814266 w 2091742"/>
                <a:gd name="connsiteY135" fmla="*/ 1532624 h 1657813"/>
                <a:gd name="connsiteX136" fmla="*/ 1808305 w 2091742"/>
                <a:gd name="connsiteY136" fmla="*/ 1572186 h 1657813"/>
                <a:gd name="connsiteX137" fmla="*/ 1805595 w 2091742"/>
                <a:gd name="connsiteY137" fmla="*/ 1616625 h 1657813"/>
                <a:gd name="connsiteX138" fmla="*/ 1812641 w 2091742"/>
                <a:gd name="connsiteY138" fmla="*/ 1631258 h 1657813"/>
                <a:gd name="connsiteX139" fmla="*/ 1814266 w 2091742"/>
                <a:gd name="connsiteY139" fmla="*/ 1633426 h 1657813"/>
                <a:gd name="connsiteX140" fmla="*/ 1815350 w 2091742"/>
                <a:gd name="connsiteY140" fmla="*/ 1635052 h 1657813"/>
                <a:gd name="connsiteX141" fmla="*/ 1745981 w 2091742"/>
                <a:gd name="connsiteY141" fmla="*/ 1636135 h 16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091742" h="1657813">
                  <a:moveTo>
                    <a:pt x="1745981" y="1636135"/>
                  </a:moveTo>
                  <a:lnTo>
                    <a:pt x="1745981" y="1636135"/>
                  </a:lnTo>
                  <a:cubicBezTo>
                    <a:pt x="1628921" y="1639388"/>
                    <a:pt x="1518364" y="1642097"/>
                    <a:pt x="1408349" y="1644807"/>
                  </a:cubicBezTo>
                  <a:lnTo>
                    <a:pt x="1408349" y="1644264"/>
                  </a:lnTo>
                  <a:cubicBezTo>
                    <a:pt x="1385587" y="1644807"/>
                    <a:pt x="1362825" y="1645349"/>
                    <a:pt x="1340064" y="1645891"/>
                  </a:cubicBezTo>
                  <a:cubicBezTo>
                    <a:pt x="1295082" y="1646974"/>
                    <a:pt x="1250101" y="1648600"/>
                    <a:pt x="1204577" y="1648600"/>
                  </a:cubicBezTo>
                  <a:lnTo>
                    <a:pt x="1204577" y="1649142"/>
                  </a:lnTo>
                  <a:cubicBezTo>
                    <a:pt x="1032780" y="1652394"/>
                    <a:pt x="868028" y="1655103"/>
                    <a:pt x="697315" y="1656188"/>
                  </a:cubicBezTo>
                  <a:lnTo>
                    <a:pt x="697315" y="1655646"/>
                  </a:lnTo>
                  <a:cubicBezTo>
                    <a:pt x="632824" y="1656188"/>
                    <a:pt x="566706" y="1656188"/>
                    <a:pt x="496795" y="1656730"/>
                  </a:cubicBezTo>
                  <a:lnTo>
                    <a:pt x="496795" y="1657271"/>
                  </a:lnTo>
                  <a:cubicBezTo>
                    <a:pt x="427426" y="1657271"/>
                    <a:pt x="356431" y="1657813"/>
                    <a:pt x="282185" y="1657813"/>
                  </a:cubicBezTo>
                  <a:cubicBezTo>
                    <a:pt x="282727" y="1655103"/>
                    <a:pt x="282727" y="1652394"/>
                    <a:pt x="282727" y="1650226"/>
                  </a:cubicBezTo>
                  <a:lnTo>
                    <a:pt x="282727" y="1641555"/>
                  </a:lnTo>
                  <a:cubicBezTo>
                    <a:pt x="282185" y="1605245"/>
                    <a:pt x="281643" y="1538043"/>
                    <a:pt x="214983" y="1522869"/>
                  </a:cubicBezTo>
                  <a:cubicBezTo>
                    <a:pt x="200351" y="1520159"/>
                    <a:pt x="198725" y="1519617"/>
                    <a:pt x="199267" y="1476804"/>
                  </a:cubicBezTo>
                  <a:cubicBezTo>
                    <a:pt x="199267" y="1468674"/>
                    <a:pt x="199267" y="1460003"/>
                    <a:pt x="199267" y="1450248"/>
                  </a:cubicBezTo>
                  <a:cubicBezTo>
                    <a:pt x="198725" y="1442119"/>
                    <a:pt x="200351" y="1438867"/>
                    <a:pt x="199809" y="1438867"/>
                  </a:cubicBezTo>
                  <a:cubicBezTo>
                    <a:pt x="200351" y="1438325"/>
                    <a:pt x="203602" y="1437241"/>
                    <a:pt x="213899" y="1436700"/>
                  </a:cubicBezTo>
                  <a:cubicBezTo>
                    <a:pt x="218777" y="1436700"/>
                    <a:pt x="223654" y="1436700"/>
                    <a:pt x="228532" y="1436700"/>
                  </a:cubicBezTo>
                  <a:cubicBezTo>
                    <a:pt x="234493" y="1436700"/>
                    <a:pt x="240997" y="1437241"/>
                    <a:pt x="246958" y="1436700"/>
                  </a:cubicBezTo>
                  <a:cubicBezTo>
                    <a:pt x="277307" y="1435073"/>
                    <a:pt x="287604" y="1415563"/>
                    <a:pt x="290856" y="1407434"/>
                  </a:cubicBezTo>
                  <a:cubicBezTo>
                    <a:pt x="301695" y="1377085"/>
                    <a:pt x="277307" y="1340233"/>
                    <a:pt x="250752" y="1315845"/>
                  </a:cubicBezTo>
                  <a:cubicBezTo>
                    <a:pt x="238287" y="1304465"/>
                    <a:pt x="236119" y="1268154"/>
                    <a:pt x="238829" y="1244850"/>
                  </a:cubicBezTo>
                  <a:cubicBezTo>
                    <a:pt x="245332" y="1229134"/>
                    <a:pt x="254545" y="1198785"/>
                    <a:pt x="243165" y="1177107"/>
                  </a:cubicBezTo>
                  <a:cubicBezTo>
                    <a:pt x="239913" y="1170604"/>
                    <a:pt x="235035" y="1165185"/>
                    <a:pt x="229074" y="1161932"/>
                  </a:cubicBezTo>
                  <a:cubicBezTo>
                    <a:pt x="232326" y="1148926"/>
                    <a:pt x="242623" y="1125080"/>
                    <a:pt x="252920" y="1110990"/>
                  </a:cubicBezTo>
                  <a:cubicBezTo>
                    <a:pt x="274597" y="1080640"/>
                    <a:pt x="259423" y="1036743"/>
                    <a:pt x="248042" y="1004768"/>
                  </a:cubicBezTo>
                  <a:cubicBezTo>
                    <a:pt x="245874" y="998265"/>
                    <a:pt x="243706" y="991761"/>
                    <a:pt x="242081" y="985800"/>
                  </a:cubicBezTo>
                  <a:cubicBezTo>
                    <a:pt x="239371" y="977129"/>
                    <a:pt x="234493" y="967916"/>
                    <a:pt x="229074" y="957619"/>
                  </a:cubicBezTo>
                  <a:cubicBezTo>
                    <a:pt x="218777" y="937567"/>
                    <a:pt x="204144" y="909928"/>
                    <a:pt x="209022" y="889876"/>
                  </a:cubicBezTo>
                  <a:cubicBezTo>
                    <a:pt x="217151" y="854649"/>
                    <a:pt x="209564" y="840559"/>
                    <a:pt x="188970" y="822132"/>
                  </a:cubicBezTo>
                  <a:cubicBezTo>
                    <a:pt x="180299" y="814545"/>
                    <a:pt x="168918" y="803706"/>
                    <a:pt x="153201" y="780945"/>
                  </a:cubicBezTo>
                  <a:cubicBezTo>
                    <a:pt x="133149" y="751679"/>
                    <a:pt x="109846" y="724582"/>
                    <a:pt x="70826" y="725124"/>
                  </a:cubicBezTo>
                  <a:cubicBezTo>
                    <a:pt x="59445" y="725124"/>
                    <a:pt x="48064" y="727834"/>
                    <a:pt x="36141" y="730543"/>
                  </a:cubicBezTo>
                  <a:cubicBezTo>
                    <a:pt x="31806" y="731627"/>
                    <a:pt x="26928" y="732711"/>
                    <a:pt x="22050" y="733795"/>
                  </a:cubicBezTo>
                  <a:cubicBezTo>
                    <a:pt x="16631" y="734879"/>
                    <a:pt x="11211" y="735963"/>
                    <a:pt x="4708" y="737589"/>
                  </a:cubicBezTo>
                  <a:cubicBezTo>
                    <a:pt x="3082" y="735963"/>
                    <a:pt x="1998" y="732711"/>
                    <a:pt x="915" y="728376"/>
                  </a:cubicBezTo>
                  <a:cubicBezTo>
                    <a:pt x="915" y="728376"/>
                    <a:pt x="915" y="727834"/>
                    <a:pt x="915" y="727834"/>
                  </a:cubicBezTo>
                  <a:cubicBezTo>
                    <a:pt x="915" y="727292"/>
                    <a:pt x="915" y="727292"/>
                    <a:pt x="915" y="726750"/>
                  </a:cubicBezTo>
                  <a:cubicBezTo>
                    <a:pt x="-711" y="714827"/>
                    <a:pt x="-169" y="695317"/>
                    <a:pt x="2540" y="676349"/>
                  </a:cubicBezTo>
                  <a:cubicBezTo>
                    <a:pt x="3082" y="673097"/>
                    <a:pt x="3624" y="669846"/>
                    <a:pt x="4166" y="666594"/>
                  </a:cubicBezTo>
                  <a:lnTo>
                    <a:pt x="4708" y="666594"/>
                  </a:lnTo>
                  <a:lnTo>
                    <a:pt x="6876" y="646542"/>
                  </a:lnTo>
                  <a:lnTo>
                    <a:pt x="12295" y="609148"/>
                  </a:lnTo>
                  <a:lnTo>
                    <a:pt x="11753" y="609148"/>
                  </a:lnTo>
                  <a:cubicBezTo>
                    <a:pt x="15005" y="585302"/>
                    <a:pt x="19341" y="560372"/>
                    <a:pt x="23676" y="545198"/>
                  </a:cubicBezTo>
                  <a:cubicBezTo>
                    <a:pt x="24760" y="545198"/>
                    <a:pt x="26386" y="545740"/>
                    <a:pt x="27470" y="546282"/>
                  </a:cubicBezTo>
                  <a:cubicBezTo>
                    <a:pt x="32347" y="547366"/>
                    <a:pt x="38851" y="550075"/>
                    <a:pt x="45896" y="554953"/>
                  </a:cubicBezTo>
                  <a:cubicBezTo>
                    <a:pt x="55109" y="561456"/>
                    <a:pt x="65406" y="570669"/>
                    <a:pt x="74619" y="583676"/>
                  </a:cubicBezTo>
                  <a:cubicBezTo>
                    <a:pt x="87084" y="601018"/>
                    <a:pt x="103884" y="610232"/>
                    <a:pt x="123394" y="609689"/>
                  </a:cubicBezTo>
                  <a:lnTo>
                    <a:pt x="123394" y="609689"/>
                  </a:lnTo>
                  <a:cubicBezTo>
                    <a:pt x="176505" y="608605"/>
                    <a:pt x="225822" y="532191"/>
                    <a:pt x="241539" y="499133"/>
                  </a:cubicBezTo>
                  <a:cubicBezTo>
                    <a:pt x="242623" y="496965"/>
                    <a:pt x="243706" y="494797"/>
                    <a:pt x="244248" y="493171"/>
                  </a:cubicBezTo>
                  <a:cubicBezTo>
                    <a:pt x="249668" y="492629"/>
                    <a:pt x="265926" y="494255"/>
                    <a:pt x="279475" y="495881"/>
                  </a:cubicBezTo>
                  <a:cubicBezTo>
                    <a:pt x="293024" y="498049"/>
                    <a:pt x="307114" y="499674"/>
                    <a:pt x="320121" y="499674"/>
                  </a:cubicBezTo>
                  <a:cubicBezTo>
                    <a:pt x="342883" y="499133"/>
                    <a:pt x="394909" y="488294"/>
                    <a:pt x="392742" y="397789"/>
                  </a:cubicBezTo>
                  <a:cubicBezTo>
                    <a:pt x="392200" y="367439"/>
                    <a:pt x="375399" y="348471"/>
                    <a:pt x="364018" y="335465"/>
                  </a:cubicBezTo>
                  <a:cubicBezTo>
                    <a:pt x="361851" y="332755"/>
                    <a:pt x="359141" y="330045"/>
                    <a:pt x="357515" y="327877"/>
                  </a:cubicBezTo>
                  <a:cubicBezTo>
                    <a:pt x="360767" y="321916"/>
                    <a:pt x="362935" y="319206"/>
                    <a:pt x="364018" y="318122"/>
                  </a:cubicBezTo>
                  <a:lnTo>
                    <a:pt x="376483" y="302948"/>
                  </a:lnTo>
                  <a:lnTo>
                    <a:pt x="360225" y="269347"/>
                  </a:lnTo>
                  <a:lnTo>
                    <a:pt x="334211" y="270431"/>
                  </a:lnTo>
                  <a:lnTo>
                    <a:pt x="327708" y="273683"/>
                  </a:lnTo>
                  <a:cubicBezTo>
                    <a:pt x="326082" y="274767"/>
                    <a:pt x="322289" y="275309"/>
                    <a:pt x="318495" y="275309"/>
                  </a:cubicBezTo>
                  <a:cubicBezTo>
                    <a:pt x="310908" y="275309"/>
                    <a:pt x="306030" y="275309"/>
                    <a:pt x="304404" y="251463"/>
                  </a:cubicBezTo>
                  <a:cubicBezTo>
                    <a:pt x="305488" y="251463"/>
                    <a:pt x="306572" y="251463"/>
                    <a:pt x="308198" y="251463"/>
                  </a:cubicBezTo>
                  <a:cubicBezTo>
                    <a:pt x="330960" y="250921"/>
                    <a:pt x="368354" y="262302"/>
                    <a:pt x="393826" y="274225"/>
                  </a:cubicBezTo>
                  <a:cubicBezTo>
                    <a:pt x="399787" y="276935"/>
                    <a:pt x="405748" y="278560"/>
                    <a:pt x="411168" y="279644"/>
                  </a:cubicBezTo>
                  <a:cubicBezTo>
                    <a:pt x="417129" y="280728"/>
                    <a:pt x="422549" y="280728"/>
                    <a:pt x="427426" y="279644"/>
                  </a:cubicBezTo>
                  <a:cubicBezTo>
                    <a:pt x="437723" y="278018"/>
                    <a:pt x="446936" y="273141"/>
                    <a:pt x="454524" y="265012"/>
                  </a:cubicBezTo>
                  <a:cubicBezTo>
                    <a:pt x="470240" y="247669"/>
                    <a:pt x="474034" y="220572"/>
                    <a:pt x="474034" y="186430"/>
                  </a:cubicBezTo>
                  <a:cubicBezTo>
                    <a:pt x="474034" y="175049"/>
                    <a:pt x="473492" y="163126"/>
                    <a:pt x="472950" y="150119"/>
                  </a:cubicBezTo>
                  <a:lnTo>
                    <a:pt x="472408" y="138738"/>
                  </a:lnTo>
                  <a:cubicBezTo>
                    <a:pt x="471866" y="107305"/>
                    <a:pt x="442601" y="74247"/>
                    <a:pt x="409542" y="46608"/>
                  </a:cubicBezTo>
                  <a:lnTo>
                    <a:pt x="449646" y="45524"/>
                  </a:lnTo>
                  <a:lnTo>
                    <a:pt x="722245" y="39562"/>
                  </a:lnTo>
                  <a:cubicBezTo>
                    <a:pt x="737419" y="57446"/>
                    <a:pt x="768852" y="85627"/>
                    <a:pt x="811124" y="85086"/>
                  </a:cubicBezTo>
                  <a:lnTo>
                    <a:pt x="811124" y="85086"/>
                  </a:lnTo>
                  <a:cubicBezTo>
                    <a:pt x="813292" y="85086"/>
                    <a:pt x="815460" y="85086"/>
                    <a:pt x="816544" y="85627"/>
                  </a:cubicBezTo>
                  <a:cubicBezTo>
                    <a:pt x="821421" y="86711"/>
                    <a:pt x="824673" y="89963"/>
                    <a:pt x="832260" y="100260"/>
                  </a:cubicBezTo>
                  <a:cubicBezTo>
                    <a:pt x="838221" y="107847"/>
                    <a:pt x="845267" y="117061"/>
                    <a:pt x="855564" y="124648"/>
                  </a:cubicBezTo>
                  <a:cubicBezTo>
                    <a:pt x="858815" y="127357"/>
                    <a:pt x="862609" y="130067"/>
                    <a:pt x="866945" y="132235"/>
                  </a:cubicBezTo>
                  <a:cubicBezTo>
                    <a:pt x="889706" y="144700"/>
                    <a:pt x="913552" y="140364"/>
                    <a:pt x="927643" y="128441"/>
                  </a:cubicBezTo>
                  <a:cubicBezTo>
                    <a:pt x="934688" y="133319"/>
                    <a:pt x="943901" y="139822"/>
                    <a:pt x="954740" y="146868"/>
                  </a:cubicBezTo>
                  <a:cubicBezTo>
                    <a:pt x="969914" y="156080"/>
                    <a:pt x="974250" y="162584"/>
                    <a:pt x="982921" y="177216"/>
                  </a:cubicBezTo>
                  <a:cubicBezTo>
                    <a:pt x="989966" y="188597"/>
                    <a:pt x="999180" y="203230"/>
                    <a:pt x="1016522" y="222740"/>
                  </a:cubicBezTo>
                  <a:cubicBezTo>
                    <a:pt x="1032780" y="239540"/>
                    <a:pt x="1052832" y="248211"/>
                    <a:pt x="1075052" y="247669"/>
                  </a:cubicBezTo>
                  <a:cubicBezTo>
                    <a:pt x="1098356" y="247128"/>
                    <a:pt x="1120575" y="236831"/>
                    <a:pt x="1140086" y="224908"/>
                  </a:cubicBezTo>
                  <a:cubicBezTo>
                    <a:pt x="1152008" y="217321"/>
                    <a:pt x="1162847" y="209733"/>
                    <a:pt x="1172060" y="202688"/>
                  </a:cubicBezTo>
                  <a:lnTo>
                    <a:pt x="1173144" y="201604"/>
                  </a:lnTo>
                  <a:cubicBezTo>
                    <a:pt x="1174228" y="204856"/>
                    <a:pt x="1175854" y="208107"/>
                    <a:pt x="1178022" y="211359"/>
                  </a:cubicBezTo>
                  <a:cubicBezTo>
                    <a:pt x="1181815" y="217862"/>
                    <a:pt x="1193738" y="238456"/>
                    <a:pt x="1217042" y="237915"/>
                  </a:cubicBezTo>
                  <a:cubicBezTo>
                    <a:pt x="1233300" y="237372"/>
                    <a:pt x="1244139" y="227617"/>
                    <a:pt x="1257688" y="215153"/>
                  </a:cubicBezTo>
                  <a:cubicBezTo>
                    <a:pt x="1260940" y="211901"/>
                    <a:pt x="1264733" y="208649"/>
                    <a:pt x="1268527" y="205398"/>
                  </a:cubicBezTo>
                  <a:cubicBezTo>
                    <a:pt x="1281533" y="194017"/>
                    <a:pt x="1293998" y="178842"/>
                    <a:pt x="1307547" y="162584"/>
                  </a:cubicBezTo>
                  <a:cubicBezTo>
                    <a:pt x="1323805" y="142532"/>
                    <a:pt x="1343315" y="117602"/>
                    <a:pt x="1359032" y="112183"/>
                  </a:cubicBezTo>
                  <a:cubicBezTo>
                    <a:pt x="1368787" y="108389"/>
                    <a:pt x="1374748" y="108389"/>
                    <a:pt x="1378542" y="108389"/>
                  </a:cubicBezTo>
                  <a:lnTo>
                    <a:pt x="1381793" y="108389"/>
                  </a:lnTo>
                  <a:cubicBezTo>
                    <a:pt x="1404555" y="107847"/>
                    <a:pt x="1418104" y="95925"/>
                    <a:pt x="1423523" y="70995"/>
                  </a:cubicBezTo>
                  <a:cubicBezTo>
                    <a:pt x="1423523" y="70453"/>
                    <a:pt x="1423523" y="69911"/>
                    <a:pt x="1424065" y="68827"/>
                  </a:cubicBezTo>
                  <a:cubicBezTo>
                    <a:pt x="1433820" y="66659"/>
                    <a:pt x="1455498" y="64492"/>
                    <a:pt x="1479886" y="61240"/>
                  </a:cubicBezTo>
                  <a:cubicBezTo>
                    <a:pt x="1542210" y="54195"/>
                    <a:pt x="1559552" y="20594"/>
                    <a:pt x="1568765" y="2710"/>
                  </a:cubicBezTo>
                  <a:cubicBezTo>
                    <a:pt x="1569307" y="1626"/>
                    <a:pt x="1569849" y="1084"/>
                    <a:pt x="1569849" y="0"/>
                  </a:cubicBezTo>
                  <a:cubicBezTo>
                    <a:pt x="1589359" y="3794"/>
                    <a:pt x="1630005" y="26555"/>
                    <a:pt x="1658728" y="52569"/>
                  </a:cubicBezTo>
                  <a:cubicBezTo>
                    <a:pt x="1666857" y="60156"/>
                    <a:pt x="1672819" y="66659"/>
                    <a:pt x="1677696" y="71537"/>
                  </a:cubicBezTo>
                  <a:cubicBezTo>
                    <a:pt x="1691787" y="86170"/>
                    <a:pt x="1701000" y="95925"/>
                    <a:pt x="1730265" y="113809"/>
                  </a:cubicBezTo>
                  <a:cubicBezTo>
                    <a:pt x="1745440" y="123022"/>
                    <a:pt x="1757904" y="127899"/>
                    <a:pt x="1769285" y="132235"/>
                  </a:cubicBezTo>
                  <a:cubicBezTo>
                    <a:pt x="1787169" y="139280"/>
                    <a:pt x="1797466" y="143074"/>
                    <a:pt x="1812641" y="162584"/>
                  </a:cubicBezTo>
                  <a:cubicBezTo>
                    <a:pt x="1829983" y="184804"/>
                    <a:pt x="1845700" y="196726"/>
                    <a:pt x="1858164" y="206482"/>
                  </a:cubicBezTo>
                  <a:cubicBezTo>
                    <a:pt x="1871171" y="216237"/>
                    <a:pt x="1880384" y="223824"/>
                    <a:pt x="1891223" y="240082"/>
                  </a:cubicBezTo>
                  <a:cubicBezTo>
                    <a:pt x="1902062" y="257967"/>
                    <a:pt x="1915069" y="270431"/>
                    <a:pt x="1925365" y="280186"/>
                  </a:cubicBezTo>
                  <a:cubicBezTo>
                    <a:pt x="1941082" y="295361"/>
                    <a:pt x="1948669" y="302948"/>
                    <a:pt x="1949211" y="325168"/>
                  </a:cubicBezTo>
                  <a:cubicBezTo>
                    <a:pt x="1951921" y="387492"/>
                    <a:pt x="2008825" y="408085"/>
                    <a:pt x="2038091" y="410253"/>
                  </a:cubicBezTo>
                  <a:lnTo>
                    <a:pt x="2046762" y="410253"/>
                  </a:lnTo>
                  <a:lnTo>
                    <a:pt x="2053807" y="407002"/>
                  </a:lnTo>
                  <a:cubicBezTo>
                    <a:pt x="2053807" y="407002"/>
                    <a:pt x="2070607" y="402124"/>
                    <a:pt x="2086324" y="407002"/>
                  </a:cubicBezTo>
                  <a:cubicBezTo>
                    <a:pt x="2087949" y="407544"/>
                    <a:pt x="2090117" y="408628"/>
                    <a:pt x="2091743" y="409712"/>
                  </a:cubicBezTo>
                  <a:cubicBezTo>
                    <a:pt x="2057059" y="472035"/>
                    <a:pt x="2026709" y="527314"/>
                    <a:pt x="1999612" y="576631"/>
                  </a:cubicBezTo>
                  <a:cubicBezTo>
                    <a:pt x="1932411" y="698027"/>
                    <a:pt x="1865751" y="821048"/>
                    <a:pt x="1823480" y="903966"/>
                  </a:cubicBezTo>
                  <a:cubicBezTo>
                    <a:pt x="1802344" y="944612"/>
                    <a:pt x="1791505" y="967916"/>
                    <a:pt x="1785543" y="980923"/>
                  </a:cubicBezTo>
                  <a:cubicBezTo>
                    <a:pt x="1783376" y="984716"/>
                    <a:pt x="1780666" y="990678"/>
                    <a:pt x="1779040" y="997723"/>
                  </a:cubicBezTo>
                  <a:cubicBezTo>
                    <a:pt x="1778498" y="998807"/>
                    <a:pt x="1778498" y="999891"/>
                    <a:pt x="1778498" y="1000433"/>
                  </a:cubicBezTo>
                  <a:cubicBezTo>
                    <a:pt x="1777414" y="1008020"/>
                    <a:pt x="1773620" y="1022111"/>
                    <a:pt x="1769827" y="1035659"/>
                  </a:cubicBezTo>
                  <a:cubicBezTo>
                    <a:pt x="1754111" y="1090938"/>
                    <a:pt x="1744897" y="1129416"/>
                    <a:pt x="1763866" y="1154346"/>
                  </a:cubicBezTo>
                  <a:cubicBezTo>
                    <a:pt x="1772537" y="1165185"/>
                    <a:pt x="1785543" y="1171146"/>
                    <a:pt x="1801802" y="1171146"/>
                  </a:cubicBezTo>
                  <a:cubicBezTo>
                    <a:pt x="1801802" y="1171146"/>
                    <a:pt x="1801802" y="1171146"/>
                    <a:pt x="1801802" y="1171146"/>
                  </a:cubicBezTo>
                  <a:cubicBezTo>
                    <a:pt x="1821854" y="1170604"/>
                    <a:pt x="1847867" y="1195533"/>
                    <a:pt x="1851119" y="1207998"/>
                  </a:cubicBezTo>
                  <a:cubicBezTo>
                    <a:pt x="1838112" y="1238347"/>
                    <a:pt x="1844073" y="1257857"/>
                    <a:pt x="1851661" y="1269238"/>
                  </a:cubicBezTo>
                  <a:cubicBezTo>
                    <a:pt x="1858706" y="1279535"/>
                    <a:pt x="1872797" y="1291999"/>
                    <a:pt x="1904230" y="1291458"/>
                  </a:cubicBezTo>
                  <a:cubicBezTo>
                    <a:pt x="1904230" y="1291458"/>
                    <a:pt x="1904230" y="1291458"/>
                    <a:pt x="1904230" y="1291458"/>
                  </a:cubicBezTo>
                  <a:cubicBezTo>
                    <a:pt x="1925365" y="1290916"/>
                    <a:pt x="1935663" y="1290916"/>
                    <a:pt x="1936204" y="1327226"/>
                  </a:cubicBezTo>
                  <a:cubicBezTo>
                    <a:pt x="1937288" y="1354866"/>
                    <a:pt x="1942166" y="1373834"/>
                    <a:pt x="1948669" y="1386840"/>
                  </a:cubicBezTo>
                  <a:cubicBezTo>
                    <a:pt x="1919404" y="1383047"/>
                    <a:pt x="1859248" y="1397679"/>
                    <a:pt x="1843532" y="1435073"/>
                  </a:cubicBezTo>
                  <a:cubicBezTo>
                    <a:pt x="1837570" y="1448622"/>
                    <a:pt x="1838112" y="1463255"/>
                    <a:pt x="1845157" y="1476804"/>
                  </a:cubicBezTo>
                  <a:cubicBezTo>
                    <a:pt x="1830525" y="1484933"/>
                    <a:pt x="1812641" y="1501191"/>
                    <a:pt x="1814266" y="1532624"/>
                  </a:cubicBezTo>
                  <a:cubicBezTo>
                    <a:pt x="1814809" y="1552676"/>
                    <a:pt x="1811557" y="1562431"/>
                    <a:pt x="1808305" y="1572186"/>
                  </a:cubicBezTo>
                  <a:cubicBezTo>
                    <a:pt x="1804511" y="1583567"/>
                    <a:pt x="1800176" y="1597657"/>
                    <a:pt x="1805595" y="1616625"/>
                  </a:cubicBezTo>
                  <a:cubicBezTo>
                    <a:pt x="1807221" y="1622587"/>
                    <a:pt x="1809389" y="1627464"/>
                    <a:pt x="1812641" y="1631258"/>
                  </a:cubicBezTo>
                  <a:cubicBezTo>
                    <a:pt x="1813183" y="1631800"/>
                    <a:pt x="1813725" y="1632884"/>
                    <a:pt x="1814266" y="1633426"/>
                  </a:cubicBezTo>
                  <a:cubicBezTo>
                    <a:pt x="1814809" y="1633968"/>
                    <a:pt x="1814809" y="1634510"/>
                    <a:pt x="1815350" y="1635052"/>
                  </a:cubicBezTo>
                  <a:lnTo>
                    <a:pt x="1745981" y="1636135"/>
                  </a:lnTo>
                  <a:close/>
                </a:path>
              </a:pathLst>
            </a:custGeom>
            <a:grpFill/>
            <a:ln w="541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4EB5248D-D23E-AD9A-9411-6BD8A209892C}"/>
              </a:ext>
            </a:extLst>
          </p:cNvPr>
          <p:cNvSpPr txBox="1"/>
          <p:nvPr/>
        </p:nvSpPr>
        <p:spPr>
          <a:xfrm rot="20669834">
            <a:off x="1579463" y="2278216"/>
            <a:ext cx="903196" cy="738664"/>
          </a:xfrm>
          <a:prstGeom prst="rect">
            <a:avLst/>
          </a:prstGeom>
          <a:noFill/>
        </p:spPr>
        <p:txBody>
          <a:bodyPr wrap="square" rtlCol="0">
            <a:spAutoFit/>
          </a:bodyPr>
          <a:lstStyle/>
          <a:p>
            <a:pPr algn="ctr"/>
            <a:r>
              <a:rPr lang="en-US" sz="1400">
                <a:solidFill>
                  <a:schemeClr val="bg1"/>
                </a:solidFill>
                <a:latin typeface="Palanquin SemiBold" panose="020B0004020203020204" pitchFamily="34" charset="0"/>
                <a:cs typeface="Palanquin SemiBold" panose="020B0004020203020204" pitchFamily="34" charset="0"/>
              </a:rPr>
              <a:t>Below Poverty 12% </a:t>
            </a:r>
          </a:p>
        </p:txBody>
      </p:sp>
    </p:spTree>
    <p:extLst>
      <p:ext uri="{BB962C8B-B14F-4D97-AF65-F5344CB8AC3E}">
        <p14:creationId xmlns:p14="http://schemas.microsoft.com/office/powerpoint/2010/main" val="125223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9581-A8F0-C012-F812-B91DEC21D284}"/>
              </a:ext>
            </a:extLst>
          </p:cNvPr>
          <p:cNvSpPr>
            <a:spLocks noGrp="1"/>
          </p:cNvSpPr>
          <p:nvPr>
            <p:ph type="title"/>
          </p:nvPr>
        </p:nvSpPr>
        <p:spPr/>
        <p:txBody>
          <a:bodyPr/>
          <a:lstStyle/>
          <a:p>
            <a:r>
              <a:rPr lang="en-US" sz="4000" b="1">
                <a:latin typeface="Antonio" pitchFamily="2" charset="0"/>
              </a:rPr>
              <a:t>A CLOSER LOOK: ARMSTRONG COUNTY</a:t>
            </a:r>
            <a:endParaRPr lang="en-US"/>
          </a:p>
        </p:txBody>
      </p:sp>
      <p:sp>
        <p:nvSpPr>
          <p:cNvPr id="6" name="Content Placeholder 2">
            <a:extLst>
              <a:ext uri="{FF2B5EF4-FFF2-40B4-BE49-F238E27FC236}">
                <a16:creationId xmlns:a16="http://schemas.microsoft.com/office/drawing/2014/main" id="{FD6F4632-AFA4-4889-4FFC-F3197C910434}"/>
              </a:ext>
            </a:extLst>
          </p:cNvPr>
          <p:cNvSpPr>
            <a:spLocks noGrp="1"/>
          </p:cNvSpPr>
          <p:nvPr>
            <p:ph idx="1"/>
          </p:nvPr>
        </p:nvSpPr>
        <p:spPr>
          <a:xfrm>
            <a:off x="4600092" y="2038850"/>
            <a:ext cx="5398477" cy="569923"/>
          </a:xfrm>
        </p:spPr>
        <p:txBody>
          <a:bodyPr>
            <a:normAutofit/>
          </a:bodyPr>
          <a:lstStyle/>
          <a:p>
            <a:pPr marL="0" indent="0">
              <a:buNone/>
            </a:pPr>
            <a:r>
              <a:rPr lang="en-US" sz="2400" b="1">
                <a:latin typeface="Palanquin" panose="020B0004020203020204" pitchFamily="34" charset="0"/>
                <a:cs typeface="Palanquin" panose="020B0004020203020204" pitchFamily="34" charset="0"/>
              </a:rPr>
              <a:t>ALICE Household Essentials Budget</a:t>
            </a:r>
          </a:p>
        </p:txBody>
      </p:sp>
      <p:sp>
        <p:nvSpPr>
          <p:cNvPr id="45" name="Text Placeholder 44">
            <a:extLst>
              <a:ext uri="{FF2B5EF4-FFF2-40B4-BE49-F238E27FC236}">
                <a16:creationId xmlns:a16="http://schemas.microsoft.com/office/drawing/2014/main" id="{22F90810-D110-E005-EAC0-6503DD9D723F}"/>
              </a:ext>
            </a:extLst>
          </p:cNvPr>
          <p:cNvSpPr>
            <a:spLocks noGrp="1"/>
          </p:cNvSpPr>
          <p:nvPr>
            <p:ph type="body" sz="quarter" idx="13"/>
          </p:nvPr>
        </p:nvSpPr>
        <p:spPr/>
        <p:txBody>
          <a:bodyPr>
            <a:normAutofit fontScale="25000" lnSpcReduction="20000"/>
          </a:bodyPr>
          <a:lstStyle/>
          <a:p>
            <a:endParaRPr lang="en-US"/>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5138E1D6-B8E8-1205-3BCF-774A3314AF30}"/>
                  </a:ext>
                </a:extLst>
              </p:cNvPr>
              <p:cNvGraphicFramePr/>
              <p:nvPr>
                <p:extLst>
                  <p:ext uri="{D42A27DB-BD31-4B8C-83A1-F6EECF244321}">
                    <p14:modId xmlns:p14="http://schemas.microsoft.com/office/powerpoint/2010/main" val="3822153870"/>
                  </p:ext>
                </p:extLst>
              </p:nvPr>
            </p:nvGraphicFramePr>
            <p:xfrm>
              <a:off x="-641699" y="2007195"/>
              <a:ext cx="6394891" cy="390631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3" name="Chart 12">
                <a:extLst>
                  <a:ext uri="{FF2B5EF4-FFF2-40B4-BE49-F238E27FC236}">
                    <a16:creationId xmlns:a16="http://schemas.microsoft.com/office/drawing/2014/main" id="{5138E1D6-B8E8-1205-3BCF-774A3314AF30}"/>
                  </a:ext>
                </a:extLst>
              </p:cNvPr>
              <p:cNvPicPr>
                <a:picLocks noGrp="1" noRot="1" noChangeAspect="1" noMove="1" noResize="1" noEditPoints="1" noAdjustHandles="1" noChangeArrowheads="1" noChangeShapeType="1"/>
              </p:cNvPicPr>
              <p:nvPr/>
            </p:nvPicPr>
            <p:blipFill>
              <a:blip r:embed="rId3"/>
              <a:stretch>
                <a:fillRect/>
              </a:stretch>
            </p:blipFill>
            <p:spPr>
              <a:xfrm>
                <a:off x="-641699" y="2007195"/>
                <a:ext cx="6394891" cy="3906310"/>
              </a:xfrm>
              <a:prstGeom prst="rect">
                <a:avLst/>
              </a:prstGeom>
            </p:spPr>
          </p:pic>
        </mc:Fallback>
      </mc:AlternateContent>
      <p:sp>
        <p:nvSpPr>
          <p:cNvPr id="14" name="TextBox 13">
            <a:extLst>
              <a:ext uri="{FF2B5EF4-FFF2-40B4-BE49-F238E27FC236}">
                <a16:creationId xmlns:a16="http://schemas.microsoft.com/office/drawing/2014/main" id="{0001CECA-0080-3F20-9BCD-B9B27C70C3D1}"/>
              </a:ext>
            </a:extLst>
          </p:cNvPr>
          <p:cNvSpPr txBox="1"/>
          <p:nvPr/>
        </p:nvSpPr>
        <p:spPr>
          <a:xfrm>
            <a:off x="1685867" y="3578206"/>
            <a:ext cx="1762762" cy="707886"/>
          </a:xfrm>
          <a:prstGeom prst="rect">
            <a:avLst/>
          </a:prstGeom>
          <a:noFill/>
        </p:spPr>
        <p:txBody>
          <a:bodyPr wrap="square" rtlCol="0">
            <a:spAutoFit/>
          </a:bodyPr>
          <a:lstStyle/>
          <a:p>
            <a:pPr algn="ctr"/>
            <a:r>
              <a:rPr lang="en-US" sz="4000" b="1">
                <a:latin typeface="Palanquin" panose="020B0004020203020204" pitchFamily="34" charset="0"/>
                <a:cs typeface="Palanquin" panose="020B0004020203020204" pitchFamily="34" charset="0"/>
              </a:rPr>
              <a:t>43%</a:t>
            </a:r>
            <a:endParaRPr lang="en-US" sz="2400" b="1">
              <a:latin typeface="Palanquin" panose="020B0004020203020204" pitchFamily="34" charset="0"/>
              <a:cs typeface="Palanquin" panose="020B0004020203020204" pitchFamily="34" charset="0"/>
            </a:endParaRPr>
          </a:p>
        </p:txBody>
      </p:sp>
      <p:grpSp>
        <p:nvGrpSpPr>
          <p:cNvPr id="52" name="Group 51">
            <a:extLst>
              <a:ext uri="{FF2B5EF4-FFF2-40B4-BE49-F238E27FC236}">
                <a16:creationId xmlns:a16="http://schemas.microsoft.com/office/drawing/2014/main" id="{0EB9C952-61E3-70BF-9479-58CFFAF70176}"/>
              </a:ext>
            </a:extLst>
          </p:cNvPr>
          <p:cNvGrpSpPr/>
          <p:nvPr/>
        </p:nvGrpSpPr>
        <p:grpSpPr>
          <a:xfrm>
            <a:off x="4600095" y="2608773"/>
            <a:ext cx="5398477" cy="3559708"/>
            <a:chOff x="4600095" y="2608773"/>
            <a:chExt cx="5398477" cy="3559708"/>
          </a:xfrm>
        </p:grpSpPr>
        <p:sp>
          <p:nvSpPr>
            <p:cNvPr id="8" name="Rectangle: Rounded Corners 11">
              <a:extLst>
                <a:ext uri="{FF2B5EF4-FFF2-40B4-BE49-F238E27FC236}">
                  <a16:creationId xmlns:a16="http://schemas.microsoft.com/office/drawing/2014/main" id="{B0169D14-CE81-1BDE-809B-284200A55FC2}"/>
                </a:ext>
              </a:extLst>
            </p:cNvPr>
            <p:cNvSpPr/>
            <p:nvPr/>
          </p:nvSpPr>
          <p:spPr>
            <a:xfrm>
              <a:off x="4600095" y="3248010"/>
              <a:ext cx="5398477" cy="2920471"/>
            </a:xfrm>
            <a:prstGeom prst="roundRect">
              <a:avLst>
                <a:gd name="adj" fmla="val 710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erson in a yellow shirt&#10;&#10;Description automatically generated">
              <a:extLst>
                <a:ext uri="{FF2B5EF4-FFF2-40B4-BE49-F238E27FC236}">
                  <a16:creationId xmlns:a16="http://schemas.microsoft.com/office/drawing/2014/main" id="{99C77A6F-4784-97FB-6675-C2E8F71504F9}"/>
                </a:ext>
              </a:extLst>
            </p:cNvPr>
            <p:cNvPicPr>
              <a:picLocks noChangeAspect="1"/>
            </p:cNvPicPr>
            <p:nvPr/>
          </p:nvPicPr>
          <p:blipFill>
            <a:blip r:embed="rId4"/>
            <a:stretch>
              <a:fillRect/>
            </a:stretch>
          </p:blipFill>
          <p:spPr>
            <a:xfrm>
              <a:off x="5060830" y="2608774"/>
              <a:ext cx="1640451" cy="1640451"/>
            </a:xfrm>
            <a:prstGeom prst="ellipse">
              <a:avLst/>
            </a:prstGeom>
            <a:solidFill>
              <a:schemeClr val="bg1"/>
            </a:solidFill>
            <a:ln w="34925">
              <a:solidFill>
                <a:schemeClr val="accent1"/>
              </a:solidFill>
            </a:ln>
          </p:spPr>
        </p:pic>
        <p:sp>
          <p:nvSpPr>
            <p:cNvPr id="4" name="Content Placeholder 2">
              <a:extLst>
                <a:ext uri="{FF2B5EF4-FFF2-40B4-BE49-F238E27FC236}">
                  <a16:creationId xmlns:a16="http://schemas.microsoft.com/office/drawing/2014/main" id="{48C92A93-7645-765C-DA19-3B07E40DDF2B}"/>
                </a:ext>
              </a:extLst>
            </p:cNvPr>
            <p:cNvSpPr txBox="1">
              <a:spLocks/>
            </p:cNvSpPr>
            <p:nvPr/>
          </p:nvSpPr>
          <p:spPr>
            <a:xfrm>
              <a:off x="5769473" y="5187383"/>
              <a:ext cx="4229095" cy="841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latin typeface="Palanquin" panose="020B0004020203020204" pitchFamily="34" charset="0"/>
                  <a:cs typeface="Palanquin" panose="020B0004020203020204" pitchFamily="34" charset="0"/>
                </a:rPr>
                <a:t>Median household income</a:t>
              </a:r>
              <a:br>
                <a:rPr lang="en-US" sz="2400">
                  <a:solidFill>
                    <a:schemeClr val="bg1"/>
                  </a:solidFill>
                  <a:latin typeface="Palanquin" panose="020B0004020203020204" pitchFamily="34" charset="0"/>
                  <a:cs typeface="Palanquin" panose="020B0004020203020204" pitchFamily="34" charset="0"/>
                </a:rPr>
              </a:br>
              <a:r>
                <a:rPr lang="en-US" sz="2400">
                  <a:solidFill>
                    <a:schemeClr val="bg1"/>
                  </a:solidFill>
                  <a:latin typeface="Palanquin" panose="020B0004020203020204" pitchFamily="34" charset="0"/>
                  <a:cs typeface="Palanquin" panose="020B0004020203020204" pitchFamily="34" charset="0"/>
                </a:rPr>
                <a:t> </a:t>
              </a:r>
              <a:r>
                <a:rPr lang="en-US" sz="2400" b="1">
                  <a:solidFill>
                    <a:schemeClr val="bg1"/>
                  </a:solidFill>
                  <a:latin typeface="Palanquin" panose="020B0004020203020204" pitchFamily="34" charset="0"/>
                  <a:cs typeface="Palanquin" panose="020B0004020203020204" pitchFamily="34" charset="0"/>
                </a:rPr>
                <a:t>$57,500</a:t>
              </a:r>
            </a:p>
          </p:txBody>
        </p:sp>
        <p:pic>
          <p:nvPicPr>
            <p:cNvPr id="44" name="Picture 43">
              <a:extLst>
                <a:ext uri="{FF2B5EF4-FFF2-40B4-BE49-F238E27FC236}">
                  <a16:creationId xmlns:a16="http://schemas.microsoft.com/office/drawing/2014/main" id="{A4760598-9C39-2DE2-4FEF-357794460A57}"/>
                </a:ext>
              </a:extLst>
            </p:cNvPr>
            <p:cNvPicPr>
              <a:picLocks noChangeAspect="1"/>
            </p:cNvPicPr>
            <p:nvPr/>
          </p:nvPicPr>
          <p:blipFill>
            <a:blip r:embed="rId5"/>
            <a:srcRect/>
            <a:stretch/>
          </p:blipFill>
          <p:spPr>
            <a:xfrm>
              <a:off x="7598874" y="2608773"/>
              <a:ext cx="1689825" cy="1689825"/>
            </a:xfrm>
            <a:prstGeom prst="ellipse">
              <a:avLst/>
            </a:prstGeom>
            <a:solidFill>
              <a:schemeClr val="bg1"/>
            </a:solidFill>
            <a:ln w="34925">
              <a:solidFill>
                <a:schemeClr val="accent1"/>
              </a:solidFill>
            </a:ln>
          </p:spPr>
        </p:pic>
        <p:grpSp>
          <p:nvGrpSpPr>
            <p:cNvPr id="49" name="Group 48">
              <a:extLst>
                <a:ext uri="{FF2B5EF4-FFF2-40B4-BE49-F238E27FC236}">
                  <a16:creationId xmlns:a16="http://schemas.microsoft.com/office/drawing/2014/main" id="{61FD0754-A7C7-FD20-ECCC-DF05A46965EF}"/>
                </a:ext>
              </a:extLst>
            </p:cNvPr>
            <p:cNvGrpSpPr/>
            <p:nvPr/>
          </p:nvGrpSpPr>
          <p:grpSpPr>
            <a:xfrm>
              <a:off x="4983212" y="4064033"/>
              <a:ext cx="1827365" cy="914400"/>
              <a:chOff x="4752143" y="4202048"/>
              <a:chExt cx="1827365" cy="914400"/>
            </a:xfrm>
          </p:grpSpPr>
          <p:sp>
            <p:nvSpPr>
              <p:cNvPr id="9" name="Rectangle: Rounded Corners 12">
                <a:extLst>
                  <a:ext uri="{FF2B5EF4-FFF2-40B4-BE49-F238E27FC236}">
                    <a16:creationId xmlns:a16="http://schemas.microsoft.com/office/drawing/2014/main" id="{3B946785-E048-C55E-56D9-B426C48BD671}"/>
                  </a:ext>
                </a:extLst>
              </p:cNvPr>
              <p:cNvSpPr/>
              <p:nvPr/>
            </p:nvSpPr>
            <p:spPr>
              <a:xfrm>
                <a:off x="4752143" y="4202048"/>
                <a:ext cx="1827365"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$24,732</a:t>
                </a:r>
              </a:p>
            </p:txBody>
          </p:sp>
          <p:sp>
            <p:nvSpPr>
              <p:cNvPr id="11" name="Rectangle 10">
                <a:extLst>
                  <a:ext uri="{FF2B5EF4-FFF2-40B4-BE49-F238E27FC236}">
                    <a16:creationId xmlns:a16="http://schemas.microsoft.com/office/drawing/2014/main" id="{E75EC02D-2F48-EB59-B866-9B58D8B98702}"/>
                  </a:ext>
                </a:extLst>
              </p:cNvPr>
              <p:cNvSpPr/>
              <p:nvPr/>
            </p:nvSpPr>
            <p:spPr>
              <a:xfrm>
                <a:off x="4752143" y="4236929"/>
                <a:ext cx="1827365"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1200">
                    <a:solidFill>
                      <a:schemeClr val="tx1"/>
                    </a:solidFill>
                    <a:latin typeface="Palanquin" panose="020B0004020203020204" pitchFamily="34" charset="77"/>
                    <a:cs typeface="Palanquin" panose="020B0004020203020204" pitchFamily="34" charset="77"/>
                  </a:rPr>
                  <a:t>Single Adult</a:t>
                </a:r>
              </a:p>
            </p:txBody>
          </p:sp>
        </p:grpSp>
        <p:grpSp>
          <p:nvGrpSpPr>
            <p:cNvPr id="48" name="Group 47">
              <a:extLst>
                <a:ext uri="{FF2B5EF4-FFF2-40B4-BE49-F238E27FC236}">
                  <a16:creationId xmlns:a16="http://schemas.microsoft.com/office/drawing/2014/main" id="{8C0D7147-10ED-1BF6-41EC-66FB81804BD3}"/>
                </a:ext>
              </a:extLst>
            </p:cNvPr>
            <p:cNvGrpSpPr/>
            <p:nvPr/>
          </p:nvGrpSpPr>
          <p:grpSpPr>
            <a:xfrm>
              <a:off x="7278983" y="4064033"/>
              <a:ext cx="2251183" cy="914400"/>
              <a:chOff x="6810629" y="4202048"/>
              <a:chExt cx="2251183" cy="914400"/>
            </a:xfrm>
          </p:grpSpPr>
          <p:sp>
            <p:nvSpPr>
              <p:cNvPr id="10" name="Rectangle: Rounded Corners 13">
                <a:extLst>
                  <a:ext uri="{FF2B5EF4-FFF2-40B4-BE49-F238E27FC236}">
                    <a16:creationId xmlns:a16="http://schemas.microsoft.com/office/drawing/2014/main" id="{5F4B05E8-2674-167A-C4AC-9A9992E9F158}"/>
                  </a:ext>
                </a:extLst>
              </p:cNvPr>
              <p:cNvSpPr/>
              <p:nvPr/>
            </p:nvSpPr>
            <p:spPr>
              <a:xfrm>
                <a:off x="6810629" y="4202048"/>
                <a:ext cx="2251183"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$80,208</a:t>
                </a:r>
              </a:p>
            </p:txBody>
          </p:sp>
          <p:sp>
            <p:nvSpPr>
              <p:cNvPr id="12" name="Rectangle 11">
                <a:extLst>
                  <a:ext uri="{FF2B5EF4-FFF2-40B4-BE49-F238E27FC236}">
                    <a16:creationId xmlns:a16="http://schemas.microsoft.com/office/drawing/2014/main" id="{6E2C485F-A446-2B8C-247D-D8E2D001F175}"/>
                  </a:ext>
                </a:extLst>
              </p:cNvPr>
              <p:cNvSpPr/>
              <p:nvPr/>
            </p:nvSpPr>
            <p:spPr>
              <a:xfrm>
                <a:off x="6810629" y="4225486"/>
                <a:ext cx="2251183"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US" sz="1200">
                    <a:solidFill>
                      <a:schemeClr val="tx1"/>
                    </a:solidFill>
                    <a:latin typeface="Palanquin" panose="020B0004020203020204" pitchFamily="34" charset="77"/>
                    <a:cs typeface="Palanquin" panose="020B0004020203020204" pitchFamily="34" charset="77"/>
                  </a:rPr>
                  <a:t>2 Adults/2 Young Children</a:t>
                </a:r>
              </a:p>
            </p:txBody>
          </p:sp>
        </p:grpSp>
        <p:pic>
          <p:nvPicPr>
            <p:cNvPr id="50" name="Graphic 49">
              <a:extLst>
                <a:ext uri="{FF2B5EF4-FFF2-40B4-BE49-F238E27FC236}">
                  <a16:creationId xmlns:a16="http://schemas.microsoft.com/office/drawing/2014/main" id="{8A95D24E-BB5B-271A-FC3D-E2D1D76C5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02050" y="5053092"/>
              <a:ext cx="1003410" cy="1003410"/>
            </a:xfrm>
            <a:prstGeom prst="rect">
              <a:avLst/>
            </a:prstGeom>
          </p:spPr>
        </p:pic>
      </p:grpSp>
      <p:grpSp>
        <p:nvGrpSpPr>
          <p:cNvPr id="5" name="Group 4">
            <a:extLst>
              <a:ext uri="{FF2B5EF4-FFF2-40B4-BE49-F238E27FC236}">
                <a16:creationId xmlns:a16="http://schemas.microsoft.com/office/drawing/2014/main" id="{D6631C06-8E15-203E-C4C1-30E524AD3157}"/>
              </a:ext>
            </a:extLst>
          </p:cNvPr>
          <p:cNvGrpSpPr/>
          <p:nvPr/>
        </p:nvGrpSpPr>
        <p:grpSpPr>
          <a:xfrm>
            <a:off x="9944170" y="1409206"/>
            <a:ext cx="1903984" cy="2689708"/>
            <a:chOff x="7420357" y="167792"/>
            <a:chExt cx="4105829" cy="5800197"/>
          </a:xfrm>
          <a:solidFill>
            <a:schemeClr val="bg2"/>
          </a:solidFill>
        </p:grpSpPr>
        <p:sp>
          <p:nvSpPr>
            <p:cNvPr id="7" name="Freeform 6">
              <a:extLst>
                <a:ext uri="{FF2B5EF4-FFF2-40B4-BE49-F238E27FC236}">
                  <a16:creationId xmlns:a16="http://schemas.microsoft.com/office/drawing/2014/main" id="{E2531C53-E3D4-0A2D-30D9-3F86C9FCE826}"/>
                </a:ext>
              </a:extLst>
            </p:cNvPr>
            <p:cNvSpPr/>
            <p:nvPr/>
          </p:nvSpPr>
          <p:spPr>
            <a:xfrm>
              <a:off x="8004606" y="167792"/>
              <a:ext cx="1384511" cy="2007935"/>
            </a:xfrm>
            <a:custGeom>
              <a:avLst/>
              <a:gdLst>
                <a:gd name="connsiteX0" fmla="*/ 158248 w 1399847"/>
                <a:gd name="connsiteY0" fmla="*/ 455281 h 2030176"/>
                <a:gd name="connsiteX1" fmla="*/ 158248 w 1399847"/>
                <a:gd name="connsiteY1" fmla="*/ 455281 h 2030176"/>
                <a:gd name="connsiteX2" fmla="*/ 158790 w 1399847"/>
                <a:gd name="connsiteY2" fmla="*/ 456365 h 2030176"/>
                <a:gd name="connsiteX3" fmla="*/ 200520 w 1399847"/>
                <a:gd name="connsiteY3" fmla="*/ 398376 h 2030176"/>
                <a:gd name="connsiteX4" fmla="*/ 470951 w 1399847"/>
                <a:gd name="connsiteY4" fmla="*/ 25517 h 2030176"/>
                <a:gd name="connsiteX5" fmla="*/ 482874 w 1399847"/>
                <a:gd name="connsiteY5" fmla="*/ 24434 h 2030176"/>
                <a:gd name="connsiteX6" fmla="*/ 495339 w 1399847"/>
                <a:gd name="connsiteY6" fmla="*/ 23350 h 2030176"/>
                <a:gd name="connsiteX7" fmla="*/ 528940 w 1399847"/>
                <a:gd name="connsiteY7" fmla="*/ 21182 h 2030176"/>
                <a:gd name="connsiteX8" fmla="*/ 536527 w 1399847"/>
                <a:gd name="connsiteY8" fmla="*/ 21182 h 2030176"/>
                <a:gd name="connsiteX9" fmla="*/ 905050 w 1399847"/>
                <a:gd name="connsiteY9" fmla="*/ 10885 h 2030176"/>
                <a:gd name="connsiteX10" fmla="*/ 1298503 w 1399847"/>
                <a:gd name="connsiteY10" fmla="*/ 46 h 2030176"/>
                <a:gd name="connsiteX11" fmla="*/ 1329394 w 1399847"/>
                <a:gd name="connsiteY11" fmla="*/ 8717 h 2030176"/>
                <a:gd name="connsiteX12" fmla="*/ 1340775 w 1399847"/>
                <a:gd name="connsiteY12" fmla="*/ 14678 h 2030176"/>
                <a:gd name="connsiteX13" fmla="*/ 1343485 w 1399847"/>
                <a:gd name="connsiteY13" fmla="*/ 15762 h 2030176"/>
                <a:gd name="connsiteX14" fmla="*/ 1359201 w 1399847"/>
                <a:gd name="connsiteY14" fmla="*/ 20098 h 2030176"/>
                <a:gd name="connsiteX15" fmla="*/ 1360285 w 1399847"/>
                <a:gd name="connsiteY15" fmla="*/ 20640 h 2030176"/>
                <a:gd name="connsiteX16" fmla="*/ 1355408 w 1399847"/>
                <a:gd name="connsiteY16" fmla="*/ 1830740 h 2030176"/>
                <a:gd name="connsiteX17" fmla="*/ 1389550 w 1399847"/>
                <a:gd name="connsiteY17" fmla="*/ 1940755 h 2030176"/>
                <a:gd name="connsiteX18" fmla="*/ 1396054 w 1399847"/>
                <a:gd name="connsiteY18" fmla="*/ 1948342 h 2030176"/>
                <a:gd name="connsiteX19" fmla="*/ 1399847 w 1399847"/>
                <a:gd name="connsiteY19" fmla="*/ 1952678 h 2030176"/>
                <a:gd name="connsiteX20" fmla="*/ 1397137 w 1399847"/>
                <a:gd name="connsiteY20" fmla="*/ 1971104 h 2030176"/>
                <a:gd name="connsiteX21" fmla="*/ 1394428 w 1399847"/>
                <a:gd name="connsiteY21" fmla="*/ 1980859 h 2030176"/>
                <a:gd name="connsiteX22" fmla="*/ 1387383 w 1399847"/>
                <a:gd name="connsiteY22" fmla="*/ 1991156 h 2030176"/>
                <a:gd name="connsiteX23" fmla="*/ 1385756 w 1399847"/>
                <a:gd name="connsiteY23" fmla="*/ 1994950 h 2030176"/>
                <a:gd name="connsiteX24" fmla="*/ 1383047 w 1399847"/>
                <a:gd name="connsiteY24" fmla="*/ 2002537 h 2030176"/>
                <a:gd name="connsiteX25" fmla="*/ 1381963 w 1399847"/>
                <a:gd name="connsiteY25" fmla="*/ 2007957 h 2030176"/>
                <a:gd name="connsiteX26" fmla="*/ 1380879 w 1399847"/>
                <a:gd name="connsiteY26" fmla="*/ 2016628 h 2030176"/>
                <a:gd name="connsiteX27" fmla="*/ 1380879 w 1399847"/>
                <a:gd name="connsiteY27" fmla="*/ 2023673 h 2030176"/>
                <a:gd name="connsiteX28" fmla="*/ 1380879 w 1399847"/>
                <a:gd name="connsiteY28" fmla="*/ 2030176 h 2030176"/>
                <a:gd name="connsiteX29" fmla="*/ 1067092 w 1399847"/>
                <a:gd name="connsiteY29" fmla="*/ 2018253 h 2030176"/>
                <a:gd name="connsiteX30" fmla="*/ 49859 w 1399847"/>
                <a:gd name="connsiteY30" fmla="*/ 1978691 h 2030176"/>
                <a:gd name="connsiteX31" fmla="*/ 49317 w 1399847"/>
                <a:gd name="connsiteY31" fmla="*/ 1976524 h 2030176"/>
                <a:gd name="connsiteX32" fmla="*/ 49317 w 1399847"/>
                <a:gd name="connsiteY32" fmla="*/ 1969478 h 2030176"/>
                <a:gd name="connsiteX33" fmla="*/ 49317 w 1399847"/>
                <a:gd name="connsiteY33" fmla="*/ 1967853 h 2030176"/>
                <a:gd name="connsiteX34" fmla="*/ 48775 w 1399847"/>
                <a:gd name="connsiteY34" fmla="*/ 1946175 h 2030176"/>
                <a:gd name="connsiteX35" fmla="*/ 48775 w 1399847"/>
                <a:gd name="connsiteY35" fmla="*/ 1942381 h 2030176"/>
                <a:gd name="connsiteX36" fmla="*/ 48233 w 1399847"/>
                <a:gd name="connsiteY36" fmla="*/ 1930458 h 2030176"/>
                <a:gd name="connsiteX37" fmla="*/ 46607 w 1399847"/>
                <a:gd name="connsiteY37" fmla="*/ 1877889 h 2030176"/>
                <a:gd name="connsiteX38" fmla="*/ 46607 w 1399847"/>
                <a:gd name="connsiteY38" fmla="*/ 1874096 h 2030176"/>
                <a:gd name="connsiteX39" fmla="*/ 46065 w 1399847"/>
                <a:gd name="connsiteY39" fmla="*/ 1855128 h 2030176"/>
                <a:gd name="connsiteX40" fmla="*/ 46065 w 1399847"/>
                <a:gd name="connsiteY40" fmla="*/ 1848624 h 2030176"/>
                <a:gd name="connsiteX41" fmla="*/ 45523 w 1399847"/>
                <a:gd name="connsiteY41" fmla="*/ 1839411 h 2030176"/>
                <a:gd name="connsiteX42" fmla="*/ 44982 w 1399847"/>
                <a:gd name="connsiteY42" fmla="*/ 1823695 h 2030176"/>
                <a:gd name="connsiteX43" fmla="*/ 43356 w 1399847"/>
                <a:gd name="connsiteY43" fmla="*/ 1776003 h 2030176"/>
                <a:gd name="connsiteX44" fmla="*/ 43356 w 1399847"/>
                <a:gd name="connsiteY44" fmla="*/ 1772752 h 2030176"/>
                <a:gd name="connsiteX45" fmla="*/ 38478 w 1399847"/>
                <a:gd name="connsiteY45" fmla="*/ 1629136 h 2030176"/>
                <a:gd name="connsiteX46" fmla="*/ 38478 w 1399847"/>
                <a:gd name="connsiteY46" fmla="*/ 1626968 h 2030176"/>
                <a:gd name="connsiteX47" fmla="*/ 28723 w 1399847"/>
                <a:gd name="connsiteY47" fmla="*/ 1339737 h 2030176"/>
                <a:gd name="connsiteX48" fmla="*/ 28181 w 1399847"/>
                <a:gd name="connsiteY48" fmla="*/ 1324562 h 2030176"/>
                <a:gd name="connsiteX49" fmla="*/ 28181 w 1399847"/>
                <a:gd name="connsiteY49" fmla="*/ 1316975 h 2030176"/>
                <a:gd name="connsiteX50" fmla="*/ 26555 w 1399847"/>
                <a:gd name="connsiteY50" fmla="*/ 1271452 h 2030176"/>
                <a:gd name="connsiteX51" fmla="*/ 27639 w 1399847"/>
                <a:gd name="connsiteY51" fmla="*/ 1267658 h 2030176"/>
                <a:gd name="connsiteX52" fmla="*/ 28723 w 1399847"/>
                <a:gd name="connsiteY52" fmla="*/ 1263323 h 2030176"/>
                <a:gd name="connsiteX53" fmla="*/ 30349 w 1399847"/>
                <a:gd name="connsiteY53" fmla="*/ 1248690 h 2030176"/>
                <a:gd name="connsiteX54" fmla="*/ 0 w 1399847"/>
                <a:gd name="connsiteY54" fmla="*/ 689401 h 2030176"/>
                <a:gd name="connsiteX55" fmla="*/ 158248 w 1399847"/>
                <a:gd name="connsiteY55" fmla="*/ 455281 h 20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9847" h="2030176">
                  <a:moveTo>
                    <a:pt x="158248" y="455281"/>
                  </a:moveTo>
                  <a:lnTo>
                    <a:pt x="158248" y="455281"/>
                  </a:lnTo>
                  <a:lnTo>
                    <a:pt x="158790" y="456365"/>
                  </a:lnTo>
                  <a:lnTo>
                    <a:pt x="200520" y="398376"/>
                  </a:lnTo>
                  <a:lnTo>
                    <a:pt x="470951" y="25517"/>
                  </a:lnTo>
                  <a:cubicBezTo>
                    <a:pt x="474745" y="24975"/>
                    <a:pt x="478539" y="24434"/>
                    <a:pt x="482874" y="24434"/>
                  </a:cubicBezTo>
                  <a:cubicBezTo>
                    <a:pt x="487210" y="23892"/>
                    <a:pt x="491003" y="23350"/>
                    <a:pt x="495339" y="23350"/>
                  </a:cubicBezTo>
                  <a:cubicBezTo>
                    <a:pt x="506720" y="22266"/>
                    <a:pt x="518101" y="21724"/>
                    <a:pt x="528940" y="21182"/>
                  </a:cubicBezTo>
                  <a:cubicBezTo>
                    <a:pt x="531107" y="21182"/>
                    <a:pt x="533275" y="21182"/>
                    <a:pt x="536527" y="21182"/>
                  </a:cubicBezTo>
                  <a:cubicBezTo>
                    <a:pt x="582592" y="19556"/>
                    <a:pt x="746260" y="15220"/>
                    <a:pt x="905050" y="10885"/>
                  </a:cubicBezTo>
                  <a:cubicBezTo>
                    <a:pt x="1096357" y="6007"/>
                    <a:pt x="1277367" y="1130"/>
                    <a:pt x="1298503" y="46"/>
                  </a:cubicBezTo>
                  <a:cubicBezTo>
                    <a:pt x="1313678" y="-496"/>
                    <a:pt x="1320723" y="3840"/>
                    <a:pt x="1329394" y="8717"/>
                  </a:cubicBezTo>
                  <a:cubicBezTo>
                    <a:pt x="1332646" y="10885"/>
                    <a:pt x="1336439" y="12511"/>
                    <a:pt x="1340775" y="14678"/>
                  </a:cubicBezTo>
                  <a:cubicBezTo>
                    <a:pt x="1341859" y="15220"/>
                    <a:pt x="1342401" y="15762"/>
                    <a:pt x="1343485" y="15762"/>
                  </a:cubicBezTo>
                  <a:cubicBezTo>
                    <a:pt x="1348362" y="17930"/>
                    <a:pt x="1353240" y="19556"/>
                    <a:pt x="1359201" y="20098"/>
                  </a:cubicBezTo>
                  <a:cubicBezTo>
                    <a:pt x="1359743" y="20098"/>
                    <a:pt x="1359743" y="20640"/>
                    <a:pt x="1360285" y="20640"/>
                  </a:cubicBezTo>
                  <a:lnTo>
                    <a:pt x="1355408" y="1830740"/>
                  </a:lnTo>
                  <a:cubicBezTo>
                    <a:pt x="1355949" y="1838327"/>
                    <a:pt x="1359201" y="1906613"/>
                    <a:pt x="1389550" y="1940755"/>
                  </a:cubicBezTo>
                  <a:lnTo>
                    <a:pt x="1396054" y="1948342"/>
                  </a:lnTo>
                  <a:cubicBezTo>
                    <a:pt x="1397679" y="1949968"/>
                    <a:pt x="1398763" y="1951594"/>
                    <a:pt x="1399847" y="1952678"/>
                  </a:cubicBezTo>
                  <a:cubicBezTo>
                    <a:pt x="1398763" y="1957555"/>
                    <a:pt x="1397679" y="1963517"/>
                    <a:pt x="1397137" y="1971104"/>
                  </a:cubicBezTo>
                  <a:cubicBezTo>
                    <a:pt x="1396054" y="1977608"/>
                    <a:pt x="1394970" y="1979775"/>
                    <a:pt x="1394428" y="1980859"/>
                  </a:cubicBezTo>
                  <a:cubicBezTo>
                    <a:pt x="1391718" y="1984111"/>
                    <a:pt x="1389550" y="1987362"/>
                    <a:pt x="1387383" y="1991156"/>
                  </a:cubicBezTo>
                  <a:cubicBezTo>
                    <a:pt x="1386840" y="1992240"/>
                    <a:pt x="1386299" y="1993866"/>
                    <a:pt x="1385756" y="1994950"/>
                  </a:cubicBezTo>
                  <a:cubicBezTo>
                    <a:pt x="1384673" y="1997660"/>
                    <a:pt x="1383589" y="1999827"/>
                    <a:pt x="1383047" y="2002537"/>
                  </a:cubicBezTo>
                  <a:cubicBezTo>
                    <a:pt x="1382505" y="2004163"/>
                    <a:pt x="1382505" y="2006331"/>
                    <a:pt x="1381963" y="2007957"/>
                  </a:cubicBezTo>
                  <a:cubicBezTo>
                    <a:pt x="1381421" y="2010666"/>
                    <a:pt x="1380879" y="2013376"/>
                    <a:pt x="1380879" y="2016628"/>
                  </a:cubicBezTo>
                  <a:cubicBezTo>
                    <a:pt x="1380879" y="2018795"/>
                    <a:pt x="1380879" y="2021505"/>
                    <a:pt x="1380879" y="2023673"/>
                  </a:cubicBezTo>
                  <a:cubicBezTo>
                    <a:pt x="1380879" y="2025841"/>
                    <a:pt x="1380879" y="2028008"/>
                    <a:pt x="1380879" y="2030176"/>
                  </a:cubicBezTo>
                  <a:lnTo>
                    <a:pt x="1067092" y="2018253"/>
                  </a:lnTo>
                  <a:lnTo>
                    <a:pt x="49859" y="1978691"/>
                  </a:lnTo>
                  <a:cubicBezTo>
                    <a:pt x="49859" y="1978149"/>
                    <a:pt x="49317" y="1977066"/>
                    <a:pt x="49317" y="1976524"/>
                  </a:cubicBezTo>
                  <a:cubicBezTo>
                    <a:pt x="49317" y="1974898"/>
                    <a:pt x="49317" y="1972188"/>
                    <a:pt x="49317" y="1969478"/>
                  </a:cubicBezTo>
                  <a:cubicBezTo>
                    <a:pt x="49317" y="1968936"/>
                    <a:pt x="49317" y="1968394"/>
                    <a:pt x="49317" y="1967853"/>
                  </a:cubicBezTo>
                  <a:cubicBezTo>
                    <a:pt x="49317" y="1962433"/>
                    <a:pt x="48775" y="1955388"/>
                    <a:pt x="48775" y="1946175"/>
                  </a:cubicBezTo>
                  <a:cubicBezTo>
                    <a:pt x="48775" y="1945091"/>
                    <a:pt x="48775" y="1943465"/>
                    <a:pt x="48775" y="1942381"/>
                  </a:cubicBezTo>
                  <a:cubicBezTo>
                    <a:pt x="48775" y="1938587"/>
                    <a:pt x="48775" y="1934794"/>
                    <a:pt x="48233" y="1930458"/>
                  </a:cubicBezTo>
                  <a:cubicBezTo>
                    <a:pt x="47691" y="1915826"/>
                    <a:pt x="47149" y="1897400"/>
                    <a:pt x="46607" y="1877889"/>
                  </a:cubicBezTo>
                  <a:cubicBezTo>
                    <a:pt x="46607" y="1876806"/>
                    <a:pt x="46607" y="1875180"/>
                    <a:pt x="46607" y="1874096"/>
                  </a:cubicBezTo>
                  <a:cubicBezTo>
                    <a:pt x="46607" y="1868134"/>
                    <a:pt x="46065" y="1861631"/>
                    <a:pt x="46065" y="1855128"/>
                  </a:cubicBezTo>
                  <a:cubicBezTo>
                    <a:pt x="46065" y="1852960"/>
                    <a:pt x="46065" y="1850792"/>
                    <a:pt x="46065" y="1848624"/>
                  </a:cubicBezTo>
                  <a:cubicBezTo>
                    <a:pt x="46065" y="1845915"/>
                    <a:pt x="46065" y="1842663"/>
                    <a:pt x="45523" y="1839411"/>
                  </a:cubicBezTo>
                  <a:cubicBezTo>
                    <a:pt x="45523" y="1833992"/>
                    <a:pt x="44982" y="1829114"/>
                    <a:pt x="44982" y="1823695"/>
                  </a:cubicBezTo>
                  <a:cubicBezTo>
                    <a:pt x="44440" y="1808520"/>
                    <a:pt x="43898" y="1792804"/>
                    <a:pt x="43356" y="1776003"/>
                  </a:cubicBezTo>
                  <a:cubicBezTo>
                    <a:pt x="43356" y="1774920"/>
                    <a:pt x="43356" y="1773836"/>
                    <a:pt x="43356" y="1772752"/>
                  </a:cubicBezTo>
                  <a:cubicBezTo>
                    <a:pt x="41730" y="1727228"/>
                    <a:pt x="40104" y="1678453"/>
                    <a:pt x="38478" y="1629136"/>
                  </a:cubicBezTo>
                  <a:cubicBezTo>
                    <a:pt x="38478" y="1628594"/>
                    <a:pt x="38478" y="1627510"/>
                    <a:pt x="38478" y="1626968"/>
                  </a:cubicBezTo>
                  <a:cubicBezTo>
                    <a:pt x="34685" y="1518579"/>
                    <a:pt x="30891" y="1409648"/>
                    <a:pt x="28723" y="1339737"/>
                  </a:cubicBezTo>
                  <a:cubicBezTo>
                    <a:pt x="28723" y="1334317"/>
                    <a:pt x="28181" y="1329440"/>
                    <a:pt x="28181" y="1324562"/>
                  </a:cubicBezTo>
                  <a:cubicBezTo>
                    <a:pt x="28181" y="1321853"/>
                    <a:pt x="28181" y="1319143"/>
                    <a:pt x="28181" y="1316975"/>
                  </a:cubicBezTo>
                  <a:cubicBezTo>
                    <a:pt x="27639" y="1295297"/>
                    <a:pt x="27097" y="1279581"/>
                    <a:pt x="26555" y="1271452"/>
                  </a:cubicBezTo>
                  <a:cubicBezTo>
                    <a:pt x="27097" y="1270368"/>
                    <a:pt x="27097" y="1268742"/>
                    <a:pt x="27639" y="1267658"/>
                  </a:cubicBezTo>
                  <a:cubicBezTo>
                    <a:pt x="28181" y="1266032"/>
                    <a:pt x="28181" y="1264948"/>
                    <a:pt x="28723" y="1263323"/>
                  </a:cubicBezTo>
                  <a:cubicBezTo>
                    <a:pt x="29807" y="1258987"/>
                    <a:pt x="30891" y="1254109"/>
                    <a:pt x="30349" y="1248690"/>
                  </a:cubicBezTo>
                  <a:cubicBezTo>
                    <a:pt x="29807" y="1220509"/>
                    <a:pt x="4336" y="764732"/>
                    <a:pt x="0" y="689401"/>
                  </a:cubicBezTo>
                  <a:lnTo>
                    <a:pt x="158248" y="455281"/>
                  </a:lnTo>
                  <a:close/>
                </a:path>
              </a:pathLst>
            </a:custGeom>
            <a:grpFill/>
            <a:ln w="5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8B59A82-993C-D14C-EE03-53A2055A98EC}"/>
                </a:ext>
              </a:extLst>
            </p:cNvPr>
            <p:cNvSpPr/>
            <p:nvPr/>
          </p:nvSpPr>
          <p:spPr>
            <a:xfrm>
              <a:off x="7420357" y="2183767"/>
              <a:ext cx="1951609" cy="1878591"/>
            </a:xfrm>
            <a:custGeom>
              <a:avLst/>
              <a:gdLst>
                <a:gd name="connsiteX0" fmla="*/ 1287664 w 1973226"/>
                <a:gd name="connsiteY0" fmla="*/ 1825275 h 1899400"/>
                <a:gd name="connsiteX1" fmla="*/ 1287664 w 1973226"/>
                <a:gd name="connsiteY1" fmla="*/ 1825275 h 1899400"/>
                <a:gd name="connsiteX2" fmla="*/ 1260025 w 1973226"/>
                <a:gd name="connsiteY2" fmla="*/ 1819855 h 1899400"/>
                <a:gd name="connsiteX3" fmla="*/ 1177649 w 1973226"/>
                <a:gd name="connsiteY3" fmla="*/ 1795468 h 1899400"/>
                <a:gd name="connsiteX4" fmla="*/ 1219379 w 1973226"/>
                <a:gd name="connsiteY4" fmla="*/ 1754280 h 1899400"/>
                <a:gd name="connsiteX5" fmla="*/ 1321265 w 1973226"/>
                <a:gd name="connsiteY5" fmla="*/ 1722847 h 1899400"/>
                <a:gd name="connsiteX6" fmla="*/ 1350530 w 1973226"/>
                <a:gd name="connsiteY6" fmla="*/ 1679491 h 1899400"/>
                <a:gd name="connsiteX7" fmla="*/ 1298503 w 1973226"/>
                <a:gd name="connsiteY7" fmla="*/ 1631258 h 1899400"/>
                <a:gd name="connsiteX8" fmla="*/ 1282245 w 1973226"/>
                <a:gd name="connsiteY8" fmla="*/ 1624213 h 1899400"/>
                <a:gd name="connsiteX9" fmla="*/ 1134294 w 1973226"/>
                <a:gd name="connsiteY9" fmla="*/ 1566224 h 1899400"/>
                <a:gd name="connsiteX10" fmla="*/ 755473 w 1973226"/>
                <a:gd name="connsiteY10" fmla="*/ 1417189 h 1899400"/>
                <a:gd name="connsiteX11" fmla="*/ 737047 w 1973226"/>
                <a:gd name="connsiteY11" fmla="*/ 1409602 h 1899400"/>
                <a:gd name="connsiteX12" fmla="*/ 702904 w 1973226"/>
                <a:gd name="connsiteY12" fmla="*/ 1395511 h 1899400"/>
                <a:gd name="connsiteX13" fmla="*/ 634619 w 1973226"/>
                <a:gd name="connsiteY13" fmla="*/ 1366788 h 1899400"/>
                <a:gd name="connsiteX14" fmla="*/ 615651 w 1973226"/>
                <a:gd name="connsiteY14" fmla="*/ 1358117 h 1899400"/>
                <a:gd name="connsiteX15" fmla="*/ 598309 w 1973226"/>
                <a:gd name="connsiteY15" fmla="*/ 1349446 h 1899400"/>
                <a:gd name="connsiteX16" fmla="*/ 537611 w 1973226"/>
                <a:gd name="connsiteY16" fmla="*/ 1313677 h 1899400"/>
                <a:gd name="connsiteX17" fmla="*/ 484500 w 1973226"/>
                <a:gd name="connsiteY17" fmla="*/ 1281703 h 1899400"/>
                <a:gd name="connsiteX18" fmla="*/ 126815 w 1973226"/>
                <a:gd name="connsiteY18" fmla="*/ 900172 h 1899400"/>
                <a:gd name="connsiteX19" fmla="*/ 14633 w 1973226"/>
                <a:gd name="connsiteY19" fmla="*/ 776609 h 1899400"/>
                <a:gd name="connsiteX20" fmla="*/ 0 w 1973226"/>
                <a:gd name="connsiteY20" fmla="*/ 760350 h 1899400"/>
                <a:gd name="connsiteX21" fmla="*/ 2168 w 1973226"/>
                <a:gd name="connsiteY21" fmla="*/ 758725 h 1899400"/>
                <a:gd name="connsiteX22" fmla="*/ 466074 w 1973226"/>
                <a:gd name="connsiteY22" fmla="*/ 325710 h 1899400"/>
                <a:gd name="connsiteX23" fmla="*/ 482332 w 1973226"/>
                <a:gd name="connsiteY23" fmla="*/ 312703 h 1899400"/>
                <a:gd name="connsiteX24" fmla="*/ 517017 w 1973226"/>
                <a:gd name="connsiteY24" fmla="*/ 287773 h 1899400"/>
                <a:gd name="connsiteX25" fmla="*/ 552785 w 1973226"/>
                <a:gd name="connsiteY25" fmla="*/ 271515 h 1899400"/>
                <a:gd name="connsiteX26" fmla="*/ 616735 w 1973226"/>
                <a:gd name="connsiteY26" fmla="*/ 244418 h 1899400"/>
                <a:gd name="connsiteX27" fmla="*/ 651961 w 1973226"/>
                <a:gd name="connsiteY27" fmla="*/ 185887 h 1899400"/>
                <a:gd name="connsiteX28" fmla="*/ 654129 w 1973226"/>
                <a:gd name="connsiteY28" fmla="*/ 179926 h 1899400"/>
                <a:gd name="connsiteX29" fmla="*/ 638413 w 1973226"/>
                <a:gd name="connsiteY29" fmla="*/ 1084 h 1899400"/>
                <a:gd name="connsiteX30" fmla="*/ 652503 w 1973226"/>
                <a:gd name="connsiteY30" fmla="*/ 2710 h 1899400"/>
                <a:gd name="connsiteX31" fmla="*/ 651961 w 1973226"/>
                <a:gd name="connsiteY31" fmla="*/ 0 h 1899400"/>
                <a:gd name="connsiteX32" fmla="*/ 1650768 w 1973226"/>
                <a:gd name="connsiteY32" fmla="*/ 38478 h 1899400"/>
                <a:gd name="connsiteX33" fmla="*/ 1969433 w 1973226"/>
                <a:gd name="connsiteY33" fmla="*/ 50943 h 1899400"/>
                <a:gd name="connsiteX34" fmla="*/ 1969433 w 1973226"/>
                <a:gd name="connsiteY34" fmla="*/ 52027 h 1899400"/>
                <a:gd name="connsiteX35" fmla="*/ 1969433 w 1973226"/>
                <a:gd name="connsiteY35" fmla="*/ 58530 h 1899400"/>
                <a:gd name="connsiteX36" fmla="*/ 1969433 w 1973226"/>
                <a:gd name="connsiteY36" fmla="*/ 62324 h 1899400"/>
                <a:gd name="connsiteX37" fmla="*/ 1971600 w 1973226"/>
                <a:gd name="connsiteY37" fmla="*/ 73705 h 1899400"/>
                <a:gd name="connsiteX38" fmla="*/ 1973226 w 1973226"/>
                <a:gd name="connsiteY38" fmla="*/ 82376 h 1899400"/>
                <a:gd name="connsiteX39" fmla="*/ 1923909 w 1973226"/>
                <a:gd name="connsiteY39" fmla="*/ 172881 h 1899400"/>
                <a:gd name="connsiteX40" fmla="*/ 1797094 w 1973226"/>
                <a:gd name="connsiteY40" fmla="*/ 287231 h 1899400"/>
                <a:gd name="connsiteX41" fmla="*/ 1725015 w 1973226"/>
                <a:gd name="connsiteY41" fmla="*/ 428137 h 1899400"/>
                <a:gd name="connsiteX42" fmla="*/ 1780835 w 1973226"/>
                <a:gd name="connsiteY42" fmla="*/ 495881 h 1899400"/>
                <a:gd name="connsiteX43" fmla="*/ 1800887 w 1973226"/>
                <a:gd name="connsiteY43" fmla="*/ 492087 h 1899400"/>
                <a:gd name="connsiteX44" fmla="*/ 1807391 w 1973226"/>
                <a:gd name="connsiteY44" fmla="*/ 489919 h 1899400"/>
                <a:gd name="connsiteX45" fmla="*/ 1881095 w 1973226"/>
                <a:gd name="connsiteY45" fmla="*/ 519184 h 1899400"/>
                <a:gd name="connsiteX46" fmla="*/ 1938542 w 1973226"/>
                <a:gd name="connsiteY46" fmla="*/ 614567 h 1899400"/>
                <a:gd name="connsiteX47" fmla="*/ 1940709 w 1973226"/>
                <a:gd name="connsiteY47" fmla="*/ 622154 h 1899400"/>
                <a:gd name="connsiteX48" fmla="*/ 1943961 w 1973226"/>
                <a:gd name="connsiteY48" fmla="*/ 654129 h 1899400"/>
                <a:gd name="connsiteX49" fmla="*/ 1932580 w 1973226"/>
                <a:gd name="connsiteY49" fmla="*/ 821590 h 1899400"/>
                <a:gd name="connsiteX50" fmla="*/ 1928245 w 1973226"/>
                <a:gd name="connsiteY50" fmla="*/ 862778 h 1899400"/>
                <a:gd name="connsiteX51" fmla="*/ 1926619 w 1973226"/>
                <a:gd name="connsiteY51" fmla="*/ 887708 h 1899400"/>
                <a:gd name="connsiteX52" fmla="*/ 1877302 w 1973226"/>
                <a:gd name="connsiteY52" fmla="*/ 1013439 h 1899400"/>
                <a:gd name="connsiteX53" fmla="*/ 1796010 w 1973226"/>
                <a:gd name="connsiteY53" fmla="*/ 1079015 h 1899400"/>
                <a:gd name="connsiteX54" fmla="*/ 1738022 w 1973226"/>
                <a:gd name="connsiteY54" fmla="*/ 1126164 h 1899400"/>
                <a:gd name="connsiteX55" fmla="*/ 1709298 w 1973226"/>
                <a:gd name="connsiteY55" fmla="*/ 1185236 h 1899400"/>
                <a:gd name="connsiteX56" fmla="*/ 1684369 w 1973226"/>
                <a:gd name="connsiteY56" fmla="*/ 1367872 h 1899400"/>
                <a:gd name="connsiteX57" fmla="*/ 1668652 w 1973226"/>
                <a:gd name="connsiteY57" fmla="*/ 1422609 h 1899400"/>
                <a:gd name="connsiteX58" fmla="*/ 1645349 w 1973226"/>
                <a:gd name="connsiteY58" fmla="*/ 1466506 h 1899400"/>
                <a:gd name="connsiteX59" fmla="*/ 1637762 w 1973226"/>
                <a:gd name="connsiteY59" fmla="*/ 1519075 h 1899400"/>
                <a:gd name="connsiteX60" fmla="*/ 1686537 w 1973226"/>
                <a:gd name="connsiteY60" fmla="*/ 1545088 h 1899400"/>
                <a:gd name="connsiteX61" fmla="*/ 1674072 w 1973226"/>
                <a:gd name="connsiteY61" fmla="*/ 1581399 h 1899400"/>
                <a:gd name="connsiteX62" fmla="*/ 1674072 w 1973226"/>
                <a:gd name="connsiteY62" fmla="*/ 1584650 h 1899400"/>
                <a:gd name="connsiteX63" fmla="*/ 1661065 w 1973226"/>
                <a:gd name="connsiteY63" fmla="*/ 1712008 h 1899400"/>
                <a:gd name="connsiteX64" fmla="*/ 1651310 w 1973226"/>
                <a:gd name="connsiteY64" fmla="*/ 1724473 h 1899400"/>
                <a:gd name="connsiteX65" fmla="*/ 1648600 w 1973226"/>
                <a:gd name="connsiteY65" fmla="*/ 1782461 h 1899400"/>
                <a:gd name="connsiteX66" fmla="*/ 1649142 w 1973226"/>
                <a:gd name="connsiteY66" fmla="*/ 1783003 h 1899400"/>
                <a:gd name="connsiteX67" fmla="*/ 1584651 w 1973226"/>
                <a:gd name="connsiteY67" fmla="*/ 1810642 h 1899400"/>
                <a:gd name="connsiteX68" fmla="*/ 1503901 w 1973226"/>
                <a:gd name="connsiteY68" fmla="*/ 1843701 h 1899400"/>
                <a:gd name="connsiteX69" fmla="*/ 1453500 w 1973226"/>
                <a:gd name="connsiteY69" fmla="*/ 1889224 h 1899400"/>
                <a:gd name="connsiteX70" fmla="*/ 1453500 w 1973226"/>
                <a:gd name="connsiteY70" fmla="*/ 1889224 h 1899400"/>
                <a:gd name="connsiteX71" fmla="*/ 1409060 w 1973226"/>
                <a:gd name="connsiteY71" fmla="*/ 1896269 h 1899400"/>
                <a:gd name="connsiteX72" fmla="*/ 1381421 w 1973226"/>
                <a:gd name="connsiteY72" fmla="*/ 1896812 h 1899400"/>
                <a:gd name="connsiteX73" fmla="*/ 1352156 w 1973226"/>
                <a:gd name="connsiteY73" fmla="*/ 1871882 h 1899400"/>
                <a:gd name="connsiteX74" fmla="*/ 1287664 w 1973226"/>
                <a:gd name="connsiteY74" fmla="*/ 1825275 h 1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73226" h="1899400">
                  <a:moveTo>
                    <a:pt x="1287664" y="1825275"/>
                  </a:moveTo>
                  <a:lnTo>
                    <a:pt x="1287664" y="1825275"/>
                  </a:lnTo>
                  <a:cubicBezTo>
                    <a:pt x="1279535" y="1823649"/>
                    <a:pt x="1269780" y="1821481"/>
                    <a:pt x="1260025" y="1819855"/>
                  </a:cubicBezTo>
                  <a:cubicBezTo>
                    <a:pt x="1238347" y="1815520"/>
                    <a:pt x="1187946" y="1806307"/>
                    <a:pt x="1177649" y="1795468"/>
                  </a:cubicBezTo>
                  <a:cubicBezTo>
                    <a:pt x="1179275" y="1776499"/>
                    <a:pt x="1205288" y="1754822"/>
                    <a:pt x="1219379" y="1754280"/>
                  </a:cubicBezTo>
                  <a:cubicBezTo>
                    <a:pt x="1259483" y="1752112"/>
                    <a:pt x="1290916" y="1741815"/>
                    <a:pt x="1321265" y="1722847"/>
                  </a:cubicBezTo>
                  <a:cubicBezTo>
                    <a:pt x="1330478" y="1716885"/>
                    <a:pt x="1352156" y="1703337"/>
                    <a:pt x="1350530" y="1679491"/>
                  </a:cubicBezTo>
                  <a:cubicBezTo>
                    <a:pt x="1348904" y="1654562"/>
                    <a:pt x="1325601" y="1643723"/>
                    <a:pt x="1298503" y="1631258"/>
                  </a:cubicBezTo>
                  <a:cubicBezTo>
                    <a:pt x="1295793" y="1630174"/>
                    <a:pt x="1290374" y="1627464"/>
                    <a:pt x="1282245" y="1624213"/>
                  </a:cubicBezTo>
                  <a:cubicBezTo>
                    <a:pt x="1257857" y="1614457"/>
                    <a:pt x="1209624" y="1595489"/>
                    <a:pt x="1134294" y="1566224"/>
                  </a:cubicBezTo>
                  <a:cubicBezTo>
                    <a:pt x="1030240" y="1525578"/>
                    <a:pt x="873617" y="1464339"/>
                    <a:pt x="755473" y="1417189"/>
                  </a:cubicBezTo>
                  <a:cubicBezTo>
                    <a:pt x="749512" y="1414480"/>
                    <a:pt x="743008" y="1412312"/>
                    <a:pt x="737047" y="1409602"/>
                  </a:cubicBezTo>
                  <a:cubicBezTo>
                    <a:pt x="725124" y="1404725"/>
                    <a:pt x="713743" y="1399847"/>
                    <a:pt x="702904" y="1395511"/>
                  </a:cubicBezTo>
                  <a:cubicBezTo>
                    <a:pt x="675807" y="1384130"/>
                    <a:pt x="652503" y="1374375"/>
                    <a:pt x="634619" y="1366788"/>
                  </a:cubicBezTo>
                  <a:cubicBezTo>
                    <a:pt x="627574" y="1363536"/>
                    <a:pt x="621070" y="1360827"/>
                    <a:pt x="615651" y="1358117"/>
                  </a:cubicBezTo>
                  <a:cubicBezTo>
                    <a:pt x="607522" y="1354323"/>
                    <a:pt x="601560" y="1351614"/>
                    <a:pt x="598309" y="1349446"/>
                  </a:cubicBezTo>
                  <a:cubicBezTo>
                    <a:pt x="572837" y="1333729"/>
                    <a:pt x="553869" y="1322890"/>
                    <a:pt x="537611" y="1313677"/>
                  </a:cubicBezTo>
                  <a:cubicBezTo>
                    <a:pt x="519184" y="1303381"/>
                    <a:pt x="504010" y="1294167"/>
                    <a:pt x="484500" y="1281703"/>
                  </a:cubicBezTo>
                  <a:cubicBezTo>
                    <a:pt x="461738" y="1265444"/>
                    <a:pt x="288315" y="1077931"/>
                    <a:pt x="126815" y="900172"/>
                  </a:cubicBezTo>
                  <a:cubicBezTo>
                    <a:pt x="92673" y="862778"/>
                    <a:pt x="55279" y="821590"/>
                    <a:pt x="14633" y="776609"/>
                  </a:cubicBezTo>
                  <a:cubicBezTo>
                    <a:pt x="9213" y="770648"/>
                    <a:pt x="4336" y="765228"/>
                    <a:pt x="0" y="760350"/>
                  </a:cubicBezTo>
                  <a:lnTo>
                    <a:pt x="2168" y="758725"/>
                  </a:lnTo>
                  <a:cubicBezTo>
                    <a:pt x="102970" y="663342"/>
                    <a:pt x="390743" y="390743"/>
                    <a:pt x="466074" y="325710"/>
                  </a:cubicBezTo>
                  <a:cubicBezTo>
                    <a:pt x="473661" y="319206"/>
                    <a:pt x="479622" y="314329"/>
                    <a:pt x="482332" y="312703"/>
                  </a:cubicBezTo>
                  <a:cubicBezTo>
                    <a:pt x="496965" y="304574"/>
                    <a:pt x="508346" y="295361"/>
                    <a:pt x="517017" y="287773"/>
                  </a:cubicBezTo>
                  <a:cubicBezTo>
                    <a:pt x="533275" y="274225"/>
                    <a:pt x="539237" y="269889"/>
                    <a:pt x="552785" y="271515"/>
                  </a:cubicBezTo>
                  <a:cubicBezTo>
                    <a:pt x="579340" y="274767"/>
                    <a:pt x="600477" y="261760"/>
                    <a:pt x="616735" y="244418"/>
                  </a:cubicBezTo>
                  <a:cubicBezTo>
                    <a:pt x="637329" y="222740"/>
                    <a:pt x="649252" y="194017"/>
                    <a:pt x="651961" y="185887"/>
                  </a:cubicBezTo>
                  <a:lnTo>
                    <a:pt x="654129" y="179926"/>
                  </a:lnTo>
                  <a:lnTo>
                    <a:pt x="638413" y="1084"/>
                  </a:lnTo>
                  <a:lnTo>
                    <a:pt x="652503" y="2710"/>
                  </a:lnTo>
                  <a:lnTo>
                    <a:pt x="651961" y="0"/>
                  </a:lnTo>
                  <a:lnTo>
                    <a:pt x="1650768" y="38478"/>
                  </a:lnTo>
                  <a:lnTo>
                    <a:pt x="1969433" y="50943"/>
                  </a:lnTo>
                  <a:cubicBezTo>
                    <a:pt x="1969433" y="51485"/>
                    <a:pt x="1969433" y="51485"/>
                    <a:pt x="1969433" y="52027"/>
                  </a:cubicBezTo>
                  <a:cubicBezTo>
                    <a:pt x="1969433" y="54195"/>
                    <a:pt x="1969433" y="56362"/>
                    <a:pt x="1969433" y="58530"/>
                  </a:cubicBezTo>
                  <a:cubicBezTo>
                    <a:pt x="1969433" y="59614"/>
                    <a:pt x="1969433" y="60698"/>
                    <a:pt x="1969433" y="62324"/>
                  </a:cubicBezTo>
                  <a:cubicBezTo>
                    <a:pt x="1969975" y="66117"/>
                    <a:pt x="1970516" y="69369"/>
                    <a:pt x="1971600" y="73705"/>
                  </a:cubicBezTo>
                  <a:cubicBezTo>
                    <a:pt x="1972684" y="76956"/>
                    <a:pt x="1973226" y="79666"/>
                    <a:pt x="1973226" y="82376"/>
                  </a:cubicBezTo>
                  <a:cubicBezTo>
                    <a:pt x="1973226" y="93215"/>
                    <a:pt x="1954800" y="132777"/>
                    <a:pt x="1923909" y="172881"/>
                  </a:cubicBezTo>
                  <a:cubicBezTo>
                    <a:pt x="1867547" y="246044"/>
                    <a:pt x="1823649" y="275309"/>
                    <a:pt x="1797094" y="287231"/>
                  </a:cubicBezTo>
                  <a:cubicBezTo>
                    <a:pt x="1725015" y="318122"/>
                    <a:pt x="1708215" y="351181"/>
                    <a:pt x="1725015" y="428137"/>
                  </a:cubicBezTo>
                  <a:cubicBezTo>
                    <a:pt x="1729350" y="448731"/>
                    <a:pt x="1739647" y="496965"/>
                    <a:pt x="1780835" y="495881"/>
                  </a:cubicBezTo>
                  <a:cubicBezTo>
                    <a:pt x="1788965" y="495881"/>
                    <a:pt x="1795468" y="493713"/>
                    <a:pt x="1800887" y="492087"/>
                  </a:cubicBezTo>
                  <a:cubicBezTo>
                    <a:pt x="1803597" y="491003"/>
                    <a:pt x="1806849" y="490461"/>
                    <a:pt x="1807391" y="489919"/>
                  </a:cubicBezTo>
                  <a:cubicBezTo>
                    <a:pt x="1827443" y="489377"/>
                    <a:pt x="1864837" y="499132"/>
                    <a:pt x="1881095" y="519184"/>
                  </a:cubicBezTo>
                  <a:cubicBezTo>
                    <a:pt x="1903857" y="546824"/>
                    <a:pt x="1920657" y="566334"/>
                    <a:pt x="1938542" y="614567"/>
                  </a:cubicBezTo>
                  <a:cubicBezTo>
                    <a:pt x="1939625" y="616735"/>
                    <a:pt x="1940168" y="619444"/>
                    <a:pt x="1940709" y="622154"/>
                  </a:cubicBezTo>
                  <a:cubicBezTo>
                    <a:pt x="1942877" y="630825"/>
                    <a:pt x="1943419" y="641664"/>
                    <a:pt x="1943961" y="654129"/>
                  </a:cubicBezTo>
                  <a:cubicBezTo>
                    <a:pt x="1945587" y="704530"/>
                    <a:pt x="1937458" y="779860"/>
                    <a:pt x="1932580" y="821590"/>
                  </a:cubicBezTo>
                  <a:cubicBezTo>
                    <a:pt x="1930412" y="838933"/>
                    <a:pt x="1929329" y="853565"/>
                    <a:pt x="1928245" y="862778"/>
                  </a:cubicBezTo>
                  <a:cubicBezTo>
                    <a:pt x="1927703" y="870908"/>
                    <a:pt x="1927161" y="879037"/>
                    <a:pt x="1926619" y="887708"/>
                  </a:cubicBezTo>
                  <a:cubicBezTo>
                    <a:pt x="1924451" y="927812"/>
                    <a:pt x="1922283" y="969542"/>
                    <a:pt x="1877302" y="1013439"/>
                  </a:cubicBezTo>
                  <a:cubicBezTo>
                    <a:pt x="1844785" y="1044872"/>
                    <a:pt x="1818772" y="1062756"/>
                    <a:pt x="1796010" y="1079015"/>
                  </a:cubicBezTo>
                  <a:cubicBezTo>
                    <a:pt x="1775416" y="1093106"/>
                    <a:pt x="1755906" y="1106654"/>
                    <a:pt x="1738022" y="1126164"/>
                  </a:cubicBezTo>
                  <a:cubicBezTo>
                    <a:pt x="1726099" y="1139171"/>
                    <a:pt x="1716886" y="1160307"/>
                    <a:pt x="1709298" y="1185236"/>
                  </a:cubicBezTo>
                  <a:cubicBezTo>
                    <a:pt x="1687621" y="1259483"/>
                    <a:pt x="1684369" y="1365704"/>
                    <a:pt x="1684369" y="1367872"/>
                  </a:cubicBezTo>
                  <a:cubicBezTo>
                    <a:pt x="1684911" y="1379253"/>
                    <a:pt x="1678950" y="1399305"/>
                    <a:pt x="1668652" y="1422609"/>
                  </a:cubicBezTo>
                  <a:cubicBezTo>
                    <a:pt x="1662149" y="1436699"/>
                    <a:pt x="1654562" y="1451332"/>
                    <a:pt x="1645349" y="1466506"/>
                  </a:cubicBezTo>
                  <a:cubicBezTo>
                    <a:pt x="1640471" y="1474094"/>
                    <a:pt x="1626381" y="1496855"/>
                    <a:pt x="1637762" y="1519075"/>
                  </a:cubicBezTo>
                  <a:cubicBezTo>
                    <a:pt x="1646433" y="1536417"/>
                    <a:pt x="1663775" y="1542379"/>
                    <a:pt x="1686537" y="1545088"/>
                  </a:cubicBezTo>
                  <a:cubicBezTo>
                    <a:pt x="1678950" y="1553760"/>
                    <a:pt x="1674072" y="1566224"/>
                    <a:pt x="1674072" y="1581399"/>
                  </a:cubicBezTo>
                  <a:lnTo>
                    <a:pt x="1674072" y="1584650"/>
                  </a:lnTo>
                  <a:cubicBezTo>
                    <a:pt x="1676240" y="1682743"/>
                    <a:pt x="1664859" y="1706588"/>
                    <a:pt x="1661065" y="1712008"/>
                  </a:cubicBezTo>
                  <a:cubicBezTo>
                    <a:pt x="1657272" y="1717427"/>
                    <a:pt x="1654020" y="1721221"/>
                    <a:pt x="1651310" y="1724473"/>
                  </a:cubicBezTo>
                  <a:cubicBezTo>
                    <a:pt x="1633968" y="1745608"/>
                    <a:pt x="1633426" y="1759699"/>
                    <a:pt x="1648600" y="1782461"/>
                  </a:cubicBezTo>
                  <a:cubicBezTo>
                    <a:pt x="1648600" y="1782461"/>
                    <a:pt x="1648600" y="1783003"/>
                    <a:pt x="1649142" y="1783003"/>
                  </a:cubicBezTo>
                  <a:cubicBezTo>
                    <a:pt x="1632884" y="1788964"/>
                    <a:pt x="1610122" y="1799261"/>
                    <a:pt x="1584651" y="1810642"/>
                  </a:cubicBezTo>
                  <a:cubicBezTo>
                    <a:pt x="1554844" y="1824191"/>
                    <a:pt x="1517449" y="1840991"/>
                    <a:pt x="1503901" y="1843701"/>
                  </a:cubicBezTo>
                  <a:cubicBezTo>
                    <a:pt x="1480597" y="1849120"/>
                    <a:pt x="1467049" y="1869714"/>
                    <a:pt x="1453500" y="1889224"/>
                  </a:cubicBezTo>
                  <a:cubicBezTo>
                    <a:pt x="1453500" y="1889224"/>
                    <a:pt x="1453500" y="1889224"/>
                    <a:pt x="1453500" y="1889224"/>
                  </a:cubicBezTo>
                  <a:cubicBezTo>
                    <a:pt x="1434532" y="1888682"/>
                    <a:pt x="1419899" y="1893018"/>
                    <a:pt x="1409060" y="1896269"/>
                  </a:cubicBezTo>
                  <a:cubicBezTo>
                    <a:pt x="1396054" y="1900063"/>
                    <a:pt x="1391718" y="1900605"/>
                    <a:pt x="1381421" y="1896812"/>
                  </a:cubicBezTo>
                  <a:cubicBezTo>
                    <a:pt x="1368956" y="1891934"/>
                    <a:pt x="1361369" y="1883263"/>
                    <a:pt x="1352156" y="1871882"/>
                  </a:cubicBezTo>
                  <a:cubicBezTo>
                    <a:pt x="1340233" y="1853456"/>
                    <a:pt x="1322891" y="1832862"/>
                    <a:pt x="1287664" y="1825275"/>
                  </a:cubicBezTo>
                </a:path>
              </a:pathLst>
            </a:custGeom>
            <a:solidFill>
              <a:schemeClr val="bg2"/>
            </a:solidFill>
            <a:ln w="5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A8A6A48-A225-627F-8AEA-85E77B71075E}"/>
                </a:ext>
              </a:extLst>
            </p:cNvPr>
            <p:cNvSpPr/>
            <p:nvPr/>
          </p:nvSpPr>
          <p:spPr>
            <a:xfrm>
              <a:off x="9400910" y="521067"/>
              <a:ext cx="1390943" cy="2198173"/>
            </a:xfrm>
            <a:custGeom>
              <a:avLst/>
              <a:gdLst>
                <a:gd name="connsiteX0" fmla="*/ 685020 w 1406350"/>
                <a:gd name="connsiteY0" fmla="*/ 2198134 h 2222521"/>
                <a:gd name="connsiteX1" fmla="*/ 685020 w 1406350"/>
                <a:gd name="connsiteY1" fmla="*/ 2198134 h 2222521"/>
                <a:gd name="connsiteX2" fmla="*/ 670387 w 1406350"/>
                <a:gd name="connsiteY2" fmla="*/ 2193256 h 2222521"/>
                <a:gd name="connsiteX3" fmla="*/ 637870 w 1406350"/>
                <a:gd name="connsiteY3" fmla="*/ 2180249 h 2222521"/>
                <a:gd name="connsiteX4" fmla="*/ 625948 w 1406350"/>
                <a:gd name="connsiteY4" fmla="*/ 2179165 h 2222521"/>
                <a:gd name="connsiteX5" fmla="*/ 582050 w 1406350"/>
                <a:gd name="connsiteY5" fmla="*/ 2209515 h 2222521"/>
                <a:gd name="connsiteX6" fmla="*/ 571753 w 1406350"/>
                <a:gd name="connsiteY6" fmla="*/ 2222521 h 2222521"/>
                <a:gd name="connsiteX7" fmla="*/ 560372 w 1406350"/>
                <a:gd name="connsiteY7" fmla="*/ 2211140 h 2222521"/>
                <a:gd name="connsiteX8" fmla="*/ 553869 w 1406350"/>
                <a:gd name="connsiteY8" fmla="*/ 2204637 h 2222521"/>
                <a:gd name="connsiteX9" fmla="*/ 488835 w 1406350"/>
                <a:gd name="connsiteY9" fmla="*/ 2172662 h 2222521"/>
                <a:gd name="connsiteX10" fmla="*/ 461738 w 1406350"/>
                <a:gd name="connsiteY10" fmla="*/ 2146107 h 2222521"/>
                <a:gd name="connsiteX11" fmla="*/ 424344 w 1406350"/>
                <a:gd name="connsiteY11" fmla="*/ 2095706 h 2222521"/>
                <a:gd name="connsiteX12" fmla="*/ 402666 w 1406350"/>
                <a:gd name="connsiteY12" fmla="*/ 2041511 h 2222521"/>
                <a:gd name="connsiteX13" fmla="*/ 416756 w 1406350"/>
                <a:gd name="connsiteY13" fmla="*/ 2006827 h 2222521"/>
                <a:gd name="connsiteX14" fmla="*/ 431931 w 1406350"/>
                <a:gd name="connsiteY14" fmla="*/ 1951006 h 2222521"/>
                <a:gd name="connsiteX15" fmla="*/ 363646 w 1406350"/>
                <a:gd name="connsiteY15" fmla="*/ 1906025 h 2222521"/>
                <a:gd name="connsiteX16" fmla="*/ 346303 w 1406350"/>
                <a:gd name="connsiteY16" fmla="*/ 1909276 h 2222521"/>
                <a:gd name="connsiteX17" fmla="*/ 345762 w 1406350"/>
                <a:gd name="connsiteY17" fmla="*/ 1892476 h 2222521"/>
                <a:gd name="connsiteX18" fmla="*/ 332755 w 1406350"/>
                <a:gd name="connsiteY18" fmla="*/ 1832862 h 2222521"/>
                <a:gd name="connsiteX19" fmla="*/ 279644 w 1406350"/>
                <a:gd name="connsiteY19" fmla="*/ 1812268 h 2222521"/>
                <a:gd name="connsiteX20" fmla="*/ 259592 w 1406350"/>
                <a:gd name="connsiteY20" fmla="*/ 1814978 h 2222521"/>
                <a:gd name="connsiteX21" fmla="*/ 164210 w 1406350"/>
                <a:gd name="connsiteY21" fmla="*/ 1718511 h 2222521"/>
                <a:gd name="connsiteX22" fmla="*/ 121938 w 1406350"/>
                <a:gd name="connsiteY22" fmla="*/ 1685995 h 2222521"/>
                <a:gd name="connsiteX23" fmla="*/ 55278 w 1406350"/>
                <a:gd name="connsiteY23" fmla="*/ 1647516 h 2222521"/>
                <a:gd name="connsiteX24" fmla="*/ 48233 w 1406350"/>
                <a:gd name="connsiteY24" fmla="*/ 1647516 h 2222521"/>
                <a:gd name="connsiteX25" fmla="*/ 43356 w 1406350"/>
                <a:gd name="connsiteY25" fmla="*/ 1648058 h 2222521"/>
                <a:gd name="connsiteX26" fmla="*/ 42814 w 1406350"/>
                <a:gd name="connsiteY26" fmla="*/ 1648058 h 2222521"/>
                <a:gd name="connsiteX27" fmla="*/ 42814 w 1406350"/>
                <a:gd name="connsiteY27" fmla="*/ 1648058 h 2222521"/>
                <a:gd name="connsiteX28" fmla="*/ 42272 w 1406350"/>
                <a:gd name="connsiteY28" fmla="*/ 1648058 h 2222521"/>
                <a:gd name="connsiteX29" fmla="*/ 36852 w 1406350"/>
                <a:gd name="connsiteY29" fmla="*/ 1649684 h 2222521"/>
                <a:gd name="connsiteX30" fmla="*/ 35227 w 1406350"/>
                <a:gd name="connsiteY30" fmla="*/ 1650768 h 2222521"/>
                <a:gd name="connsiteX31" fmla="*/ 30891 w 1406350"/>
                <a:gd name="connsiteY31" fmla="*/ 1652936 h 2222521"/>
                <a:gd name="connsiteX32" fmla="*/ 34143 w 1406350"/>
                <a:gd name="connsiteY32" fmla="*/ 1646974 h 2222521"/>
                <a:gd name="connsiteX33" fmla="*/ 34684 w 1406350"/>
                <a:gd name="connsiteY33" fmla="*/ 1645891 h 2222521"/>
                <a:gd name="connsiteX34" fmla="*/ 37394 w 1406350"/>
                <a:gd name="connsiteY34" fmla="*/ 1637761 h 2222521"/>
                <a:gd name="connsiteX35" fmla="*/ 37936 w 1406350"/>
                <a:gd name="connsiteY35" fmla="*/ 1635052 h 2222521"/>
                <a:gd name="connsiteX36" fmla="*/ 40646 w 1406350"/>
                <a:gd name="connsiteY36" fmla="*/ 1621503 h 2222521"/>
                <a:gd name="connsiteX37" fmla="*/ 43356 w 1406350"/>
                <a:gd name="connsiteY37" fmla="*/ 1605245 h 2222521"/>
                <a:gd name="connsiteX38" fmla="*/ 26555 w 1406350"/>
                <a:gd name="connsiteY38" fmla="*/ 1554302 h 2222521"/>
                <a:gd name="connsiteX39" fmla="*/ 20052 w 1406350"/>
                <a:gd name="connsiteY39" fmla="*/ 1546714 h 2222521"/>
                <a:gd name="connsiteX40" fmla="*/ 0 w 1406350"/>
                <a:gd name="connsiteY40" fmla="*/ 1473010 h 2222521"/>
                <a:gd name="connsiteX41" fmla="*/ 4336 w 1406350"/>
                <a:gd name="connsiteY41" fmla="*/ 0 h 2222521"/>
                <a:gd name="connsiteX42" fmla="*/ 14632 w 1406350"/>
                <a:gd name="connsiteY42" fmla="*/ 14091 h 2222521"/>
                <a:gd name="connsiteX43" fmla="*/ 30349 w 1406350"/>
                <a:gd name="connsiteY43" fmla="*/ 37936 h 2222521"/>
                <a:gd name="connsiteX44" fmla="*/ 63950 w 1406350"/>
                <a:gd name="connsiteY44" fmla="*/ 76956 h 2222521"/>
                <a:gd name="connsiteX45" fmla="*/ 64491 w 1406350"/>
                <a:gd name="connsiteY45" fmla="*/ 77498 h 2222521"/>
                <a:gd name="connsiteX46" fmla="*/ 41188 w 1406350"/>
                <a:gd name="connsiteY46" fmla="*/ 125190 h 2222521"/>
                <a:gd name="connsiteX47" fmla="*/ 74246 w 1406350"/>
                <a:gd name="connsiteY47" fmla="*/ 182094 h 2222521"/>
                <a:gd name="connsiteX48" fmla="*/ 92131 w 1406350"/>
                <a:gd name="connsiteY48" fmla="*/ 193475 h 2222521"/>
                <a:gd name="connsiteX49" fmla="*/ 187513 w 1406350"/>
                <a:gd name="connsiteY49" fmla="*/ 236830 h 2222521"/>
                <a:gd name="connsiteX50" fmla="*/ 230869 w 1406350"/>
                <a:gd name="connsiteY50" fmla="*/ 244418 h 2222521"/>
                <a:gd name="connsiteX51" fmla="*/ 226533 w 1406350"/>
                <a:gd name="connsiteY51" fmla="*/ 256341 h 2222521"/>
                <a:gd name="connsiteX52" fmla="*/ 224366 w 1406350"/>
                <a:gd name="connsiteY52" fmla="*/ 260134 h 2222521"/>
                <a:gd name="connsiteX53" fmla="*/ 214069 w 1406350"/>
                <a:gd name="connsiteY53" fmla="*/ 270431 h 2222521"/>
                <a:gd name="connsiteX54" fmla="*/ 214611 w 1406350"/>
                <a:gd name="connsiteY54" fmla="*/ 303490 h 2222521"/>
                <a:gd name="connsiteX55" fmla="*/ 241166 w 1406350"/>
                <a:gd name="connsiteY55" fmla="*/ 328961 h 2222521"/>
                <a:gd name="connsiteX56" fmla="*/ 257424 w 1406350"/>
                <a:gd name="connsiteY56" fmla="*/ 332755 h 2222521"/>
                <a:gd name="connsiteX57" fmla="*/ 280186 w 1406350"/>
                <a:gd name="connsiteY57" fmla="*/ 338174 h 2222521"/>
                <a:gd name="connsiteX58" fmla="*/ 288857 w 1406350"/>
                <a:gd name="connsiteY58" fmla="*/ 341968 h 2222521"/>
                <a:gd name="connsiteX59" fmla="*/ 288857 w 1406350"/>
                <a:gd name="connsiteY59" fmla="*/ 341968 h 2222521"/>
                <a:gd name="connsiteX60" fmla="*/ 291025 w 1406350"/>
                <a:gd name="connsiteY60" fmla="*/ 346304 h 2222521"/>
                <a:gd name="connsiteX61" fmla="*/ 291567 w 1406350"/>
                <a:gd name="connsiteY61" fmla="*/ 347388 h 2222521"/>
                <a:gd name="connsiteX62" fmla="*/ 268263 w 1406350"/>
                <a:gd name="connsiteY62" fmla="*/ 350639 h 2222521"/>
                <a:gd name="connsiteX63" fmla="*/ 254173 w 1406350"/>
                <a:gd name="connsiteY63" fmla="*/ 352265 h 2222521"/>
                <a:gd name="connsiteX64" fmla="*/ 238456 w 1406350"/>
                <a:gd name="connsiteY64" fmla="*/ 353891 h 2222521"/>
                <a:gd name="connsiteX65" fmla="*/ 188055 w 1406350"/>
                <a:gd name="connsiteY65" fmla="*/ 364188 h 2222521"/>
                <a:gd name="connsiteX66" fmla="*/ 150661 w 1406350"/>
                <a:gd name="connsiteY66" fmla="*/ 393995 h 2222521"/>
                <a:gd name="connsiteX67" fmla="*/ 153913 w 1406350"/>
                <a:gd name="connsiteY67" fmla="*/ 444396 h 2222521"/>
                <a:gd name="connsiteX68" fmla="*/ 248753 w 1406350"/>
                <a:gd name="connsiteY68" fmla="*/ 493171 h 2222521"/>
                <a:gd name="connsiteX69" fmla="*/ 311077 w 1406350"/>
                <a:gd name="connsiteY69" fmla="*/ 447648 h 2222521"/>
                <a:gd name="connsiteX70" fmla="*/ 352807 w 1406350"/>
                <a:gd name="connsiteY70" fmla="*/ 444396 h 2222521"/>
                <a:gd name="connsiteX71" fmla="*/ 374485 w 1406350"/>
                <a:gd name="connsiteY71" fmla="*/ 443854 h 2222521"/>
                <a:gd name="connsiteX72" fmla="*/ 417840 w 1406350"/>
                <a:gd name="connsiteY72" fmla="*/ 446022 h 2222521"/>
                <a:gd name="connsiteX73" fmla="*/ 487752 w 1406350"/>
                <a:gd name="connsiteY73" fmla="*/ 455235 h 2222521"/>
                <a:gd name="connsiteX74" fmla="*/ 488293 w 1406350"/>
                <a:gd name="connsiteY74" fmla="*/ 455235 h 2222521"/>
                <a:gd name="connsiteX75" fmla="*/ 528398 w 1406350"/>
                <a:gd name="connsiteY75" fmla="*/ 430305 h 2222521"/>
                <a:gd name="connsiteX76" fmla="*/ 565792 w 1406350"/>
                <a:gd name="connsiteY76" fmla="*/ 448189 h 2222521"/>
                <a:gd name="connsiteX77" fmla="*/ 577715 w 1406350"/>
                <a:gd name="connsiteY77" fmla="*/ 449273 h 2222521"/>
                <a:gd name="connsiteX78" fmla="*/ 627574 w 1406350"/>
                <a:gd name="connsiteY78" fmla="*/ 397247 h 2222521"/>
                <a:gd name="connsiteX79" fmla="*/ 628658 w 1406350"/>
                <a:gd name="connsiteY79" fmla="*/ 392911 h 2222521"/>
                <a:gd name="connsiteX80" fmla="*/ 640580 w 1406350"/>
                <a:gd name="connsiteY80" fmla="*/ 387492 h 2222521"/>
                <a:gd name="connsiteX81" fmla="*/ 663342 w 1406350"/>
                <a:gd name="connsiteY81" fmla="*/ 394537 h 2222521"/>
                <a:gd name="connsiteX82" fmla="*/ 663884 w 1406350"/>
                <a:gd name="connsiteY82" fmla="*/ 397247 h 2222521"/>
                <a:gd name="connsiteX83" fmla="*/ 709407 w 1406350"/>
                <a:gd name="connsiteY83" fmla="*/ 434099 h 2222521"/>
                <a:gd name="connsiteX84" fmla="*/ 731085 w 1406350"/>
                <a:gd name="connsiteY84" fmla="*/ 429763 h 2222521"/>
                <a:gd name="connsiteX85" fmla="*/ 736505 w 1406350"/>
                <a:gd name="connsiteY85" fmla="*/ 426512 h 2222521"/>
                <a:gd name="connsiteX86" fmla="*/ 754931 w 1406350"/>
                <a:gd name="connsiteY86" fmla="*/ 418382 h 2222521"/>
                <a:gd name="connsiteX87" fmla="*/ 816171 w 1406350"/>
                <a:gd name="connsiteY87" fmla="*/ 367440 h 2222521"/>
                <a:gd name="connsiteX88" fmla="*/ 821590 w 1406350"/>
                <a:gd name="connsiteY88" fmla="*/ 354433 h 2222521"/>
                <a:gd name="connsiteX89" fmla="*/ 832429 w 1406350"/>
                <a:gd name="connsiteY89" fmla="*/ 359852 h 2222521"/>
                <a:gd name="connsiteX90" fmla="*/ 849772 w 1406350"/>
                <a:gd name="connsiteY90" fmla="*/ 391827 h 2222521"/>
                <a:gd name="connsiteX91" fmla="*/ 892043 w 1406350"/>
                <a:gd name="connsiteY91" fmla="*/ 405376 h 2222521"/>
                <a:gd name="connsiteX92" fmla="*/ 899631 w 1406350"/>
                <a:gd name="connsiteY92" fmla="*/ 436809 h 2222521"/>
                <a:gd name="connsiteX93" fmla="*/ 910470 w 1406350"/>
                <a:gd name="connsiteY93" fmla="*/ 450899 h 2222521"/>
                <a:gd name="connsiteX94" fmla="*/ 915347 w 1406350"/>
                <a:gd name="connsiteY94" fmla="*/ 461738 h 2222521"/>
                <a:gd name="connsiteX95" fmla="*/ 916431 w 1406350"/>
                <a:gd name="connsiteY95" fmla="*/ 462822 h 2222521"/>
                <a:gd name="connsiteX96" fmla="*/ 919141 w 1406350"/>
                <a:gd name="connsiteY96" fmla="*/ 466616 h 2222521"/>
                <a:gd name="connsiteX97" fmla="*/ 921309 w 1406350"/>
                <a:gd name="connsiteY97" fmla="*/ 468241 h 2222521"/>
                <a:gd name="connsiteX98" fmla="*/ 928896 w 1406350"/>
                <a:gd name="connsiteY98" fmla="*/ 473661 h 2222521"/>
                <a:gd name="connsiteX99" fmla="*/ 932689 w 1406350"/>
                <a:gd name="connsiteY99" fmla="*/ 475829 h 2222521"/>
                <a:gd name="connsiteX100" fmla="*/ 946238 w 1406350"/>
                <a:gd name="connsiteY100" fmla="*/ 478538 h 2222521"/>
                <a:gd name="connsiteX101" fmla="*/ 996639 w 1406350"/>
                <a:gd name="connsiteY101" fmla="*/ 430305 h 2222521"/>
                <a:gd name="connsiteX102" fmla="*/ 997181 w 1406350"/>
                <a:gd name="connsiteY102" fmla="*/ 371775 h 2222521"/>
                <a:gd name="connsiteX103" fmla="*/ 996639 w 1406350"/>
                <a:gd name="connsiteY103" fmla="*/ 365814 h 2222521"/>
                <a:gd name="connsiteX104" fmla="*/ 999349 w 1406350"/>
                <a:gd name="connsiteY104" fmla="*/ 366898 h 2222521"/>
                <a:gd name="connsiteX105" fmla="*/ 1016149 w 1406350"/>
                <a:gd name="connsiteY105" fmla="*/ 392369 h 2222521"/>
                <a:gd name="connsiteX106" fmla="*/ 1057879 w 1406350"/>
                <a:gd name="connsiteY106" fmla="*/ 362020 h 2222521"/>
                <a:gd name="connsiteX107" fmla="*/ 1092022 w 1406350"/>
                <a:gd name="connsiteY107" fmla="*/ 371775 h 2222521"/>
                <a:gd name="connsiteX108" fmla="*/ 1096899 w 1406350"/>
                <a:gd name="connsiteY108" fmla="*/ 371775 h 2222521"/>
                <a:gd name="connsiteX109" fmla="*/ 1096899 w 1406350"/>
                <a:gd name="connsiteY109" fmla="*/ 371775 h 2222521"/>
                <a:gd name="connsiteX110" fmla="*/ 1113700 w 1406350"/>
                <a:gd name="connsiteY110" fmla="*/ 368523 h 2222521"/>
                <a:gd name="connsiteX111" fmla="*/ 1140255 w 1406350"/>
                <a:gd name="connsiteY111" fmla="*/ 344678 h 2222521"/>
                <a:gd name="connsiteX112" fmla="*/ 1142964 w 1406350"/>
                <a:gd name="connsiteY112" fmla="*/ 340884 h 2222521"/>
                <a:gd name="connsiteX113" fmla="*/ 1185778 w 1406350"/>
                <a:gd name="connsiteY113" fmla="*/ 321374 h 2222521"/>
                <a:gd name="connsiteX114" fmla="*/ 1187404 w 1406350"/>
                <a:gd name="connsiteY114" fmla="*/ 319748 h 2222521"/>
                <a:gd name="connsiteX115" fmla="*/ 1210166 w 1406350"/>
                <a:gd name="connsiteY115" fmla="*/ 340342 h 2222521"/>
                <a:gd name="connsiteX116" fmla="*/ 1231302 w 1406350"/>
                <a:gd name="connsiteY116" fmla="*/ 345762 h 2222521"/>
                <a:gd name="connsiteX117" fmla="*/ 1231302 w 1406350"/>
                <a:gd name="connsiteY117" fmla="*/ 345762 h 2222521"/>
                <a:gd name="connsiteX118" fmla="*/ 1247018 w 1406350"/>
                <a:gd name="connsiteY118" fmla="*/ 344678 h 2222521"/>
                <a:gd name="connsiteX119" fmla="*/ 1255147 w 1406350"/>
                <a:gd name="connsiteY119" fmla="*/ 333839 h 2222521"/>
                <a:gd name="connsiteX120" fmla="*/ 1261109 w 1406350"/>
                <a:gd name="connsiteY120" fmla="*/ 301864 h 2222521"/>
                <a:gd name="connsiteX121" fmla="*/ 1274657 w 1406350"/>
                <a:gd name="connsiteY121" fmla="*/ 291567 h 2222521"/>
                <a:gd name="connsiteX122" fmla="*/ 1300129 w 1406350"/>
                <a:gd name="connsiteY122" fmla="*/ 261760 h 2222521"/>
                <a:gd name="connsiteX123" fmla="*/ 1302839 w 1406350"/>
                <a:gd name="connsiteY123" fmla="*/ 257424 h 2222521"/>
                <a:gd name="connsiteX124" fmla="*/ 1305006 w 1406350"/>
                <a:gd name="connsiteY124" fmla="*/ 256341 h 2222521"/>
                <a:gd name="connsiteX125" fmla="*/ 1362995 w 1406350"/>
                <a:gd name="connsiteY125" fmla="*/ 217320 h 2222521"/>
                <a:gd name="connsiteX126" fmla="*/ 1372750 w 1406350"/>
                <a:gd name="connsiteY126" fmla="*/ 207565 h 2222521"/>
                <a:gd name="connsiteX127" fmla="*/ 1402015 w 1406350"/>
                <a:gd name="connsiteY127" fmla="*/ 190765 h 2222521"/>
                <a:gd name="connsiteX128" fmla="*/ 1406350 w 1406350"/>
                <a:gd name="connsiteY128" fmla="*/ 1169520 h 2222521"/>
                <a:gd name="connsiteX129" fmla="*/ 847604 w 1406350"/>
                <a:gd name="connsiteY129" fmla="*/ 2000865 h 2222521"/>
                <a:gd name="connsiteX130" fmla="*/ 714827 w 1406350"/>
                <a:gd name="connsiteY130" fmla="*/ 2197050 h 2222521"/>
                <a:gd name="connsiteX131" fmla="*/ 685020 w 1406350"/>
                <a:gd name="connsiteY131" fmla="*/ 2198134 h 22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406350" h="2222521">
                  <a:moveTo>
                    <a:pt x="685020" y="2198134"/>
                  </a:moveTo>
                  <a:lnTo>
                    <a:pt x="685020" y="2198134"/>
                  </a:lnTo>
                  <a:cubicBezTo>
                    <a:pt x="680143" y="2198134"/>
                    <a:pt x="677975" y="2197050"/>
                    <a:pt x="670387" y="2193256"/>
                  </a:cubicBezTo>
                  <a:cubicBezTo>
                    <a:pt x="662800" y="2188921"/>
                    <a:pt x="653045" y="2183501"/>
                    <a:pt x="637870" y="2180249"/>
                  </a:cubicBezTo>
                  <a:cubicBezTo>
                    <a:pt x="634077" y="2179165"/>
                    <a:pt x="630283" y="2179165"/>
                    <a:pt x="625948" y="2179165"/>
                  </a:cubicBezTo>
                  <a:cubicBezTo>
                    <a:pt x="601018" y="2179708"/>
                    <a:pt x="589095" y="2198134"/>
                    <a:pt x="582050" y="2209515"/>
                  </a:cubicBezTo>
                  <a:cubicBezTo>
                    <a:pt x="578256" y="2215476"/>
                    <a:pt x="575547" y="2219811"/>
                    <a:pt x="571753" y="2222521"/>
                  </a:cubicBezTo>
                  <a:cubicBezTo>
                    <a:pt x="568501" y="2219811"/>
                    <a:pt x="563624" y="2214934"/>
                    <a:pt x="560372" y="2211140"/>
                  </a:cubicBezTo>
                  <a:cubicBezTo>
                    <a:pt x="558205" y="2208973"/>
                    <a:pt x="556037" y="2206805"/>
                    <a:pt x="553869" y="2204637"/>
                  </a:cubicBezTo>
                  <a:cubicBezTo>
                    <a:pt x="538694" y="2188921"/>
                    <a:pt x="518100" y="2171578"/>
                    <a:pt x="488835" y="2172662"/>
                  </a:cubicBezTo>
                  <a:cubicBezTo>
                    <a:pt x="480164" y="2172662"/>
                    <a:pt x="477454" y="2171036"/>
                    <a:pt x="461738" y="2146107"/>
                  </a:cubicBezTo>
                  <a:cubicBezTo>
                    <a:pt x="453067" y="2132016"/>
                    <a:pt x="441686" y="2114674"/>
                    <a:pt x="424344" y="2095706"/>
                  </a:cubicBezTo>
                  <a:cubicBezTo>
                    <a:pt x="405376" y="2075654"/>
                    <a:pt x="402124" y="2055060"/>
                    <a:pt x="402666" y="2041511"/>
                  </a:cubicBezTo>
                  <a:cubicBezTo>
                    <a:pt x="403208" y="2027421"/>
                    <a:pt x="409169" y="2013872"/>
                    <a:pt x="416756" y="2006827"/>
                  </a:cubicBezTo>
                  <a:cubicBezTo>
                    <a:pt x="434099" y="1992194"/>
                    <a:pt x="440060" y="1971058"/>
                    <a:pt x="431931" y="1951006"/>
                  </a:cubicBezTo>
                  <a:cubicBezTo>
                    <a:pt x="422176" y="1924993"/>
                    <a:pt x="392369" y="1905483"/>
                    <a:pt x="363646" y="1906025"/>
                  </a:cubicBezTo>
                  <a:cubicBezTo>
                    <a:pt x="357685" y="1906025"/>
                    <a:pt x="351723" y="1907109"/>
                    <a:pt x="346303" y="1909276"/>
                  </a:cubicBezTo>
                  <a:cubicBezTo>
                    <a:pt x="345219" y="1904399"/>
                    <a:pt x="345219" y="1898437"/>
                    <a:pt x="345762" y="1892476"/>
                  </a:cubicBezTo>
                  <a:cubicBezTo>
                    <a:pt x="351181" y="1861585"/>
                    <a:pt x="341968" y="1843159"/>
                    <a:pt x="332755" y="1832862"/>
                  </a:cubicBezTo>
                  <a:cubicBezTo>
                    <a:pt x="324626" y="1823107"/>
                    <a:pt x="308367" y="1811726"/>
                    <a:pt x="279644" y="1812268"/>
                  </a:cubicBezTo>
                  <a:cubicBezTo>
                    <a:pt x="272057" y="1812268"/>
                    <a:pt x="265554" y="1813352"/>
                    <a:pt x="259592" y="1814978"/>
                  </a:cubicBezTo>
                  <a:cubicBezTo>
                    <a:pt x="249837" y="1771622"/>
                    <a:pt x="203772" y="1736396"/>
                    <a:pt x="164210" y="1718511"/>
                  </a:cubicBezTo>
                  <a:cubicBezTo>
                    <a:pt x="151203" y="1712550"/>
                    <a:pt x="136028" y="1698459"/>
                    <a:pt x="121938" y="1685995"/>
                  </a:cubicBezTo>
                  <a:cubicBezTo>
                    <a:pt x="99176" y="1665401"/>
                    <a:pt x="79124" y="1646974"/>
                    <a:pt x="55278" y="1647516"/>
                  </a:cubicBezTo>
                  <a:lnTo>
                    <a:pt x="48233" y="1647516"/>
                  </a:lnTo>
                  <a:lnTo>
                    <a:pt x="43356" y="1648058"/>
                  </a:lnTo>
                  <a:lnTo>
                    <a:pt x="42814" y="1648058"/>
                  </a:lnTo>
                  <a:cubicBezTo>
                    <a:pt x="42814" y="1648058"/>
                    <a:pt x="42814" y="1648058"/>
                    <a:pt x="42814" y="1648058"/>
                  </a:cubicBezTo>
                  <a:lnTo>
                    <a:pt x="42272" y="1648058"/>
                  </a:lnTo>
                  <a:cubicBezTo>
                    <a:pt x="40646" y="1648600"/>
                    <a:pt x="38478" y="1649142"/>
                    <a:pt x="36852" y="1649684"/>
                  </a:cubicBezTo>
                  <a:cubicBezTo>
                    <a:pt x="36310" y="1649684"/>
                    <a:pt x="35768" y="1650226"/>
                    <a:pt x="35227" y="1650768"/>
                  </a:cubicBezTo>
                  <a:cubicBezTo>
                    <a:pt x="33600" y="1651310"/>
                    <a:pt x="32517" y="1651852"/>
                    <a:pt x="30891" y="1652936"/>
                  </a:cubicBezTo>
                  <a:cubicBezTo>
                    <a:pt x="31975" y="1651310"/>
                    <a:pt x="33059" y="1649142"/>
                    <a:pt x="34143" y="1646974"/>
                  </a:cubicBezTo>
                  <a:cubicBezTo>
                    <a:pt x="34143" y="1646432"/>
                    <a:pt x="34684" y="1645891"/>
                    <a:pt x="34684" y="1645891"/>
                  </a:cubicBezTo>
                  <a:cubicBezTo>
                    <a:pt x="35768" y="1643723"/>
                    <a:pt x="36852" y="1640471"/>
                    <a:pt x="37394" y="1637761"/>
                  </a:cubicBezTo>
                  <a:cubicBezTo>
                    <a:pt x="37394" y="1636677"/>
                    <a:pt x="37936" y="1636135"/>
                    <a:pt x="37936" y="1635052"/>
                  </a:cubicBezTo>
                  <a:cubicBezTo>
                    <a:pt x="39020" y="1631258"/>
                    <a:pt x="40104" y="1626922"/>
                    <a:pt x="40646" y="1621503"/>
                  </a:cubicBezTo>
                  <a:cubicBezTo>
                    <a:pt x="41188" y="1613916"/>
                    <a:pt x="42272" y="1609038"/>
                    <a:pt x="43356" y="1605245"/>
                  </a:cubicBezTo>
                  <a:cubicBezTo>
                    <a:pt x="48233" y="1580857"/>
                    <a:pt x="41730" y="1571644"/>
                    <a:pt x="26555" y="1554302"/>
                  </a:cubicBezTo>
                  <a:lnTo>
                    <a:pt x="20052" y="1546714"/>
                  </a:lnTo>
                  <a:cubicBezTo>
                    <a:pt x="7587" y="1532624"/>
                    <a:pt x="542" y="1494146"/>
                    <a:pt x="0" y="1473010"/>
                  </a:cubicBezTo>
                  <a:lnTo>
                    <a:pt x="4336" y="0"/>
                  </a:lnTo>
                  <a:cubicBezTo>
                    <a:pt x="7587" y="4878"/>
                    <a:pt x="11381" y="9755"/>
                    <a:pt x="14632" y="14091"/>
                  </a:cubicBezTo>
                  <a:cubicBezTo>
                    <a:pt x="20594" y="21678"/>
                    <a:pt x="26013" y="29807"/>
                    <a:pt x="30349" y="37936"/>
                  </a:cubicBezTo>
                  <a:cubicBezTo>
                    <a:pt x="39562" y="54195"/>
                    <a:pt x="53111" y="66659"/>
                    <a:pt x="63950" y="76956"/>
                  </a:cubicBezTo>
                  <a:cubicBezTo>
                    <a:pt x="63950" y="76956"/>
                    <a:pt x="64491" y="77498"/>
                    <a:pt x="64491" y="77498"/>
                  </a:cubicBezTo>
                  <a:cubicBezTo>
                    <a:pt x="54736" y="87253"/>
                    <a:pt x="43356" y="102428"/>
                    <a:pt x="41188" y="125190"/>
                  </a:cubicBezTo>
                  <a:cubicBezTo>
                    <a:pt x="39020" y="159874"/>
                    <a:pt x="55820" y="171797"/>
                    <a:pt x="74246" y="182094"/>
                  </a:cubicBezTo>
                  <a:cubicBezTo>
                    <a:pt x="80208" y="185346"/>
                    <a:pt x="86169" y="188597"/>
                    <a:pt x="92131" y="193475"/>
                  </a:cubicBezTo>
                  <a:cubicBezTo>
                    <a:pt x="123564" y="221114"/>
                    <a:pt x="178842" y="234663"/>
                    <a:pt x="187513" y="236830"/>
                  </a:cubicBezTo>
                  <a:cubicBezTo>
                    <a:pt x="195642" y="237914"/>
                    <a:pt x="216778" y="241166"/>
                    <a:pt x="230869" y="244418"/>
                  </a:cubicBezTo>
                  <a:cubicBezTo>
                    <a:pt x="230327" y="247127"/>
                    <a:pt x="228701" y="250921"/>
                    <a:pt x="226533" y="256341"/>
                  </a:cubicBezTo>
                  <a:cubicBezTo>
                    <a:pt x="225449" y="257966"/>
                    <a:pt x="224908" y="259592"/>
                    <a:pt x="224366" y="260134"/>
                  </a:cubicBezTo>
                  <a:cubicBezTo>
                    <a:pt x="220572" y="262844"/>
                    <a:pt x="216778" y="266096"/>
                    <a:pt x="214069" y="270431"/>
                  </a:cubicBezTo>
                  <a:cubicBezTo>
                    <a:pt x="209733" y="278018"/>
                    <a:pt x="208649" y="288315"/>
                    <a:pt x="214611" y="303490"/>
                  </a:cubicBezTo>
                  <a:cubicBezTo>
                    <a:pt x="220572" y="318664"/>
                    <a:pt x="230869" y="325168"/>
                    <a:pt x="241166" y="328961"/>
                  </a:cubicBezTo>
                  <a:cubicBezTo>
                    <a:pt x="247127" y="331129"/>
                    <a:pt x="253089" y="332213"/>
                    <a:pt x="257424" y="332755"/>
                  </a:cubicBezTo>
                  <a:cubicBezTo>
                    <a:pt x="263928" y="333839"/>
                    <a:pt x="270973" y="334923"/>
                    <a:pt x="280186" y="338174"/>
                  </a:cubicBezTo>
                  <a:cubicBezTo>
                    <a:pt x="286689" y="340342"/>
                    <a:pt x="288857" y="341968"/>
                    <a:pt x="288857" y="341968"/>
                  </a:cubicBezTo>
                  <a:lnTo>
                    <a:pt x="288857" y="341968"/>
                  </a:lnTo>
                  <a:cubicBezTo>
                    <a:pt x="289399" y="343052"/>
                    <a:pt x="289941" y="344678"/>
                    <a:pt x="291025" y="346304"/>
                  </a:cubicBezTo>
                  <a:cubicBezTo>
                    <a:pt x="291025" y="346846"/>
                    <a:pt x="291567" y="346846"/>
                    <a:pt x="291567" y="347388"/>
                  </a:cubicBezTo>
                  <a:cubicBezTo>
                    <a:pt x="283438" y="349013"/>
                    <a:pt x="274225" y="350097"/>
                    <a:pt x="268263" y="350639"/>
                  </a:cubicBezTo>
                  <a:cubicBezTo>
                    <a:pt x="262302" y="351181"/>
                    <a:pt x="257424" y="351723"/>
                    <a:pt x="254173" y="352265"/>
                  </a:cubicBezTo>
                  <a:cubicBezTo>
                    <a:pt x="247669" y="352807"/>
                    <a:pt x="242792" y="353349"/>
                    <a:pt x="238456" y="353891"/>
                  </a:cubicBezTo>
                  <a:cubicBezTo>
                    <a:pt x="222198" y="354975"/>
                    <a:pt x="212985" y="356059"/>
                    <a:pt x="188055" y="364188"/>
                  </a:cubicBezTo>
                  <a:cubicBezTo>
                    <a:pt x="169629" y="370149"/>
                    <a:pt x="157164" y="380446"/>
                    <a:pt x="150661" y="393995"/>
                  </a:cubicBezTo>
                  <a:cubicBezTo>
                    <a:pt x="141448" y="414047"/>
                    <a:pt x="149577" y="432473"/>
                    <a:pt x="153913" y="444396"/>
                  </a:cubicBezTo>
                  <a:cubicBezTo>
                    <a:pt x="166919" y="476371"/>
                    <a:pt x="221114" y="489919"/>
                    <a:pt x="248753" y="493171"/>
                  </a:cubicBezTo>
                  <a:cubicBezTo>
                    <a:pt x="282354" y="495339"/>
                    <a:pt x="304032" y="473661"/>
                    <a:pt x="311077" y="447648"/>
                  </a:cubicBezTo>
                  <a:cubicBezTo>
                    <a:pt x="318122" y="446564"/>
                    <a:pt x="331129" y="444938"/>
                    <a:pt x="352807" y="444396"/>
                  </a:cubicBezTo>
                  <a:lnTo>
                    <a:pt x="374485" y="443854"/>
                  </a:lnTo>
                  <a:cubicBezTo>
                    <a:pt x="382614" y="443854"/>
                    <a:pt x="407543" y="443312"/>
                    <a:pt x="417840" y="446022"/>
                  </a:cubicBezTo>
                  <a:cubicBezTo>
                    <a:pt x="441686" y="453067"/>
                    <a:pt x="461738" y="455777"/>
                    <a:pt x="487752" y="455235"/>
                  </a:cubicBezTo>
                  <a:cubicBezTo>
                    <a:pt x="487752" y="455235"/>
                    <a:pt x="488293" y="455235"/>
                    <a:pt x="488293" y="455235"/>
                  </a:cubicBezTo>
                  <a:cubicBezTo>
                    <a:pt x="511055" y="453609"/>
                    <a:pt x="522436" y="439518"/>
                    <a:pt x="528398" y="430305"/>
                  </a:cubicBezTo>
                  <a:cubicBezTo>
                    <a:pt x="535443" y="436267"/>
                    <a:pt x="546824" y="444396"/>
                    <a:pt x="565792" y="448189"/>
                  </a:cubicBezTo>
                  <a:cubicBezTo>
                    <a:pt x="570127" y="448731"/>
                    <a:pt x="573921" y="449273"/>
                    <a:pt x="577715" y="449273"/>
                  </a:cubicBezTo>
                  <a:cubicBezTo>
                    <a:pt x="604270" y="449273"/>
                    <a:pt x="621612" y="431931"/>
                    <a:pt x="627574" y="397247"/>
                  </a:cubicBezTo>
                  <a:cubicBezTo>
                    <a:pt x="627574" y="396163"/>
                    <a:pt x="628115" y="394537"/>
                    <a:pt x="628658" y="392911"/>
                  </a:cubicBezTo>
                  <a:cubicBezTo>
                    <a:pt x="630283" y="391285"/>
                    <a:pt x="634077" y="388033"/>
                    <a:pt x="640580" y="387492"/>
                  </a:cubicBezTo>
                  <a:cubicBezTo>
                    <a:pt x="647084" y="391827"/>
                    <a:pt x="654129" y="393453"/>
                    <a:pt x="663342" y="394537"/>
                  </a:cubicBezTo>
                  <a:cubicBezTo>
                    <a:pt x="663342" y="395621"/>
                    <a:pt x="663884" y="396705"/>
                    <a:pt x="663884" y="397247"/>
                  </a:cubicBezTo>
                  <a:cubicBezTo>
                    <a:pt x="668220" y="420008"/>
                    <a:pt x="686104" y="434641"/>
                    <a:pt x="709407" y="434099"/>
                  </a:cubicBezTo>
                  <a:cubicBezTo>
                    <a:pt x="719705" y="434099"/>
                    <a:pt x="728376" y="430847"/>
                    <a:pt x="731085" y="429763"/>
                  </a:cubicBezTo>
                  <a:lnTo>
                    <a:pt x="736505" y="426512"/>
                  </a:lnTo>
                  <a:cubicBezTo>
                    <a:pt x="740298" y="423802"/>
                    <a:pt x="750053" y="418924"/>
                    <a:pt x="754931" y="418382"/>
                  </a:cubicBezTo>
                  <a:cubicBezTo>
                    <a:pt x="790699" y="417841"/>
                    <a:pt x="805332" y="388575"/>
                    <a:pt x="816171" y="367440"/>
                  </a:cubicBezTo>
                  <a:cubicBezTo>
                    <a:pt x="817797" y="363104"/>
                    <a:pt x="819965" y="358768"/>
                    <a:pt x="821590" y="354433"/>
                  </a:cubicBezTo>
                  <a:cubicBezTo>
                    <a:pt x="825384" y="356059"/>
                    <a:pt x="828636" y="358226"/>
                    <a:pt x="832429" y="359852"/>
                  </a:cubicBezTo>
                  <a:cubicBezTo>
                    <a:pt x="833513" y="367981"/>
                    <a:pt x="837307" y="379904"/>
                    <a:pt x="849772" y="391827"/>
                  </a:cubicBezTo>
                  <a:cubicBezTo>
                    <a:pt x="862778" y="404292"/>
                    <a:pt x="879037" y="408627"/>
                    <a:pt x="892043" y="405376"/>
                  </a:cubicBezTo>
                  <a:cubicBezTo>
                    <a:pt x="890959" y="414047"/>
                    <a:pt x="892585" y="424344"/>
                    <a:pt x="899631" y="436809"/>
                  </a:cubicBezTo>
                  <a:cubicBezTo>
                    <a:pt x="902882" y="442770"/>
                    <a:pt x="906676" y="447106"/>
                    <a:pt x="910470" y="450899"/>
                  </a:cubicBezTo>
                  <a:cubicBezTo>
                    <a:pt x="911553" y="455235"/>
                    <a:pt x="913721" y="459028"/>
                    <a:pt x="915347" y="461738"/>
                  </a:cubicBezTo>
                  <a:cubicBezTo>
                    <a:pt x="915347" y="462280"/>
                    <a:pt x="915889" y="462280"/>
                    <a:pt x="916431" y="462822"/>
                  </a:cubicBezTo>
                  <a:cubicBezTo>
                    <a:pt x="917515" y="463906"/>
                    <a:pt x="918057" y="465532"/>
                    <a:pt x="919141" y="466616"/>
                  </a:cubicBezTo>
                  <a:cubicBezTo>
                    <a:pt x="919682" y="467158"/>
                    <a:pt x="920766" y="467700"/>
                    <a:pt x="921309" y="468241"/>
                  </a:cubicBezTo>
                  <a:cubicBezTo>
                    <a:pt x="923476" y="470409"/>
                    <a:pt x="926186" y="472035"/>
                    <a:pt x="928896" y="473661"/>
                  </a:cubicBezTo>
                  <a:cubicBezTo>
                    <a:pt x="929980" y="474203"/>
                    <a:pt x="931605" y="475287"/>
                    <a:pt x="932689" y="475829"/>
                  </a:cubicBezTo>
                  <a:cubicBezTo>
                    <a:pt x="937025" y="477455"/>
                    <a:pt x="941360" y="478538"/>
                    <a:pt x="946238" y="478538"/>
                  </a:cubicBezTo>
                  <a:cubicBezTo>
                    <a:pt x="969000" y="477997"/>
                    <a:pt x="990678" y="457403"/>
                    <a:pt x="996639" y="430305"/>
                  </a:cubicBezTo>
                  <a:cubicBezTo>
                    <a:pt x="1001517" y="408627"/>
                    <a:pt x="998807" y="387492"/>
                    <a:pt x="997181" y="371775"/>
                  </a:cubicBezTo>
                  <a:cubicBezTo>
                    <a:pt x="997181" y="369607"/>
                    <a:pt x="996639" y="367981"/>
                    <a:pt x="996639" y="365814"/>
                  </a:cubicBezTo>
                  <a:cubicBezTo>
                    <a:pt x="998807" y="365814"/>
                    <a:pt x="999349" y="367440"/>
                    <a:pt x="999349" y="366898"/>
                  </a:cubicBezTo>
                  <a:lnTo>
                    <a:pt x="1016149" y="392369"/>
                  </a:lnTo>
                  <a:lnTo>
                    <a:pt x="1057879" y="362020"/>
                  </a:lnTo>
                  <a:cubicBezTo>
                    <a:pt x="1066550" y="366356"/>
                    <a:pt x="1077931" y="370691"/>
                    <a:pt x="1092022" y="371775"/>
                  </a:cubicBezTo>
                  <a:lnTo>
                    <a:pt x="1096899" y="371775"/>
                  </a:lnTo>
                  <a:lnTo>
                    <a:pt x="1096899" y="371775"/>
                  </a:lnTo>
                  <a:cubicBezTo>
                    <a:pt x="1103402" y="371775"/>
                    <a:pt x="1108822" y="370149"/>
                    <a:pt x="1113700" y="368523"/>
                  </a:cubicBezTo>
                  <a:cubicBezTo>
                    <a:pt x="1128332" y="362562"/>
                    <a:pt x="1135919" y="351181"/>
                    <a:pt x="1140255" y="344678"/>
                  </a:cubicBezTo>
                  <a:cubicBezTo>
                    <a:pt x="1140797" y="343594"/>
                    <a:pt x="1141880" y="341968"/>
                    <a:pt x="1142964" y="340884"/>
                  </a:cubicBezTo>
                  <a:cubicBezTo>
                    <a:pt x="1165184" y="339258"/>
                    <a:pt x="1178191" y="328419"/>
                    <a:pt x="1185778" y="321374"/>
                  </a:cubicBezTo>
                  <a:cubicBezTo>
                    <a:pt x="1186320" y="320832"/>
                    <a:pt x="1186862" y="320290"/>
                    <a:pt x="1187404" y="319748"/>
                  </a:cubicBezTo>
                  <a:cubicBezTo>
                    <a:pt x="1191198" y="326794"/>
                    <a:pt x="1197701" y="335465"/>
                    <a:pt x="1210166" y="340342"/>
                  </a:cubicBezTo>
                  <a:cubicBezTo>
                    <a:pt x="1217753" y="344136"/>
                    <a:pt x="1224256" y="345762"/>
                    <a:pt x="1231302" y="345762"/>
                  </a:cubicBezTo>
                  <a:lnTo>
                    <a:pt x="1231302" y="345762"/>
                  </a:lnTo>
                  <a:lnTo>
                    <a:pt x="1247018" y="344678"/>
                  </a:lnTo>
                  <a:lnTo>
                    <a:pt x="1255147" y="333839"/>
                  </a:lnTo>
                  <a:cubicBezTo>
                    <a:pt x="1263818" y="323000"/>
                    <a:pt x="1262735" y="310535"/>
                    <a:pt x="1261109" y="301864"/>
                  </a:cubicBezTo>
                  <a:cubicBezTo>
                    <a:pt x="1264902" y="299154"/>
                    <a:pt x="1269238" y="295903"/>
                    <a:pt x="1274657" y="291567"/>
                  </a:cubicBezTo>
                  <a:cubicBezTo>
                    <a:pt x="1289290" y="280186"/>
                    <a:pt x="1295793" y="269347"/>
                    <a:pt x="1300129" y="261760"/>
                  </a:cubicBezTo>
                  <a:cubicBezTo>
                    <a:pt x="1301213" y="260134"/>
                    <a:pt x="1301755" y="258508"/>
                    <a:pt x="1302839" y="257424"/>
                  </a:cubicBezTo>
                  <a:cubicBezTo>
                    <a:pt x="1302839" y="257424"/>
                    <a:pt x="1303381" y="256882"/>
                    <a:pt x="1305006" y="256341"/>
                  </a:cubicBezTo>
                  <a:cubicBezTo>
                    <a:pt x="1329936" y="249295"/>
                    <a:pt x="1348362" y="231411"/>
                    <a:pt x="1362995" y="217320"/>
                  </a:cubicBezTo>
                  <a:cubicBezTo>
                    <a:pt x="1366246" y="214069"/>
                    <a:pt x="1369498" y="210817"/>
                    <a:pt x="1372750" y="207565"/>
                  </a:cubicBezTo>
                  <a:cubicBezTo>
                    <a:pt x="1377627" y="203772"/>
                    <a:pt x="1389008" y="197268"/>
                    <a:pt x="1402015" y="190765"/>
                  </a:cubicBezTo>
                  <a:lnTo>
                    <a:pt x="1406350" y="1169520"/>
                  </a:lnTo>
                  <a:lnTo>
                    <a:pt x="847604" y="2000865"/>
                  </a:lnTo>
                  <a:lnTo>
                    <a:pt x="714827" y="2197050"/>
                  </a:lnTo>
                  <a:lnTo>
                    <a:pt x="685020" y="2198134"/>
                  </a:lnTo>
                  <a:close/>
                </a:path>
              </a:pathLst>
            </a:custGeom>
            <a:solidFill>
              <a:schemeClr val="accent3"/>
            </a:solidFill>
            <a:ln w="5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36A35D4-BF93-AF57-3829-B751B44027E8}"/>
                </a:ext>
              </a:extLst>
            </p:cNvPr>
            <p:cNvSpPr/>
            <p:nvPr/>
          </p:nvSpPr>
          <p:spPr>
            <a:xfrm>
              <a:off x="8796828" y="2211639"/>
              <a:ext cx="2729358" cy="2471000"/>
            </a:xfrm>
            <a:custGeom>
              <a:avLst/>
              <a:gdLst>
                <a:gd name="connsiteX0" fmla="*/ 2460436 w 2759590"/>
                <a:gd name="connsiteY0" fmla="*/ 1607412 h 2498371"/>
                <a:gd name="connsiteX1" fmla="*/ 2460436 w 2759590"/>
                <a:gd name="connsiteY1" fmla="*/ 1607412 h 2498371"/>
                <a:gd name="connsiteX2" fmla="*/ 2459894 w 2759590"/>
                <a:gd name="connsiteY2" fmla="*/ 1608496 h 2498371"/>
                <a:gd name="connsiteX3" fmla="*/ 2452849 w 2759590"/>
                <a:gd name="connsiteY3" fmla="*/ 1624213 h 2498371"/>
                <a:gd name="connsiteX4" fmla="*/ 2430629 w 2759590"/>
                <a:gd name="connsiteY4" fmla="*/ 1680575 h 2498371"/>
                <a:gd name="connsiteX5" fmla="*/ 2397570 w 2759590"/>
                <a:gd name="connsiteY5" fmla="*/ 1742357 h 2498371"/>
                <a:gd name="connsiteX6" fmla="*/ 2360718 w 2759590"/>
                <a:gd name="connsiteY6" fmla="*/ 1774874 h 2498371"/>
                <a:gd name="connsiteX7" fmla="*/ 2297852 w 2759590"/>
                <a:gd name="connsiteY7" fmla="*/ 1861585 h 2498371"/>
                <a:gd name="connsiteX8" fmla="*/ 2298936 w 2759590"/>
                <a:gd name="connsiteY8" fmla="*/ 1878385 h 2498371"/>
                <a:gd name="connsiteX9" fmla="*/ 2270213 w 2759590"/>
                <a:gd name="connsiteY9" fmla="*/ 1951548 h 2498371"/>
                <a:gd name="connsiteX10" fmla="*/ 2222521 w 2759590"/>
                <a:gd name="connsiteY10" fmla="*/ 2037176 h 2498371"/>
                <a:gd name="connsiteX11" fmla="*/ 2207347 w 2759590"/>
                <a:gd name="connsiteY11" fmla="*/ 2069692 h 2498371"/>
                <a:gd name="connsiteX12" fmla="*/ 2185669 w 2759590"/>
                <a:gd name="connsiteY12" fmla="*/ 2117926 h 2498371"/>
                <a:gd name="connsiteX13" fmla="*/ 2142855 w 2759590"/>
                <a:gd name="connsiteY13" fmla="*/ 2204095 h 2498371"/>
                <a:gd name="connsiteX14" fmla="*/ 2108171 w 2759590"/>
                <a:gd name="connsiteY14" fmla="*/ 2201385 h 2498371"/>
                <a:gd name="connsiteX15" fmla="*/ 2070235 w 2759590"/>
                <a:gd name="connsiteY15" fmla="*/ 2205179 h 2498371"/>
                <a:gd name="connsiteX16" fmla="*/ 2035550 w 2759590"/>
                <a:gd name="connsiteY16" fmla="*/ 2208973 h 2498371"/>
                <a:gd name="connsiteX17" fmla="*/ 1914154 w 2759590"/>
                <a:gd name="connsiteY17" fmla="*/ 2319530 h 2498371"/>
                <a:gd name="connsiteX18" fmla="*/ 1910360 w 2759590"/>
                <a:gd name="connsiteY18" fmla="*/ 2324949 h 2498371"/>
                <a:gd name="connsiteX19" fmla="*/ 1910360 w 2759590"/>
                <a:gd name="connsiteY19" fmla="*/ 2324949 h 2498371"/>
                <a:gd name="connsiteX20" fmla="*/ 1811726 w 2759590"/>
                <a:gd name="connsiteY20" fmla="*/ 2498372 h 2498371"/>
                <a:gd name="connsiteX21" fmla="*/ 1809558 w 2759590"/>
                <a:gd name="connsiteY21" fmla="*/ 2497288 h 2498371"/>
                <a:gd name="connsiteX22" fmla="*/ 1806307 w 2759590"/>
                <a:gd name="connsiteY22" fmla="*/ 2495662 h 2498371"/>
                <a:gd name="connsiteX23" fmla="*/ 1793842 w 2759590"/>
                <a:gd name="connsiteY23" fmla="*/ 2490785 h 2498371"/>
                <a:gd name="connsiteX24" fmla="*/ 1790590 w 2759590"/>
                <a:gd name="connsiteY24" fmla="*/ 2489701 h 2498371"/>
                <a:gd name="connsiteX25" fmla="*/ 1778125 w 2759590"/>
                <a:gd name="connsiteY25" fmla="*/ 2486991 h 2498371"/>
                <a:gd name="connsiteX26" fmla="*/ 1774874 w 2759590"/>
                <a:gd name="connsiteY26" fmla="*/ 2486449 h 2498371"/>
                <a:gd name="connsiteX27" fmla="*/ 1759157 w 2759590"/>
                <a:gd name="connsiteY27" fmla="*/ 2485365 h 2498371"/>
                <a:gd name="connsiteX28" fmla="*/ 1728266 w 2759590"/>
                <a:gd name="connsiteY28" fmla="*/ 2490785 h 2498371"/>
                <a:gd name="connsiteX29" fmla="*/ 1698459 w 2759590"/>
                <a:gd name="connsiteY29" fmla="*/ 2462062 h 2498371"/>
                <a:gd name="connsiteX30" fmla="*/ 1656730 w 2759590"/>
                <a:gd name="connsiteY30" fmla="*/ 2377518 h 2498371"/>
                <a:gd name="connsiteX31" fmla="*/ 1631800 w 2759590"/>
                <a:gd name="connsiteY31" fmla="*/ 2348795 h 2498371"/>
                <a:gd name="connsiteX32" fmla="*/ 1585193 w 2759590"/>
                <a:gd name="connsiteY32" fmla="*/ 2300020 h 2498371"/>
                <a:gd name="connsiteX33" fmla="*/ 1549966 w 2759590"/>
                <a:gd name="connsiteY33" fmla="*/ 2266419 h 2498371"/>
                <a:gd name="connsiteX34" fmla="*/ 1481681 w 2759590"/>
                <a:gd name="connsiteY34" fmla="*/ 2217644 h 2498371"/>
                <a:gd name="connsiteX35" fmla="*/ 1451874 w 2759590"/>
                <a:gd name="connsiteY35" fmla="*/ 2203553 h 2498371"/>
                <a:gd name="connsiteX36" fmla="*/ 1410144 w 2759590"/>
                <a:gd name="connsiteY36" fmla="*/ 2170495 h 2498371"/>
                <a:gd name="connsiteX37" fmla="*/ 1389550 w 2759590"/>
                <a:gd name="connsiteY37" fmla="*/ 2149900 h 2498371"/>
                <a:gd name="connsiteX38" fmla="*/ 1255147 w 2759590"/>
                <a:gd name="connsiteY38" fmla="*/ 2081615 h 2498371"/>
                <a:gd name="connsiteX39" fmla="*/ 1209082 w 2759590"/>
                <a:gd name="connsiteY39" fmla="*/ 2116300 h 2498371"/>
                <a:gd name="connsiteX40" fmla="*/ 1165184 w 2759590"/>
                <a:gd name="connsiteY40" fmla="*/ 2143939 h 2498371"/>
                <a:gd name="connsiteX41" fmla="*/ 1061131 w 2759590"/>
                <a:gd name="connsiteY41" fmla="*/ 2190546 h 2498371"/>
                <a:gd name="connsiteX42" fmla="*/ 1030782 w 2759590"/>
                <a:gd name="connsiteY42" fmla="*/ 2197592 h 2498371"/>
                <a:gd name="connsiteX43" fmla="*/ 999349 w 2759590"/>
                <a:gd name="connsiteY43" fmla="*/ 2216018 h 2498371"/>
                <a:gd name="connsiteX44" fmla="*/ 954367 w 2759590"/>
                <a:gd name="connsiteY44" fmla="*/ 2265335 h 2498371"/>
                <a:gd name="connsiteX45" fmla="*/ 929980 w 2759590"/>
                <a:gd name="connsiteY45" fmla="*/ 2294058 h 2498371"/>
                <a:gd name="connsiteX46" fmla="*/ 922934 w 2759590"/>
                <a:gd name="connsiteY46" fmla="*/ 2301104 h 2498371"/>
                <a:gd name="connsiteX47" fmla="*/ 914805 w 2759590"/>
                <a:gd name="connsiteY47" fmla="*/ 2308149 h 2498371"/>
                <a:gd name="connsiteX48" fmla="*/ 874159 w 2759590"/>
                <a:gd name="connsiteY48" fmla="*/ 2274548 h 2498371"/>
                <a:gd name="connsiteX49" fmla="*/ 835681 w 2759590"/>
                <a:gd name="connsiteY49" fmla="*/ 2290806 h 2498371"/>
                <a:gd name="connsiteX50" fmla="*/ 829720 w 2759590"/>
                <a:gd name="connsiteY50" fmla="*/ 2295142 h 2498371"/>
                <a:gd name="connsiteX51" fmla="*/ 765228 w 2759590"/>
                <a:gd name="connsiteY51" fmla="*/ 2329285 h 2498371"/>
                <a:gd name="connsiteX52" fmla="*/ 750053 w 2759590"/>
                <a:gd name="connsiteY52" fmla="*/ 2322781 h 2498371"/>
                <a:gd name="connsiteX53" fmla="*/ 722956 w 2759590"/>
                <a:gd name="connsiteY53" fmla="*/ 2285929 h 2498371"/>
                <a:gd name="connsiteX54" fmla="*/ 676349 w 2759590"/>
                <a:gd name="connsiteY54" fmla="*/ 2237154 h 2498371"/>
                <a:gd name="connsiteX55" fmla="*/ 632451 w 2759590"/>
                <a:gd name="connsiteY55" fmla="*/ 2205721 h 2498371"/>
                <a:gd name="connsiteX56" fmla="*/ 598308 w 2759590"/>
                <a:gd name="connsiteY56" fmla="*/ 2173204 h 2498371"/>
                <a:gd name="connsiteX57" fmla="*/ 584760 w 2759590"/>
                <a:gd name="connsiteY57" fmla="*/ 2217644 h 2498371"/>
                <a:gd name="connsiteX58" fmla="*/ 584760 w 2759590"/>
                <a:gd name="connsiteY58" fmla="*/ 2217644 h 2498371"/>
                <a:gd name="connsiteX59" fmla="*/ 583676 w 2759590"/>
                <a:gd name="connsiteY59" fmla="*/ 2219812 h 2498371"/>
                <a:gd name="connsiteX60" fmla="*/ 567418 w 2759590"/>
                <a:gd name="connsiteY60" fmla="*/ 2203011 h 2498371"/>
                <a:gd name="connsiteX61" fmla="*/ 497507 w 2759590"/>
                <a:gd name="connsiteY61" fmla="*/ 2166159 h 2498371"/>
                <a:gd name="connsiteX62" fmla="*/ 497507 w 2759590"/>
                <a:gd name="connsiteY62" fmla="*/ 2166159 h 2498371"/>
                <a:gd name="connsiteX63" fmla="*/ 449815 w 2759590"/>
                <a:gd name="connsiteY63" fmla="*/ 2133100 h 2498371"/>
                <a:gd name="connsiteX64" fmla="*/ 441144 w 2759590"/>
                <a:gd name="connsiteY64" fmla="*/ 2120093 h 2498371"/>
                <a:gd name="connsiteX65" fmla="*/ 43356 w 2759590"/>
                <a:gd name="connsiteY65" fmla="*/ 2128765 h 2498371"/>
                <a:gd name="connsiteX66" fmla="*/ 38478 w 2759590"/>
                <a:gd name="connsiteY66" fmla="*/ 2125513 h 2498371"/>
                <a:gd name="connsiteX67" fmla="*/ 35227 w 2759590"/>
                <a:gd name="connsiteY67" fmla="*/ 2122803 h 2498371"/>
                <a:gd name="connsiteX68" fmla="*/ 26013 w 2759590"/>
                <a:gd name="connsiteY68" fmla="*/ 2114132 h 2498371"/>
                <a:gd name="connsiteX69" fmla="*/ 13549 w 2759590"/>
                <a:gd name="connsiteY69" fmla="*/ 2098416 h 2498371"/>
                <a:gd name="connsiteX70" fmla="*/ 0 w 2759590"/>
                <a:gd name="connsiteY70" fmla="*/ 2062647 h 2498371"/>
                <a:gd name="connsiteX71" fmla="*/ 38478 w 2759590"/>
                <a:gd name="connsiteY71" fmla="*/ 2064273 h 2498371"/>
                <a:gd name="connsiteX72" fmla="*/ 140906 w 2759590"/>
                <a:gd name="connsiteY72" fmla="*/ 1979729 h 2498371"/>
                <a:gd name="connsiteX73" fmla="*/ 144700 w 2759590"/>
                <a:gd name="connsiteY73" fmla="*/ 1955342 h 2498371"/>
                <a:gd name="connsiteX74" fmla="*/ 146867 w 2759590"/>
                <a:gd name="connsiteY74" fmla="*/ 1939625 h 2498371"/>
                <a:gd name="connsiteX75" fmla="*/ 147409 w 2759590"/>
                <a:gd name="connsiteY75" fmla="*/ 1934748 h 2498371"/>
                <a:gd name="connsiteX76" fmla="*/ 147951 w 2759590"/>
                <a:gd name="connsiteY76" fmla="*/ 1924451 h 2498371"/>
                <a:gd name="connsiteX77" fmla="*/ 147951 w 2759590"/>
                <a:gd name="connsiteY77" fmla="*/ 1919573 h 2498371"/>
                <a:gd name="connsiteX78" fmla="*/ 147409 w 2759590"/>
                <a:gd name="connsiteY78" fmla="*/ 1909276 h 2498371"/>
                <a:gd name="connsiteX79" fmla="*/ 146867 w 2759590"/>
                <a:gd name="connsiteY79" fmla="*/ 1906025 h 2498371"/>
                <a:gd name="connsiteX80" fmla="*/ 143616 w 2759590"/>
                <a:gd name="connsiteY80" fmla="*/ 1894644 h 2498371"/>
                <a:gd name="connsiteX81" fmla="*/ 141448 w 2759590"/>
                <a:gd name="connsiteY81" fmla="*/ 1890850 h 2498371"/>
                <a:gd name="connsiteX82" fmla="*/ 137112 w 2759590"/>
                <a:gd name="connsiteY82" fmla="*/ 1884347 h 2498371"/>
                <a:gd name="connsiteX83" fmla="*/ 133861 w 2759590"/>
                <a:gd name="connsiteY83" fmla="*/ 1880553 h 2498371"/>
                <a:gd name="connsiteX84" fmla="*/ 127357 w 2759590"/>
                <a:gd name="connsiteY84" fmla="*/ 1875134 h 2498371"/>
                <a:gd name="connsiteX85" fmla="*/ 123022 w 2759590"/>
                <a:gd name="connsiteY85" fmla="*/ 1871882 h 2498371"/>
                <a:gd name="connsiteX86" fmla="*/ 121938 w 2759590"/>
                <a:gd name="connsiteY86" fmla="*/ 1871340 h 2498371"/>
                <a:gd name="connsiteX87" fmla="*/ 122480 w 2759590"/>
                <a:gd name="connsiteY87" fmla="*/ 1870798 h 2498371"/>
                <a:gd name="connsiteX88" fmla="*/ 125189 w 2759590"/>
                <a:gd name="connsiteY88" fmla="*/ 1867005 h 2498371"/>
                <a:gd name="connsiteX89" fmla="*/ 216778 w 2759590"/>
                <a:gd name="connsiteY89" fmla="*/ 1830152 h 2498371"/>
                <a:gd name="connsiteX90" fmla="*/ 282896 w 2759590"/>
                <a:gd name="connsiteY90" fmla="*/ 1801971 h 2498371"/>
                <a:gd name="connsiteX91" fmla="*/ 293193 w 2759590"/>
                <a:gd name="connsiteY91" fmla="*/ 1799803 h 2498371"/>
                <a:gd name="connsiteX92" fmla="*/ 326794 w 2759590"/>
                <a:gd name="connsiteY92" fmla="*/ 1778667 h 2498371"/>
                <a:gd name="connsiteX93" fmla="*/ 316497 w 2759590"/>
                <a:gd name="connsiteY93" fmla="*/ 1735312 h 2498371"/>
                <a:gd name="connsiteX94" fmla="*/ 311619 w 2759590"/>
                <a:gd name="connsiteY94" fmla="*/ 1728266 h 2498371"/>
                <a:gd name="connsiteX95" fmla="*/ 307825 w 2759590"/>
                <a:gd name="connsiteY95" fmla="*/ 1722847 h 2498371"/>
                <a:gd name="connsiteX96" fmla="*/ 314871 w 2759590"/>
                <a:gd name="connsiteY96" fmla="*/ 1713634 h 2498371"/>
                <a:gd name="connsiteX97" fmla="*/ 339258 w 2759590"/>
                <a:gd name="connsiteY97" fmla="*/ 1553218 h 2498371"/>
                <a:gd name="connsiteX98" fmla="*/ 346846 w 2759590"/>
                <a:gd name="connsiteY98" fmla="*/ 1548882 h 2498371"/>
                <a:gd name="connsiteX99" fmla="*/ 388033 w 2759590"/>
                <a:gd name="connsiteY99" fmla="*/ 1490352 h 2498371"/>
                <a:gd name="connsiteX100" fmla="*/ 340342 w 2759590"/>
                <a:gd name="connsiteY100" fmla="*/ 1459461 h 2498371"/>
                <a:gd name="connsiteX101" fmla="*/ 325168 w 2759590"/>
                <a:gd name="connsiteY101" fmla="*/ 1458377 h 2498371"/>
                <a:gd name="connsiteX102" fmla="*/ 306200 w 2759590"/>
                <a:gd name="connsiteY102" fmla="*/ 1456751 h 2498371"/>
                <a:gd name="connsiteX103" fmla="*/ 349555 w 2759590"/>
                <a:gd name="connsiteY103" fmla="*/ 1333730 h 2498371"/>
                <a:gd name="connsiteX104" fmla="*/ 350097 w 2759590"/>
                <a:gd name="connsiteY104" fmla="*/ 1315303 h 2498371"/>
                <a:gd name="connsiteX105" fmla="*/ 388033 w 2759590"/>
                <a:gd name="connsiteY105" fmla="*/ 1133751 h 2498371"/>
                <a:gd name="connsiteX106" fmla="*/ 436809 w 2759590"/>
                <a:gd name="connsiteY106" fmla="*/ 1094731 h 2498371"/>
                <a:gd name="connsiteX107" fmla="*/ 525688 w 2759590"/>
                <a:gd name="connsiteY107" fmla="*/ 1023194 h 2498371"/>
                <a:gd name="connsiteX108" fmla="*/ 592347 w 2759590"/>
                <a:gd name="connsiteY108" fmla="*/ 858985 h 2498371"/>
                <a:gd name="connsiteX109" fmla="*/ 593973 w 2759590"/>
                <a:gd name="connsiteY109" fmla="*/ 835681 h 2498371"/>
                <a:gd name="connsiteX110" fmla="*/ 598308 w 2759590"/>
                <a:gd name="connsiteY110" fmla="*/ 795577 h 2498371"/>
                <a:gd name="connsiteX111" fmla="*/ 600476 w 2759590"/>
                <a:gd name="connsiteY111" fmla="*/ 562540 h 2498371"/>
                <a:gd name="connsiteX112" fmla="*/ 533275 w 2759590"/>
                <a:gd name="connsiteY112" fmla="*/ 450357 h 2498371"/>
                <a:gd name="connsiteX113" fmla="*/ 505636 w 2759590"/>
                <a:gd name="connsiteY113" fmla="*/ 426512 h 2498371"/>
                <a:gd name="connsiteX114" fmla="*/ 412963 w 2759590"/>
                <a:gd name="connsiteY114" fmla="*/ 400498 h 2498371"/>
                <a:gd name="connsiteX115" fmla="*/ 412963 w 2759590"/>
                <a:gd name="connsiteY115" fmla="*/ 400498 h 2498371"/>
                <a:gd name="connsiteX116" fmla="*/ 394537 w 2759590"/>
                <a:gd name="connsiteY116" fmla="*/ 404292 h 2498371"/>
                <a:gd name="connsiteX117" fmla="*/ 389117 w 2759590"/>
                <a:gd name="connsiteY117" fmla="*/ 384240 h 2498371"/>
                <a:gd name="connsiteX118" fmla="*/ 427596 w 2759590"/>
                <a:gd name="connsiteY118" fmla="*/ 308367 h 2498371"/>
                <a:gd name="connsiteX119" fmla="*/ 577173 w 2759590"/>
                <a:gd name="connsiteY119" fmla="*/ 176674 h 2498371"/>
                <a:gd name="connsiteX120" fmla="*/ 638413 w 2759590"/>
                <a:gd name="connsiteY120" fmla="*/ 49859 h 2498371"/>
                <a:gd name="connsiteX121" fmla="*/ 635161 w 2759590"/>
                <a:gd name="connsiteY121" fmla="*/ 28181 h 2498371"/>
                <a:gd name="connsiteX122" fmla="*/ 644374 w 2759590"/>
                <a:gd name="connsiteY122" fmla="*/ 22220 h 2498371"/>
                <a:gd name="connsiteX123" fmla="*/ 646000 w 2759590"/>
                <a:gd name="connsiteY123" fmla="*/ 22220 h 2498371"/>
                <a:gd name="connsiteX124" fmla="*/ 653045 w 2759590"/>
                <a:gd name="connsiteY124" fmla="*/ 17342 h 2498371"/>
                <a:gd name="connsiteX125" fmla="*/ 661716 w 2759590"/>
                <a:gd name="connsiteY125" fmla="*/ 10839 h 2498371"/>
                <a:gd name="connsiteX126" fmla="*/ 662258 w 2759590"/>
                <a:gd name="connsiteY126" fmla="*/ 10297 h 2498371"/>
                <a:gd name="connsiteX127" fmla="*/ 670388 w 2759590"/>
                <a:gd name="connsiteY127" fmla="*/ 2710 h 2498371"/>
                <a:gd name="connsiteX128" fmla="*/ 673097 w 2759590"/>
                <a:gd name="connsiteY128" fmla="*/ 0 h 2498371"/>
                <a:gd name="connsiteX129" fmla="*/ 674723 w 2759590"/>
                <a:gd name="connsiteY129" fmla="*/ 1084 h 2498371"/>
                <a:gd name="connsiteX130" fmla="*/ 694233 w 2759590"/>
                <a:gd name="connsiteY130" fmla="*/ 17884 h 2498371"/>
                <a:gd name="connsiteX131" fmla="*/ 751137 w 2759590"/>
                <a:gd name="connsiteY131" fmla="*/ 60156 h 2498371"/>
                <a:gd name="connsiteX132" fmla="*/ 814545 w 2759590"/>
                <a:gd name="connsiteY132" fmla="*/ 121396 h 2498371"/>
                <a:gd name="connsiteX133" fmla="*/ 854107 w 2759590"/>
                <a:gd name="connsiteY133" fmla="*/ 168003 h 2498371"/>
                <a:gd name="connsiteX134" fmla="*/ 874701 w 2759590"/>
                <a:gd name="connsiteY134" fmla="*/ 163126 h 2498371"/>
                <a:gd name="connsiteX135" fmla="*/ 891502 w 2759590"/>
                <a:gd name="connsiteY135" fmla="*/ 158790 h 2498371"/>
                <a:gd name="connsiteX136" fmla="*/ 899631 w 2759590"/>
                <a:gd name="connsiteY136" fmla="*/ 158790 h 2498371"/>
                <a:gd name="connsiteX137" fmla="*/ 899631 w 2759590"/>
                <a:gd name="connsiteY137" fmla="*/ 172339 h 2498371"/>
                <a:gd name="connsiteX138" fmla="*/ 916973 w 2759590"/>
                <a:gd name="connsiteY138" fmla="*/ 246586 h 2498371"/>
                <a:gd name="connsiteX139" fmla="*/ 976045 w 2759590"/>
                <a:gd name="connsiteY139" fmla="*/ 252547 h 2498371"/>
                <a:gd name="connsiteX140" fmla="*/ 984716 w 2759590"/>
                <a:gd name="connsiteY140" fmla="*/ 256341 h 2498371"/>
                <a:gd name="connsiteX141" fmla="*/ 955451 w 2759590"/>
                <a:gd name="connsiteY141" fmla="*/ 327335 h 2498371"/>
                <a:gd name="connsiteX142" fmla="*/ 992303 w 2759590"/>
                <a:gd name="connsiteY142" fmla="*/ 423260 h 2498371"/>
                <a:gd name="connsiteX143" fmla="*/ 1023194 w 2759590"/>
                <a:gd name="connsiteY143" fmla="*/ 464990 h 2498371"/>
                <a:gd name="connsiteX144" fmla="*/ 1100151 w 2759590"/>
                <a:gd name="connsiteY144" fmla="*/ 518101 h 2498371"/>
                <a:gd name="connsiteX145" fmla="*/ 1128874 w 2759590"/>
                <a:gd name="connsiteY145" fmla="*/ 539237 h 2498371"/>
                <a:gd name="connsiteX146" fmla="*/ 1182527 w 2759590"/>
                <a:gd name="connsiteY146" fmla="*/ 570127 h 2498371"/>
                <a:gd name="connsiteX147" fmla="*/ 1200411 w 2759590"/>
                <a:gd name="connsiteY147" fmla="*/ 566334 h 2498371"/>
                <a:gd name="connsiteX148" fmla="*/ 1240515 w 2759590"/>
                <a:gd name="connsiteY148" fmla="*/ 528940 h 2498371"/>
                <a:gd name="connsiteX149" fmla="*/ 1241599 w 2759590"/>
                <a:gd name="connsiteY149" fmla="*/ 526772 h 2498371"/>
                <a:gd name="connsiteX150" fmla="*/ 1251896 w 2759590"/>
                <a:gd name="connsiteY150" fmla="*/ 531649 h 2498371"/>
                <a:gd name="connsiteX151" fmla="*/ 1295251 w 2759590"/>
                <a:gd name="connsiteY151" fmla="*/ 543572 h 2498371"/>
                <a:gd name="connsiteX152" fmla="*/ 1321807 w 2759590"/>
                <a:gd name="connsiteY152" fmla="*/ 543030 h 2498371"/>
                <a:gd name="connsiteX153" fmla="*/ 1323433 w 2759590"/>
                <a:gd name="connsiteY153" fmla="*/ 547908 h 2498371"/>
                <a:gd name="connsiteX154" fmla="*/ 1318555 w 2759590"/>
                <a:gd name="connsiteY154" fmla="*/ 551701 h 2498371"/>
                <a:gd name="connsiteX155" fmla="*/ 1316387 w 2759590"/>
                <a:gd name="connsiteY155" fmla="*/ 553327 h 2498371"/>
                <a:gd name="connsiteX156" fmla="*/ 1312594 w 2759590"/>
                <a:gd name="connsiteY156" fmla="*/ 557121 h 2498371"/>
                <a:gd name="connsiteX157" fmla="*/ 1310968 w 2759590"/>
                <a:gd name="connsiteY157" fmla="*/ 558747 h 2498371"/>
                <a:gd name="connsiteX158" fmla="*/ 1307174 w 2759590"/>
                <a:gd name="connsiteY158" fmla="*/ 563624 h 2498371"/>
                <a:gd name="connsiteX159" fmla="*/ 1306632 w 2759590"/>
                <a:gd name="connsiteY159" fmla="*/ 564708 h 2498371"/>
                <a:gd name="connsiteX160" fmla="*/ 1303381 w 2759590"/>
                <a:gd name="connsiteY160" fmla="*/ 570669 h 2498371"/>
                <a:gd name="connsiteX161" fmla="*/ 1303381 w 2759590"/>
                <a:gd name="connsiteY161" fmla="*/ 571211 h 2498371"/>
                <a:gd name="connsiteX162" fmla="*/ 1301213 w 2759590"/>
                <a:gd name="connsiteY162" fmla="*/ 577715 h 2498371"/>
                <a:gd name="connsiteX163" fmla="*/ 1301213 w 2759590"/>
                <a:gd name="connsiteY163" fmla="*/ 577715 h 2498371"/>
                <a:gd name="connsiteX164" fmla="*/ 1299587 w 2759590"/>
                <a:gd name="connsiteY164" fmla="*/ 604270 h 2498371"/>
                <a:gd name="connsiteX165" fmla="*/ 1319097 w 2759590"/>
                <a:gd name="connsiteY165" fmla="*/ 653045 h 2498371"/>
                <a:gd name="connsiteX166" fmla="*/ 1321807 w 2759590"/>
                <a:gd name="connsiteY166" fmla="*/ 656839 h 2498371"/>
                <a:gd name="connsiteX167" fmla="*/ 1322349 w 2759590"/>
                <a:gd name="connsiteY167" fmla="*/ 664426 h 2498371"/>
                <a:gd name="connsiteX168" fmla="*/ 1336439 w 2759590"/>
                <a:gd name="connsiteY168" fmla="*/ 736505 h 2498371"/>
                <a:gd name="connsiteX169" fmla="*/ 1370582 w 2759590"/>
                <a:gd name="connsiteY169" fmla="*/ 756015 h 2498371"/>
                <a:gd name="connsiteX170" fmla="*/ 1370582 w 2759590"/>
                <a:gd name="connsiteY170" fmla="*/ 756015 h 2498371"/>
                <a:gd name="connsiteX171" fmla="*/ 1375459 w 2759590"/>
                <a:gd name="connsiteY171" fmla="*/ 755473 h 2498371"/>
                <a:gd name="connsiteX172" fmla="*/ 1396595 w 2759590"/>
                <a:gd name="connsiteY172" fmla="*/ 786364 h 2498371"/>
                <a:gd name="connsiteX173" fmla="*/ 1403641 w 2759590"/>
                <a:gd name="connsiteY173" fmla="*/ 794493 h 2498371"/>
                <a:gd name="connsiteX174" fmla="*/ 1461629 w 2759590"/>
                <a:gd name="connsiteY174" fmla="*/ 823216 h 2498371"/>
                <a:gd name="connsiteX175" fmla="*/ 1472468 w 2759590"/>
                <a:gd name="connsiteY175" fmla="*/ 824300 h 2498371"/>
                <a:gd name="connsiteX176" fmla="*/ 1475178 w 2759590"/>
                <a:gd name="connsiteY176" fmla="*/ 830261 h 2498371"/>
                <a:gd name="connsiteX177" fmla="*/ 1490894 w 2759590"/>
                <a:gd name="connsiteY177" fmla="*/ 857901 h 2498371"/>
                <a:gd name="connsiteX178" fmla="*/ 1502275 w 2759590"/>
                <a:gd name="connsiteY178" fmla="*/ 869282 h 2498371"/>
                <a:gd name="connsiteX179" fmla="*/ 1544547 w 2759590"/>
                <a:gd name="connsiteY179" fmla="*/ 886082 h 2498371"/>
                <a:gd name="connsiteX180" fmla="*/ 1594406 w 2759590"/>
                <a:gd name="connsiteY180" fmla="*/ 858443 h 2498371"/>
                <a:gd name="connsiteX181" fmla="*/ 1611206 w 2759590"/>
                <a:gd name="connsiteY181" fmla="*/ 842726 h 2498371"/>
                <a:gd name="connsiteX182" fmla="*/ 1612290 w 2759590"/>
                <a:gd name="connsiteY182" fmla="*/ 842726 h 2498371"/>
                <a:gd name="connsiteX183" fmla="*/ 1614458 w 2759590"/>
                <a:gd name="connsiteY183" fmla="*/ 843810 h 2498371"/>
                <a:gd name="connsiteX184" fmla="*/ 1645349 w 2759590"/>
                <a:gd name="connsiteY184" fmla="*/ 854107 h 2498371"/>
                <a:gd name="connsiteX185" fmla="*/ 1678408 w 2759590"/>
                <a:gd name="connsiteY185" fmla="*/ 839475 h 2498371"/>
                <a:gd name="connsiteX186" fmla="*/ 1680575 w 2759590"/>
                <a:gd name="connsiteY186" fmla="*/ 837307 h 2498371"/>
                <a:gd name="connsiteX187" fmla="*/ 1687620 w 2759590"/>
                <a:gd name="connsiteY187" fmla="*/ 830804 h 2498371"/>
                <a:gd name="connsiteX188" fmla="*/ 1747234 w 2759590"/>
                <a:gd name="connsiteY188" fmla="*/ 867114 h 2498371"/>
                <a:gd name="connsiteX189" fmla="*/ 1766745 w 2759590"/>
                <a:gd name="connsiteY189" fmla="*/ 867656 h 2498371"/>
                <a:gd name="connsiteX190" fmla="*/ 1794384 w 2759590"/>
                <a:gd name="connsiteY190" fmla="*/ 868740 h 2498371"/>
                <a:gd name="connsiteX191" fmla="*/ 1830694 w 2759590"/>
                <a:gd name="connsiteY191" fmla="*/ 939735 h 2498371"/>
                <a:gd name="connsiteX192" fmla="*/ 1871340 w 2759590"/>
                <a:gd name="connsiteY192" fmla="*/ 989052 h 2498371"/>
                <a:gd name="connsiteX193" fmla="*/ 1926619 w 2759590"/>
                <a:gd name="connsiteY193" fmla="*/ 1026988 h 2498371"/>
                <a:gd name="connsiteX194" fmla="*/ 1966181 w 2759590"/>
                <a:gd name="connsiteY194" fmla="*/ 987426 h 2498371"/>
                <a:gd name="connsiteX195" fmla="*/ 1994904 w 2759590"/>
                <a:gd name="connsiteY195" fmla="*/ 973335 h 2498371"/>
                <a:gd name="connsiteX196" fmla="*/ 2030130 w 2759590"/>
                <a:gd name="connsiteY196" fmla="*/ 1004226 h 2498371"/>
                <a:gd name="connsiteX197" fmla="*/ 2105461 w 2759590"/>
                <a:gd name="connsiteY197" fmla="*/ 1056795 h 2498371"/>
                <a:gd name="connsiteX198" fmla="*/ 2144481 w 2759590"/>
                <a:gd name="connsiteY198" fmla="*/ 1056795 h 2498371"/>
                <a:gd name="connsiteX199" fmla="*/ 2199760 w 2759590"/>
                <a:gd name="connsiteY199" fmla="*/ 1058421 h 2498371"/>
                <a:gd name="connsiteX200" fmla="*/ 2224147 w 2759590"/>
                <a:gd name="connsiteY200" fmla="*/ 1066008 h 2498371"/>
                <a:gd name="connsiteX201" fmla="*/ 2301104 w 2759590"/>
                <a:gd name="connsiteY201" fmla="*/ 1115867 h 2498371"/>
                <a:gd name="connsiteX202" fmla="*/ 2301104 w 2759590"/>
                <a:gd name="connsiteY202" fmla="*/ 1115867 h 2498371"/>
                <a:gd name="connsiteX203" fmla="*/ 2302188 w 2759590"/>
                <a:gd name="connsiteY203" fmla="*/ 1115867 h 2498371"/>
                <a:gd name="connsiteX204" fmla="*/ 2301104 w 2759590"/>
                <a:gd name="connsiteY204" fmla="*/ 1147300 h 2498371"/>
                <a:gd name="connsiteX205" fmla="*/ 2348253 w 2759590"/>
                <a:gd name="connsiteY205" fmla="*/ 1180901 h 2498371"/>
                <a:gd name="connsiteX206" fmla="*/ 2371557 w 2759590"/>
                <a:gd name="connsiteY206" fmla="*/ 1192282 h 2498371"/>
                <a:gd name="connsiteX207" fmla="*/ 2407325 w 2759590"/>
                <a:gd name="connsiteY207" fmla="*/ 1205288 h 2498371"/>
                <a:gd name="connsiteX208" fmla="*/ 2443094 w 2759590"/>
                <a:gd name="connsiteY208" fmla="*/ 1191198 h 2498371"/>
                <a:gd name="connsiteX209" fmla="*/ 2469649 w 2759590"/>
                <a:gd name="connsiteY209" fmla="*/ 1163558 h 2498371"/>
                <a:gd name="connsiteX210" fmla="*/ 2485365 w 2759590"/>
                <a:gd name="connsiteY210" fmla="*/ 1153262 h 2498371"/>
                <a:gd name="connsiteX211" fmla="*/ 2514631 w 2759590"/>
                <a:gd name="connsiteY211" fmla="*/ 1153803 h 2498371"/>
                <a:gd name="connsiteX212" fmla="*/ 2544438 w 2759590"/>
                <a:gd name="connsiteY212" fmla="*/ 1154887 h 2498371"/>
                <a:gd name="connsiteX213" fmla="*/ 2608387 w 2759590"/>
                <a:gd name="connsiteY213" fmla="*/ 1122371 h 2498371"/>
                <a:gd name="connsiteX214" fmla="*/ 2620310 w 2759590"/>
                <a:gd name="connsiteY214" fmla="*/ 1104486 h 2498371"/>
                <a:gd name="connsiteX215" fmla="*/ 2647407 w 2759590"/>
                <a:gd name="connsiteY215" fmla="*/ 1022652 h 2498371"/>
                <a:gd name="connsiteX216" fmla="*/ 2652285 w 2759590"/>
                <a:gd name="connsiteY216" fmla="*/ 991762 h 2498371"/>
                <a:gd name="connsiteX217" fmla="*/ 2662040 w 2759590"/>
                <a:gd name="connsiteY217" fmla="*/ 989594 h 2498371"/>
                <a:gd name="connsiteX218" fmla="*/ 2689137 w 2759590"/>
                <a:gd name="connsiteY218" fmla="*/ 1007478 h 2498371"/>
                <a:gd name="connsiteX219" fmla="*/ 2717318 w 2759590"/>
                <a:gd name="connsiteY219" fmla="*/ 1029156 h 2498371"/>
                <a:gd name="connsiteX220" fmla="*/ 2717318 w 2759590"/>
                <a:gd name="connsiteY220" fmla="*/ 1029156 h 2498371"/>
                <a:gd name="connsiteX221" fmla="*/ 2759590 w 2759590"/>
                <a:gd name="connsiteY221" fmla="*/ 1067634 h 2498371"/>
                <a:gd name="connsiteX222" fmla="*/ 2755797 w 2759590"/>
                <a:gd name="connsiteY222" fmla="*/ 1088770 h 2498371"/>
                <a:gd name="connsiteX223" fmla="*/ 2755797 w 2759590"/>
                <a:gd name="connsiteY223" fmla="*/ 1089312 h 2498371"/>
                <a:gd name="connsiteX224" fmla="*/ 2752003 w 2759590"/>
                <a:gd name="connsiteY224" fmla="*/ 1102861 h 2498371"/>
                <a:gd name="connsiteX225" fmla="*/ 2746583 w 2759590"/>
                <a:gd name="connsiteY225" fmla="*/ 1118035 h 2498371"/>
                <a:gd name="connsiteX226" fmla="*/ 2707021 w 2759590"/>
                <a:gd name="connsiteY226" fmla="*/ 1167894 h 2498371"/>
                <a:gd name="connsiteX227" fmla="*/ 2676672 w 2759590"/>
                <a:gd name="connsiteY227" fmla="*/ 1204204 h 2498371"/>
                <a:gd name="connsiteX228" fmla="*/ 2660414 w 2759590"/>
                <a:gd name="connsiteY228" fmla="*/ 1230218 h 2498371"/>
                <a:gd name="connsiteX229" fmla="*/ 2622478 w 2759590"/>
                <a:gd name="connsiteY229" fmla="*/ 1295252 h 2498371"/>
                <a:gd name="connsiteX230" fmla="*/ 2619768 w 2759590"/>
                <a:gd name="connsiteY230" fmla="*/ 1301213 h 2498371"/>
                <a:gd name="connsiteX231" fmla="*/ 2618684 w 2759590"/>
                <a:gd name="connsiteY231" fmla="*/ 1303381 h 2498371"/>
                <a:gd name="connsiteX232" fmla="*/ 2615432 w 2759590"/>
                <a:gd name="connsiteY232" fmla="*/ 1308800 h 2498371"/>
                <a:gd name="connsiteX233" fmla="*/ 2613807 w 2759590"/>
                <a:gd name="connsiteY233" fmla="*/ 1311510 h 2498371"/>
                <a:gd name="connsiteX234" fmla="*/ 2610555 w 2759590"/>
                <a:gd name="connsiteY234" fmla="*/ 1318013 h 2498371"/>
                <a:gd name="connsiteX235" fmla="*/ 2608387 w 2759590"/>
                <a:gd name="connsiteY235" fmla="*/ 1321265 h 2498371"/>
                <a:gd name="connsiteX236" fmla="*/ 2604593 w 2759590"/>
                <a:gd name="connsiteY236" fmla="*/ 1328310 h 2498371"/>
                <a:gd name="connsiteX237" fmla="*/ 2602426 w 2759590"/>
                <a:gd name="connsiteY237" fmla="*/ 1332104 h 2498371"/>
                <a:gd name="connsiteX238" fmla="*/ 2598090 w 2759590"/>
                <a:gd name="connsiteY238" fmla="*/ 1339691 h 2498371"/>
                <a:gd name="connsiteX239" fmla="*/ 2595380 w 2759590"/>
                <a:gd name="connsiteY239" fmla="*/ 1344569 h 2498371"/>
                <a:gd name="connsiteX240" fmla="*/ 2591045 w 2759590"/>
                <a:gd name="connsiteY240" fmla="*/ 1352156 h 2498371"/>
                <a:gd name="connsiteX241" fmla="*/ 2587793 w 2759590"/>
                <a:gd name="connsiteY241" fmla="*/ 1357575 h 2498371"/>
                <a:gd name="connsiteX242" fmla="*/ 2583458 w 2759590"/>
                <a:gd name="connsiteY242" fmla="*/ 1364621 h 2498371"/>
                <a:gd name="connsiteX243" fmla="*/ 2579664 w 2759590"/>
                <a:gd name="connsiteY243" fmla="*/ 1371124 h 2498371"/>
                <a:gd name="connsiteX244" fmla="*/ 2576412 w 2759590"/>
                <a:gd name="connsiteY244" fmla="*/ 1376543 h 2498371"/>
                <a:gd name="connsiteX245" fmla="*/ 2571535 w 2759590"/>
                <a:gd name="connsiteY245" fmla="*/ 1384673 h 2498371"/>
                <a:gd name="connsiteX246" fmla="*/ 2569367 w 2759590"/>
                <a:gd name="connsiteY246" fmla="*/ 1387924 h 2498371"/>
                <a:gd name="connsiteX247" fmla="*/ 2520592 w 2759590"/>
                <a:gd name="connsiteY247" fmla="*/ 1467048 h 2498371"/>
                <a:gd name="connsiteX248" fmla="*/ 2518966 w 2759590"/>
                <a:gd name="connsiteY248" fmla="*/ 1467048 h 2498371"/>
                <a:gd name="connsiteX249" fmla="*/ 2517340 w 2759590"/>
                <a:gd name="connsiteY249" fmla="*/ 1471926 h 2498371"/>
                <a:gd name="connsiteX250" fmla="*/ 2513547 w 2759590"/>
                <a:gd name="connsiteY250" fmla="*/ 1478429 h 2498371"/>
                <a:gd name="connsiteX251" fmla="*/ 2507043 w 2759590"/>
                <a:gd name="connsiteY251" fmla="*/ 1488726 h 2498371"/>
                <a:gd name="connsiteX252" fmla="*/ 2508669 w 2759590"/>
                <a:gd name="connsiteY252" fmla="*/ 1496313 h 2498371"/>
                <a:gd name="connsiteX253" fmla="*/ 2465855 w 2759590"/>
                <a:gd name="connsiteY253" fmla="*/ 1594406 h 2498371"/>
                <a:gd name="connsiteX254" fmla="*/ 2460436 w 2759590"/>
                <a:gd name="connsiteY254" fmla="*/ 1607412 h 249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2759590" h="2498371">
                  <a:moveTo>
                    <a:pt x="2460436" y="1607412"/>
                  </a:moveTo>
                  <a:lnTo>
                    <a:pt x="2460436" y="1607412"/>
                  </a:lnTo>
                  <a:cubicBezTo>
                    <a:pt x="2460436" y="1607954"/>
                    <a:pt x="2460436" y="1607954"/>
                    <a:pt x="2459894" y="1608496"/>
                  </a:cubicBezTo>
                  <a:cubicBezTo>
                    <a:pt x="2457726" y="1613916"/>
                    <a:pt x="2455016" y="1618793"/>
                    <a:pt x="2452849" y="1624213"/>
                  </a:cubicBezTo>
                  <a:cubicBezTo>
                    <a:pt x="2442552" y="1646433"/>
                    <a:pt x="2436048" y="1664317"/>
                    <a:pt x="2430629" y="1680575"/>
                  </a:cubicBezTo>
                  <a:cubicBezTo>
                    <a:pt x="2420874" y="1707672"/>
                    <a:pt x="2415454" y="1723931"/>
                    <a:pt x="2397570" y="1742357"/>
                  </a:cubicBezTo>
                  <a:cubicBezTo>
                    <a:pt x="2387273" y="1753196"/>
                    <a:pt x="2373724" y="1764035"/>
                    <a:pt x="2360718" y="1774874"/>
                  </a:cubicBezTo>
                  <a:cubicBezTo>
                    <a:pt x="2328201" y="1801971"/>
                    <a:pt x="2297310" y="1827442"/>
                    <a:pt x="2297852" y="1861585"/>
                  </a:cubicBezTo>
                  <a:cubicBezTo>
                    <a:pt x="2297852" y="1867547"/>
                    <a:pt x="2298394" y="1872966"/>
                    <a:pt x="2298936" y="1878385"/>
                  </a:cubicBezTo>
                  <a:cubicBezTo>
                    <a:pt x="2300562" y="1894102"/>
                    <a:pt x="2302188" y="1905483"/>
                    <a:pt x="2270213" y="1951548"/>
                  </a:cubicBezTo>
                  <a:cubicBezTo>
                    <a:pt x="2239322" y="1997614"/>
                    <a:pt x="2230651" y="2017666"/>
                    <a:pt x="2222521" y="2037176"/>
                  </a:cubicBezTo>
                  <a:cubicBezTo>
                    <a:pt x="2218728" y="2046389"/>
                    <a:pt x="2214392" y="2056144"/>
                    <a:pt x="2207347" y="2069692"/>
                  </a:cubicBezTo>
                  <a:cubicBezTo>
                    <a:pt x="2200844" y="2082157"/>
                    <a:pt x="2193798" y="2098416"/>
                    <a:pt x="2185669" y="2117926"/>
                  </a:cubicBezTo>
                  <a:cubicBezTo>
                    <a:pt x="2175372" y="2141771"/>
                    <a:pt x="2155862" y="2189463"/>
                    <a:pt x="2142855" y="2204095"/>
                  </a:cubicBezTo>
                  <a:cubicBezTo>
                    <a:pt x="2132558" y="2201385"/>
                    <a:pt x="2120636" y="2200843"/>
                    <a:pt x="2108171" y="2201385"/>
                  </a:cubicBezTo>
                  <a:cubicBezTo>
                    <a:pt x="2095706" y="2201927"/>
                    <a:pt x="2082699" y="2203553"/>
                    <a:pt x="2070235" y="2205179"/>
                  </a:cubicBezTo>
                  <a:cubicBezTo>
                    <a:pt x="2057770" y="2206805"/>
                    <a:pt x="2046389" y="2208431"/>
                    <a:pt x="2035550" y="2208973"/>
                  </a:cubicBezTo>
                  <a:cubicBezTo>
                    <a:pt x="1995988" y="2210057"/>
                    <a:pt x="1958593" y="2253954"/>
                    <a:pt x="1914154" y="2319530"/>
                  </a:cubicBezTo>
                  <a:lnTo>
                    <a:pt x="1910360" y="2324949"/>
                  </a:lnTo>
                  <a:lnTo>
                    <a:pt x="1910360" y="2324949"/>
                  </a:lnTo>
                  <a:cubicBezTo>
                    <a:pt x="1906025" y="2330911"/>
                    <a:pt x="1893018" y="2351504"/>
                    <a:pt x="1811726" y="2498372"/>
                  </a:cubicBezTo>
                  <a:cubicBezTo>
                    <a:pt x="1811184" y="2497830"/>
                    <a:pt x="1810100" y="2497830"/>
                    <a:pt x="1809558" y="2497288"/>
                  </a:cubicBezTo>
                  <a:cubicBezTo>
                    <a:pt x="1808475" y="2496746"/>
                    <a:pt x="1807391" y="2496204"/>
                    <a:pt x="1806307" y="2495662"/>
                  </a:cubicBezTo>
                  <a:cubicBezTo>
                    <a:pt x="1801971" y="2494036"/>
                    <a:pt x="1798178" y="2492410"/>
                    <a:pt x="1793842" y="2490785"/>
                  </a:cubicBezTo>
                  <a:cubicBezTo>
                    <a:pt x="1792758" y="2490243"/>
                    <a:pt x="1791674" y="2490243"/>
                    <a:pt x="1790590" y="2489701"/>
                  </a:cubicBezTo>
                  <a:cubicBezTo>
                    <a:pt x="1786255" y="2488617"/>
                    <a:pt x="1781919" y="2487533"/>
                    <a:pt x="1778125" y="2486991"/>
                  </a:cubicBezTo>
                  <a:cubicBezTo>
                    <a:pt x="1777041" y="2486991"/>
                    <a:pt x="1775958" y="2486449"/>
                    <a:pt x="1774874" y="2486449"/>
                  </a:cubicBezTo>
                  <a:cubicBezTo>
                    <a:pt x="1769454" y="2485907"/>
                    <a:pt x="1764577" y="2485365"/>
                    <a:pt x="1759157" y="2485365"/>
                  </a:cubicBezTo>
                  <a:cubicBezTo>
                    <a:pt x="1746151" y="2485907"/>
                    <a:pt x="1735312" y="2488075"/>
                    <a:pt x="1728266" y="2490785"/>
                  </a:cubicBezTo>
                  <a:cubicBezTo>
                    <a:pt x="1717970" y="2488617"/>
                    <a:pt x="1699543" y="2482114"/>
                    <a:pt x="1698459" y="2462062"/>
                  </a:cubicBezTo>
                  <a:cubicBezTo>
                    <a:pt x="1697376" y="2416538"/>
                    <a:pt x="1675156" y="2394860"/>
                    <a:pt x="1656730" y="2377518"/>
                  </a:cubicBezTo>
                  <a:cubicBezTo>
                    <a:pt x="1647517" y="2368847"/>
                    <a:pt x="1638845" y="2360718"/>
                    <a:pt x="1631800" y="2348795"/>
                  </a:cubicBezTo>
                  <a:cubicBezTo>
                    <a:pt x="1615542" y="2323323"/>
                    <a:pt x="1599283" y="2310858"/>
                    <a:pt x="1585193" y="2300020"/>
                  </a:cubicBezTo>
                  <a:cubicBezTo>
                    <a:pt x="1573812" y="2291349"/>
                    <a:pt x="1562973" y="2282677"/>
                    <a:pt x="1549966" y="2266419"/>
                  </a:cubicBezTo>
                  <a:cubicBezTo>
                    <a:pt x="1525036" y="2234444"/>
                    <a:pt x="1502275" y="2225773"/>
                    <a:pt x="1481681" y="2217644"/>
                  </a:cubicBezTo>
                  <a:cubicBezTo>
                    <a:pt x="1471926" y="2213850"/>
                    <a:pt x="1462713" y="2210057"/>
                    <a:pt x="1451874" y="2203553"/>
                  </a:cubicBezTo>
                  <a:cubicBezTo>
                    <a:pt x="1428570" y="2189463"/>
                    <a:pt x="1423151" y="2183501"/>
                    <a:pt x="1410144" y="2170495"/>
                  </a:cubicBezTo>
                  <a:cubicBezTo>
                    <a:pt x="1404725" y="2165075"/>
                    <a:pt x="1398221" y="2158572"/>
                    <a:pt x="1389550" y="2149900"/>
                  </a:cubicBezTo>
                  <a:cubicBezTo>
                    <a:pt x="1358117" y="2121177"/>
                    <a:pt x="1295251" y="2080531"/>
                    <a:pt x="1255147" y="2081615"/>
                  </a:cubicBezTo>
                  <a:cubicBezTo>
                    <a:pt x="1226424" y="2082157"/>
                    <a:pt x="1215044" y="2104377"/>
                    <a:pt x="1209082" y="2116300"/>
                  </a:cubicBezTo>
                  <a:cubicBezTo>
                    <a:pt x="1202037" y="2129849"/>
                    <a:pt x="1196617" y="2140145"/>
                    <a:pt x="1165184" y="2143939"/>
                  </a:cubicBezTo>
                  <a:cubicBezTo>
                    <a:pt x="1092022" y="2152068"/>
                    <a:pt x="1071428" y="2154236"/>
                    <a:pt x="1061131" y="2190546"/>
                  </a:cubicBezTo>
                  <a:cubicBezTo>
                    <a:pt x="1053001" y="2191089"/>
                    <a:pt x="1042704" y="2193256"/>
                    <a:pt x="1030782" y="2197592"/>
                  </a:cubicBezTo>
                  <a:cubicBezTo>
                    <a:pt x="1019401" y="2201385"/>
                    <a:pt x="1009104" y="2207889"/>
                    <a:pt x="999349" y="2216018"/>
                  </a:cubicBezTo>
                  <a:cubicBezTo>
                    <a:pt x="983090" y="2229567"/>
                    <a:pt x="968458" y="2247993"/>
                    <a:pt x="954367" y="2265335"/>
                  </a:cubicBezTo>
                  <a:cubicBezTo>
                    <a:pt x="945696" y="2275632"/>
                    <a:pt x="937567" y="2285929"/>
                    <a:pt x="929980" y="2294058"/>
                  </a:cubicBezTo>
                  <a:cubicBezTo>
                    <a:pt x="927270" y="2296768"/>
                    <a:pt x="925102" y="2298936"/>
                    <a:pt x="922934" y="2301104"/>
                  </a:cubicBezTo>
                  <a:cubicBezTo>
                    <a:pt x="920225" y="2303813"/>
                    <a:pt x="917515" y="2305981"/>
                    <a:pt x="914805" y="2308149"/>
                  </a:cubicBezTo>
                  <a:cubicBezTo>
                    <a:pt x="910470" y="2296226"/>
                    <a:pt x="900715" y="2274006"/>
                    <a:pt x="874159" y="2274548"/>
                  </a:cubicBezTo>
                  <a:cubicBezTo>
                    <a:pt x="862778" y="2274548"/>
                    <a:pt x="851397" y="2279426"/>
                    <a:pt x="835681" y="2290806"/>
                  </a:cubicBezTo>
                  <a:lnTo>
                    <a:pt x="829720" y="2295142"/>
                  </a:lnTo>
                  <a:cubicBezTo>
                    <a:pt x="810751" y="2309233"/>
                    <a:pt x="784196" y="2328743"/>
                    <a:pt x="765228" y="2329285"/>
                  </a:cubicBezTo>
                  <a:cubicBezTo>
                    <a:pt x="760892" y="2329285"/>
                    <a:pt x="755473" y="2328743"/>
                    <a:pt x="750053" y="2322781"/>
                  </a:cubicBezTo>
                  <a:cubicBezTo>
                    <a:pt x="736505" y="2307607"/>
                    <a:pt x="729459" y="2296768"/>
                    <a:pt x="722956" y="2285929"/>
                  </a:cubicBezTo>
                  <a:cubicBezTo>
                    <a:pt x="712659" y="2269129"/>
                    <a:pt x="702904" y="2253412"/>
                    <a:pt x="676349" y="2237154"/>
                  </a:cubicBezTo>
                  <a:cubicBezTo>
                    <a:pt x="643832" y="2216018"/>
                    <a:pt x="632451" y="2205721"/>
                    <a:pt x="632451" y="2205721"/>
                  </a:cubicBezTo>
                  <a:lnTo>
                    <a:pt x="598308" y="2173204"/>
                  </a:lnTo>
                  <a:lnTo>
                    <a:pt x="584760" y="2217644"/>
                  </a:lnTo>
                  <a:lnTo>
                    <a:pt x="584760" y="2217644"/>
                  </a:lnTo>
                  <a:cubicBezTo>
                    <a:pt x="584760" y="2218186"/>
                    <a:pt x="584218" y="2219270"/>
                    <a:pt x="583676" y="2219812"/>
                  </a:cubicBezTo>
                  <a:cubicBezTo>
                    <a:pt x="577715" y="2216018"/>
                    <a:pt x="573379" y="2210598"/>
                    <a:pt x="567418" y="2203011"/>
                  </a:cubicBezTo>
                  <a:cubicBezTo>
                    <a:pt x="555495" y="2187837"/>
                    <a:pt x="538153" y="2165617"/>
                    <a:pt x="497507" y="2166159"/>
                  </a:cubicBezTo>
                  <a:cubicBezTo>
                    <a:pt x="497507" y="2166159"/>
                    <a:pt x="497507" y="2166159"/>
                    <a:pt x="497507" y="2166159"/>
                  </a:cubicBezTo>
                  <a:cubicBezTo>
                    <a:pt x="476913" y="2166701"/>
                    <a:pt x="455235" y="2141771"/>
                    <a:pt x="449815" y="2133100"/>
                  </a:cubicBezTo>
                  <a:lnTo>
                    <a:pt x="441144" y="2120093"/>
                  </a:lnTo>
                  <a:lnTo>
                    <a:pt x="43356" y="2128765"/>
                  </a:lnTo>
                  <a:cubicBezTo>
                    <a:pt x="41730" y="2127681"/>
                    <a:pt x="40104" y="2126597"/>
                    <a:pt x="38478" y="2125513"/>
                  </a:cubicBezTo>
                  <a:cubicBezTo>
                    <a:pt x="37394" y="2124429"/>
                    <a:pt x="36310" y="2123887"/>
                    <a:pt x="35227" y="2122803"/>
                  </a:cubicBezTo>
                  <a:cubicBezTo>
                    <a:pt x="31975" y="2120093"/>
                    <a:pt x="28723" y="2117384"/>
                    <a:pt x="26013" y="2114132"/>
                  </a:cubicBezTo>
                  <a:cubicBezTo>
                    <a:pt x="21136" y="2108713"/>
                    <a:pt x="16800" y="2103293"/>
                    <a:pt x="13549" y="2098416"/>
                  </a:cubicBezTo>
                  <a:cubicBezTo>
                    <a:pt x="3252" y="2083241"/>
                    <a:pt x="0" y="2069151"/>
                    <a:pt x="0" y="2062647"/>
                  </a:cubicBezTo>
                  <a:cubicBezTo>
                    <a:pt x="12465" y="2063731"/>
                    <a:pt x="24929" y="2064815"/>
                    <a:pt x="38478" y="2064273"/>
                  </a:cubicBezTo>
                  <a:cubicBezTo>
                    <a:pt x="112725" y="2062647"/>
                    <a:pt x="135487" y="2017666"/>
                    <a:pt x="140906" y="1979729"/>
                  </a:cubicBezTo>
                  <a:cubicBezTo>
                    <a:pt x="141990" y="1970516"/>
                    <a:pt x="143616" y="1962929"/>
                    <a:pt x="144700" y="1955342"/>
                  </a:cubicBezTo>
                  <a:cubicBezTo>
                    <a:pt x="145784" y="1949922"/>
                    <a:pt x="146325" y="1944503"/>
                    <a:pt x="146867" y="1939625"/>
                  </a:cubicBezTo>
                  <a:cubicBezTo>
                    <a:pt x="146867" y="1938000"/>
                    <a:pt x="147409" y="1936374"/>
                    <a:pt x="147409" y="1934748"/>
                  </a:cubicBezTo>
                  <a:cubicBezTo>
                    <a:pt x="147951" y="1930954"/>
                    <a:pt x="147951" y="1927702"/>
                    <a:pt x="147951" y="1924451"/>
                  </a:cubicBezTo>
                  <a:cubicBezTo>
                    <a:pt x="147951" y="1922825"/>
                    <a:pt x="147951" y="1921199"/>
                    <a:pt x="147951" y="1919573"/>
                  </a:cubicBezTo>
                  <a:cubicBezTo>
                    <a:pt x="147951" y="1916322"/>
                    <a:pt x="147409" y="1912528"/>
                    <a:pt x="147409" y="1909276"/>
                  </a:cubicBezTo>
                  <a:cubicBezTo>
                    <a:pt x="147409" y="1908193"/>
                    <a:pt x="147409" y="1907109"/>
                    <a:pt x="146867" y="1906025"/>
                  </a:cubicBezTo>
                  <a:cubicBezTo>
                    <a:pt x="146325" y="1902231"/>
                    <a:pt x="145242" y="1898438"/>
                    <a:pt x="143616" y="1894644"/>
                  </a:cubicBezTo>
                  <a:cubicBezTo>
                    <a:pt x="143074" y="1893560"/>
                    <a:pt x="142532" y="1892476"/>
                    <a:pt x="141448" y="1890850"/>
                  </a:cubicBezTo>
                  <a:cubicBezTo>
                    <a:pt x="140364" y="1888683"/>
                    <a:pt x="138738" y="1886515"/>
                    <a:pt x="137112" y="1884347"/>
                  </a:cubicBezTo>
                  <a:cubicBezTo>
                    <a:pt x="136028" y="1883263"/>
                    <a:pt x="134945" y="1881637"/>
                    <a:pt x="133861" y="1880553"/>
                  </a:cubicBezTo>
                  <a:cubicBezTo>
                    <a:pt x="131693" y="1878927"/>
                    <a:pt x="129525" y="1876760"/>
                    <a:pt x="127357" y="1875134"/>
                  </a:cubicBezTo>
                  <a:cubicBezTo>
                    <a:pt x="125731" y="1874050"/>
                    <a:pt x="124648" y="1872966"/>
                    <a:pt x="123022" y="1871882"/>
                  </a:cubicBezTo>
                  <a:cubicBezTo>
                    <a:pt x="122480" y="1871882"/>
                    <a:pt x="122480" y="1871340"/>
                    <a:pt x="121938" y="1871340"/>
                  </a:cubicBezTo>
                  <a:cubicBezTo>
                    <a:pt x="121938" y="1871340"/>
                    <a:pt x="121938" y="1870798"/>
                    <a:pt x="122480" y="1870798"/>
                  </a:cubicBezTo>
                  <a:cubicBezTo>
                    <a:pt x="123564" y="1869172"/>
                    <a:pt x="125189" y="1867547"/>
                    <a:pt x="125189" y="1867005"/>
                  </a:cubicBezTo>
                  <a:cubicBezTo>
                    <a:pt x="142532" y="1863211"/>
                    <a:pt x="172881" y="1850204"/>
                    <a:pt x="216778" y="1830152"/>
                  </a:cubicBezTo>
                  <a:cubicBezTo>
                    <a:pt x="243334" y="1818230"/>
                    <a:pt x="273141" y="1804681"/>
                    <a:pt x="282896" y="1801971"/>
                  </a:cubicBezTo>
                  <a:cubicBezTo>
                    <a:pt x="287232" y="1800887"/>
                    <a:pt x="290483" y="1800345"/>
                    <a:pt x="293193" y="1799803"/>
                  </a:cubicBezTo>
                  <a:cubicBezTo>
                    <a:pt x="304574" y="1797635"/>
                    <a:pt x="319748" y="1794926"/>
                    <a:pt x="326794" y="1778667"/>
                  </a:cubicBezTo>
                  <a:cubicBezTo>
                    <a:pt x="333839" y="1761867"/>
                    <a:pt x="325168" y="1748860"/>
                    <a:pt x="316497" y="1735312"/>
                  </a:cubicBezTo>
                  <a:lnTo>
                    <a:pt x="311619" y="1728266"/>
                  </a:lnTo>
                  <a:cubicBezTo>
                    <a:pt x="310535" y="1726099"/>
                    <a:pt x="308909" y="1724473"/>
                    <a:pt x="307825" y="1722847"/>
                  </a:cubicBezTo>
                  <a:cubicBezTo>
                    <a:pt x="309993" y="1720137"/>
                    <a:pt x="312161" y="1716886"/>
                    <a:pt x="314871" y="1713634"/>
                  </a:cubicBezTo>
                  <a:cubicBezTo>
                    <a:pt x="333839" y="1688162"/>
                    <a:pt x="340884" y="1638845"/>
                    <a:pt x="339258" y="1553218"/>
                  </a:cubicBezTo>
                  <a:lnTo>
                    <a:pt x="346846" y="1548882"/>
                  </a:lnTo>
                  <a:cubicBezTo>
                    <a:pt x="378820" y="1530998"/>
                    <a:pt x="392911" y="1510946"/>
                    <a:pt x="388033" y="1490352"/>
                  </a:cubicBezTo>
                  <a:cubicBezTo>
                    <a:pt x="383698" y="1471384"/>
                    <a:pt x="367439" y="1461087"/>
                    <a:pt x="340342" y="1459461"/>
                  </a:cubicBezTo>
                  <a:lnTo>
                    <a:pt x="325168" y="1458377"/>
                  </a:lnTo>
                  <a:cubicBezTo>
                    <a:pt x="319206" y="1457835"/>
                    <a:pt x="312161" y="1457293"/>
                    <a:pt x="306200" y="1456751"/>
                  </a:cubicBezTo>
                  <a:cubicBezTo>
                    <a:pt x="323000" y="1428570"/>
                    <a:pt x="351723" y="1372750"/>
                    <a:pt x="349555" y="1333730"/>
                  </a:cubicBezTo>
                  <a:cubicBezTo>
                    <a:pt x="349555" y="1328852"/>
                    <a:pt x="349555" y="1322891"/>
                    <a:pt x="350097" y="1315303"/>
                  </a:cubicBezTo>
                  <a:cubicBezTo>
                    <a:pt x="352807" y="1263277"/>
                    <a:pt x="367981" y="1155429"/>
                    <a:pt x="388033" y="1133751"/>
                  </a:cubicBezTo>
                  <a:cubicBezTo>
                    <a:pt x="401582" y="1119119"/>
                    <a:pt x="417299" y="1108280"/>
                    <a:pt x="436809" y="1094731"/>
                  </a:cubicBezTo>
                  <a:cubicBezTo>
                    <a:pt x="460654" y="1078473"/>
                    <a:pt x="489919" y="1057879"/>
                    <a:pt x="525688" y="1023194"/>
                  </a:cubicBezTo>
                  <a:cubicBezTo>
                    <a:pt x="586928" y="963580"/>
                    <a:pt x="590179" y="903424"/>
                    <a:pt x="592347" y="858985"/>
                  </a:cubicBezTo>
                  <a:cubicBezTo>
                    <a:pt x="592889" y="851397"/>
                    <a:pt x="592889" y="843810"/>
                    <a:pt x="593973" y="835681"/>
                  </a:cubicBezTo>
                  <a:cubicBezTo>
                    <a:pt x="594515" y="826468"/>
                    <a:pt x="596141" y="812377"/>
                    <a:pt x="598308" y="795577"/>
                  </a:cubicBezTo>
                  <a:cubicBezTo>
                    <a:pt x="609147" y="698027"/>
                    <a:pt x="617277" y="606980"/>
                    <a:pt x="600476" y="562540"/>
                  </a:cubicBezTo>
                  <a:cubicBezTo>
                    <a:pt x="579340" y="505094"/>
                    <a:pt x="557662" y="479623"/>
                    <a:pt x="533275" y="450357"/>
                  </a:cubicBezTo>
                  <a:cubicBezTo>
                    <a:pt x="525146" y="441144"/>
                    <a:pt x="515933" y="433015"/>
                    <a:pt x="505636" y="426512"/>
                  </a:cubicBezTo>
                  <a:cubicBezTo>
                    <a:pt x="474745" y="407002"/>
                    <a:pt x="436809" y="399956"/>
                    <a:pt x="412963" y="400498"/>
                  </a:cubicBezTo>
                  <a:cubicBezTo>
                    <a:pt x="412963" y="400498"/>
                    <a:pt x="412963" y="400498"/>
                    <a:pt x="412963" y="400498"/>
                  </a:cubicBezTo>
                  <a:cubicBezTo>
                    <a:pt x="405918" y="401040"/>
                    <a:pt x="399414" y="402666"/>
                    <a:pt x="394537" y="404292"/>
                  </a:cubicBezTo>
                  <a:cubicBezTo>
                    <a:pt x="392911" y="400498"/>
                    <a:pt x="391285" y="393995"/>
                    <a:pt x="389117" y="384240"/>
                  </a:cubicBezTo>
                  <a:cubicBezTo>
                    <a:pt x="378278" y="333297"/>
                    <a:pt x="380446" y="328419"/>
                    <a:pt x="427596" y="308367"/>
                  </a:cubicBezTo>
                  <a:cubicBezTo>
                    <a:pt x="475287" y="287231"/>
                    <a:pt x="525688" y="243334"/>
                    <a:pt x="577173" y="176674"/>
                  </a:cubicBezTo>
                  <a:cubicBezTo>
                    <a:pt x="583676" y="168545"/>
                    <a:pt x="639497" y="94841"/>
                    <a:pt x="638413" y="49859"/>
                  </a:cubicBezTo>
                  <a:cubicBezTo>
                    <a:pt x="638413" y="40646"/>
                    <a:pt x="636245" y="33601"/>
                    <a:pt x="635161" y="28181"/>
                  </a:cubicBezTo>
                  <a:cubicBezTo>
                    <a:pt x="636787" y="26555"/>
                    <a:pt x="640038" y="24388"/>
                    <a:pt x="644374" y="22220"/>
                  </a:cubicBezTo>
                  <a:lnTo>
                    <a:pt x="646000" y="22220"/>
                  </a:lnTo>
                  <a:lnTo>
                    <a:pt x="653045" y="17342"/>
                  </a:lnTo>
                  <a:cubicBezTo>
                    <a:pt x="656297" y="15175"/>
                    <a:pt x="659006" y="13007"/>
                    <a:pt x="661716" y="10839"/>
                  </a:cubicBezTo>
                  <a:cubicBezTo>
                    <a:pt x="661716" y="10839"/>
                    <a:pt x="662258" y="10297"/>
                    <a:pt x="662258" y="10297"/>
                  </a:cubicBezTo>
                  <a:cubicBezTo>
                    <a:pt x="665510" y="7587"/>
                    <a:pt x="667678" y="4877"/>
                    <a:pt x="670388" y="2710"/>
                  </a:cubicBezTo>
                  <a:cubicBezTo>
                    <a:pt x="671471" y="1626"/>
                    <a:pt x="672555" y="1084"/>
                    <a:pt x="673097" y="0"/>
                  </a:cubicBezTo>
                  <a:cubicBezTo>
                    <a:pt x="673639" y="542"/>
                    <a:pt x="674181" y="1084"/>
                    <a:pt x="674723" y="1084"/>
                  </a:cubicBezTo>
                  <a:cubicBezTo>
                    <a:pt x="681226" y="5961"/>
                    <a:pt x="688272" y="13007"/>
                    <a:pt x="694233" y="17884"/>
                  </a:cubicBezTo>
                  <a:cubicBezTo>
                    <a:pt x="711034" y="33059"/>
                    <a:pt x="730002" y="50401"/>
                    <a:pt x="751137" y="60156"/>
                  </a:cubicBezTo>
                  <a:cubicBezTo>
                    <a:pt x="785822" y="75872"/>
                    <a:pt x="814003" y="102970"/>
                    <a:pt x="814545" y="121396"/>
                  </a:cubicBezTo>
                  <a:cubicBezTo>
                    <a:pt x="816713" y="164210"/>
                    <a:pt x="842726" y="168003"/>
                    <a:pt x="854107" y="168003"/>
                  </a:cubicBezTo>
                  <a:cubicBezTo>
                    <a:pt x="861694" y="168003"/>
                    <a:pt x="868740" y="165294"/>
                    <a:pt x="874701" y="163126"/>
                  </a:cubicBezTo>
                  <a:cubicBezTo>
                    <a:pt x="880663" y="160958"/>
                    <a:pt x="886082" y="159332"/>
                    <a:pt x="891502" y="158790"/>
                  </a:cubicBezTo>
                  <a:cubicBezTo>
                    <a:pt x="896921" y="158790"/>
                    <a:pt x="899631" y="159332"/>
                    <a:pt x="899631" y="158790"/>
                  </a:cubicBezTo>
                  <a:cubicBezTo>
                    <a:pt x="899631" y="159332"/>
                    <a:pt x="901257" y="162584"/>
                    <a:pt x="899631" y="172339"/>
                  </a:cubicBezTo>
                  <a:cubicBezTo>
                    <a:pt x="896379" y="195643"/>
                    <a:pt x="900715" y="228159"/>
                    <a:pt x="916973" y="246586"/>
                  </a:cubicBezTo>
                  <a:cubicBezTo>
                    <a:pt x="932148" y="263386"/>
                    <a:pt x="954367" y="267180"/>
                    <a:pt x="976045" y="252547"/>
                  </a:cubicBezTo>
                  <a:cubicBezTo>
                    <a:pt x="978755" y="253089"/>
                    <a:pt x="982007" y="254715"/>
                    <a:pt x="984716" y="256341"/>
                  </a:cubicBezTo>
                  <a:cubicBezTo>
                    <a:pt x="967374" y="274225"/>
                    <a:pt x="956535" y="299696"/>
                    <a:pt x="955451" y="327335"/>
                  </a:cubicBezTo>
                  <a:cubicBezTo>
                    <a:pt x="953825" y="362020"/>
                    <a:pt x="966832" y="396163"/>
                    <a:pt x="992303" y="423260"/>
                  </a:cubicBezTo>
                  <a:cubicBezTo>
                    <a:pt x="1005852" y="437893"/>
                    <a:pt x="1015065" y="452525"/>
                    <a:pt x="1023194" y="464990"/>
                  </a:cubicBezTo>
                  <a:cubicBezTo>
                    <a:pt x="1039453" y="490461"/>
                    <a:pt x="1057337" y="519185"/>
                    <a:pt x="1100151" y="518101"/>
                  </a:cubicBezTo>
                  <a:cubicBezTo>
                    <a:pt x="1108280" y="518101"/>
                    <a:pt x="1119119" y="529481"/>
                    <a:pt x="1128874" y="539237"/>
                  </a:cubicBezTo>
                  <a:cubicBezTo>
                    <a:pt x="1142964" y="553869"/>
                    <a:pt x="1158681" y="570669"/>
                    <a:pt x="1182527" y="570127"/>
                  </a:cubicBezTo>
                  <a:cubicBezTo>
                    <a:pt x="1189030" y="570127"/>
                    <a:pt x="1195533" y="568502"/>
                    <a:pt x="1200411" y="566334"/>
                  </a:cubicBezTo>
                  <a:cubicBezTo>
                    <a:pt x="1222631" y="557121"/>
                    <a:pt x="1233469" y="540320"/>
                    <a:pt x="1240515" y="528940"/>
                  </a:cubicBezTo>
                  <a:cubicBezTo>
                    <a:pt x="1241057" y="528398"/>
                    <a:pt x="1241057" y="527856"/>
                    <a:pt x="1241599" y="526772"/>
                  </a:cubicBezTo>
                  <a:cubicBezTo>
                    <a:pt x="1244851" y="527856"/>
                    <a:pt x="1248102" y="530023"/>
                    <a:pt x="1251896" y="531649"/>
                  </a:cubicBezTo>
                  <a:cubicBezTo>
                    <a:pt x="1261651" y="537069"/>
                    <a:pt x="1274658" y="544114"/>
                    <a:pt x="1295251" y="543572"/>
                  </a:cubicBezTo>
                  <a:lnTo>
                    <a:pt x="1321807" y="543030"/>
                  </a:lnTo>
                  <a:cubicBezTo>
                    <a:pt x="1322349" y="544656"/>
                    <a:pt x="1323433" y="546282"/>
                    <a:pt x="1323433" y="547908"/>
                  </a:cubicBezTo>
                  <a:cubicBezTo>
                    <a:pt x="1321807" y="548992"/>
                    <a:pt x="1320181" y="550076"/>
                    <a:pt x="1318555" y="551701"/>
                  </a:cubicBezTo>
                  <a:cubicBezTo>
                    <a:pt x="1318013" y="552243"/>
                    <a:pt x="1316929" y="552785"/>
                    <a:pt x="1316387" y="553327"/>
                  </a:cubicBezTo>
                  <a:cubicBezTo>
                    <a:pt x="1314761" y="554411"/>
                    <a:pt x="1313677" y="556037"/>
                    <a:pt x="1312594" y="557121"/>
                  </a:cubicBezTo>
                  <a:cubicBezTo>
                    <a:pt x="1312052" y="557663"/>
                    <a:pt x="1311510" y="558205"/>
                    <a:pt x="1310968" y="558747"/>
                  </a:cubicBezTo>
                  <a:cubicBezTo>
                    <a:pt x="1309342" y="560372"/>
                    <a:pt x="1308258" y="561998"/>
                    <a:pt x="1307174" y="563624"/>
                  </a:cubicBezTo>
                  <a:cubicBezTo>
                    <a:pt x="1307174" y="564166"/>
                    <a:pt x="1306632" y="564166"/>
                    <a:pt x="1306632" y="564708"/>
                  </a:cubicBezTo>
                  <a:cubicBezTo>
                    <a:pt x="1305548" y="566334"/>
                    <a:pt x="1304465" y="568502"/>
                    <a:pt x="1303381" y="570669"/>
                  </a:cubicBezTo>
                  <a:cubicBezTo>
                    <a:pt x="1303381" y="570669"/>
                    <a:pt x="1303381" y="570669"/>
                    <a:pt x="1303381" y="571211"/>
                  </a:cubicBezTo>
                  <a:cubicBezTo>
                    <a:pt x="1302297" y="573379"/>
                    <a:pt x="1301755" y="575547"/>
                    <a:pt x="1301213" y="577715"/>
                  </a:cubicBezTo>
                  <a:cubicBezTo>
                    <a:pt x="1301213" y="577715"/>
                    <a:pt x="1301213" y="577715"/>
                    <a:pt x="1301213" y="577715"/>
                  </a:cubicBezTo>
                  <a:cubicBezTo>
                    <a:pt x="1299587" y="584760"/>
                    <a:pt x="1299045" y="593431"/>
                    <a:pt x="1299587" y="604270"/>
                  </a:cubicBezTo>
                  <a:cubicBezTo>
                    <a:pt x="1300129" y="628658"/>
                    <a:pt x="1312052" y="643832"/>
                    <a:pt x="1319097" y="653045"/>
                  </a:cubicBezTo>
                  <a:cubicBezTo>
                    <a:pt x="1320181" y="654129"/>
                    <a:pt x="1321265" y="655213"/>
                    <a:pt x="1321807" y="656839"/>
                  </a:cubicBezTo>
                  <a:cubicBezTo>
                    <a:pt x="1321807" y="659007"/>
                    <a:pt x="1321807" y="661175"/>
                    <a:pt x="1322349" y="664426"/>
                  </a:cubicBezTo>
                  <a:cubicBezTo>
                    <a:pt x="1323433" y="686104"/>
                    <a:pt x="1325059" y="716995"/>
                    <a:pt x="1336439" y="736505"/>
                  </a:cubicBezTo>
                  <a:cubicBezTo>
                    <a:pt x="1343485" y="748428"/>
                    <a:pt x="1354323" y="756557"/>
                    <a:pt x="1370582" y="756015"/>
                  </a:cubicBezTo>
                  <a:lnTo>
                    <a:pt x="1370582" y="756015"/>
                  </a:lnTo>
                  <a:cubicBezTo>
                    <a:pt x="1372208" y="756015"/>
                    <a:pt x="1373834" y="756015"/>
                    <a:pt x="1375459" y="755473"/>
                  </a:cubicBezTo>
                  <a:cubicBezTo>
                    <a:pt x="1379795" y="771731"/>
                    <a:pt x="1390092" y="780403"/>
                    <a:pt x="1396595" y="786364"/>
                  </a:cubicBezTo>
                  <a:cubicBezTo>
                    <a:pt x="1400389" y="789615"/>
                    <a:pt x="1402015" y="791242"/>
                    <a:pt x="1403641" y="794493"/>
                  </a:cubicBezTo>
                  <a:cubicBezTo>
                    <a:pt x="1416105" y="819965"/>
                    <a:pt x="1444829" y="822132"/>
                    <a:pt x="1461629" y="823216"/>
                  </a:cubicBezTo>
                  <a:cubicBezTo>
                    <a:pt x="1464881" y="823216"/>
                    <a:pt x="1469758" y="823758"/>
                    <a:pt x="1472468" y="824300"/>
                  </a:cubicBezTo>
                  <a:cubicBezTo>
                    <a:pt x="1473010" y="825926"/>
                    <a:pt x="1474094" y="827552"/>
                    <a:pt x="1475178" y="830261"/>
                  </a:cubicBezTo>
                  <a:cubicBezTo>
                    <a:pt x="1477887" y="837307"/>
                    <a:pt x="1481681" y="846520"/>
                    <a:pt x="1490894" y="857901"/>
                  </a:cubicBezTo>
                  <a:cubicBezTo>
                    <a:pt x="1494146" y="861695"/>
                    <a:pt x="1497939" y="865488"/>
                    <a:pt x="1502275" y="869282"/>
                  </a:cubicBezTo>
                  <a:cubicBezTo>
                    <a:pt x="1511488" y="876869"/>
                    <a:pt x="1526120" y="886624"/>
                    <a:pt x="1544547" y="886082"/>
                  </a:cubicBezTo>
                  <a:cubicBezTo>
                    <a:pt x="1565682" y="885540"/>
                    <a:pt x="1580857" y="872534"/>
                    <a:pt x="1594406" y="858443"/>
                  </a:cubicBezTo>
                  <a:cubicBezTo>
                    <a:pt x="1603619" y="848688"/>
                    <a:pt x="1609580" y="843268"/>
                    <a:pt x="1611206" y="842726"/>
                  </a:cubicBezTo>
                  <a:cubicBezTo>
                    <a:pt x="1611206" y="842726"/>
                    <a:pt x="1611748" y="842726"/>
                    <a:pt x="1612290" y="842726"/>
                  </a:cubicBezTo>
                  <a:cubicBezTo>
                    <a:pt x="1612832" y="843268"/>
                    <a:pt x="1613916" y="843810"/>
                    <a:pt x="1614458" y="843810"/>
                  </a:cubicBezTo>
                  <a:cubicBezTo>
                    <a:pt x="1620961" y="847604"/>
                    <a:pt x="1631258" y="854107"/>
                    <a:pt x="1645349" y="854107"/>
                  </a:cubicBezTo>
                  <a:cubicBezTo>
                    <a:pt x="1657271" y="854107"/>
                    <a:pt x="1668110" y="849230"/>
                    <a:pt x="1678408" y="839475"/>
                  </a:cubicBezTo>
                  <a:lnTo>
                    <a:pt x="1680575" y="837307"/>
                  </a:lnTo>
                  <a:cubicBezTo>
                    <a:pt x="1682743" y="835139"/>
                    <a:pt x="1685453" y="832971"/>
                    <a:pt x="1687620" y="830804"/>
                  </a:cubicBezTo>
                  <a:cubicBezTo>
                    <a:pt x="1697917" y="843810"/>
                    <a:pt x="1715802" y="865488"/>
                    <a:pt x="1747234" y="867114"/>
                  </a:cubicBezTo>
                  <a:cubicBezTo>
                    <a:pt x="1753196" y="867656"/>
                    <a:pt x="1760241" y="867656"/>
                    <a:pt x="1766745" y="867656"/>
                  </a:cubicBezTo>
                  <a:cubicBezTo>
                    <a:pt x="1774332" y="867656"/>
                    <a:pt x="1786255" y="868198"/>
                    <a:pt x="1794384" y="868740"/>
                  </a:cubicBezTo>
                  <a:cubicBezTo>
                    <a:pt x="1797094" y="909928"/>
                    <a:pt x="1809558" y="933773"/>
                    <a:pt x="1830694" y="939735"/>
                  </a:cubicBezTo>
                  <a:cubicBezTo>
                    <a:pt x="1836114" y="943528"/>
                    <a:pt x="1850746" y="959245"/>
                    <a:pt x="1871340" y="989052"/>
                  </a:cubicBezTo>
                  <a:cubicBezTo>
                    <a:pt x="1890308" y="1015065"/>
                    <a:pt x="1907651" y="1026988"/>
                    <a:pt x="1926619" y="1026988"/>
                  </a:cubicBezTo>
                  <a:cubicBezTo>
                    <a:pt x="1934206" y="1026988"/>
                    <a:pt x="1959136" y="1023736"/>
                    <a:pt x="1966181" y="987426"/>
                  </a:cubicBezTo>
                  <a:cubicBezTo>
                    <a:pt x="1967265" y="983090"/>
                    <a:pt x="1981355" y="973877"/>
                    <a:pt x="1994904" y="973335"/>
                  </a:cubicBezTo>
                  <a:cubicBezTo>
                    <a:pt x="2000866" y="976587"/>
                    <a:pt x="2018208" y="993387"/>
                    <a:pt x="2030130" y="1004226"/>
                  </a:cubicBezTo>
                  <a:cubicBezTo>
                    <a:pt x="2062647" y="1035659"/>
                    <a:pt x="2083783" y="1055169"/>
                    <a:pt x="2105461" y="1056795"/>
                  </a:cubicBezTo>
                  <a:cubicBezTo>
                    <a:pt x="2115758" y="1057337"/>
                    <a:pt x="2129849" y="1057337"/>
                    <a:pt x="2144481" y="1056795"/>
                  </a:cubicBezTo>
                  <a:cubicBezTo>
                    <a:pt x="2163991" y="1056253"/>
                    <a:pt x="2187837" y="1055711"/>
                    <a:pt x="2199760" y="1058421"/>
                  </a:cubicBezTo>
                  <a:cubicBezTo>
                    <a:pt x="2212225" y="1061131"/>
                    <a:pt x="2219812" y="1063840"/>
                    <a:pt x="2224147" y="1066008"/>
                  </a:cubicBezTo>
                  <a:cubicBezTo>
                    <a:pt x="2231193" y="1093105"/>
                    <a:pt x="2265877" y="1116409"/>
                    <a:pt x="2301104" y="1115867"/>
                  </a:cubicBezTo>
                  <a:cubicBezTo>
                    <a:pt x="2301104" y="1115867"/>
                    <a:pt x="2301104" y="1115867"/>
                    <a:pt x="2301104" y="1115867"/>
                  </a:cubicBezTo>
                  <a:lnTo>
                    <a:pt x="2302188" y="1115867"/>
                  </a:lnTo>
                  <a:cubicBezTo>
                    <a:pt x="2298394" y="1125622"/>
                    <a:pt x="2296768" y="1135919"/>
                    <a:pt x="2301104" y="1147300"/>
                  </a:cubicBezTo>
                  <a:cubicBezTo>
                    <a:pt x="2308691" y="1167352"/>
                    <a:pt x="2329827" y="1176023"/>
                    <a:pt x="2348253" y="1180901"/>
                  </a:cubicBezTo>
                  <a:cubicBezTo>
                    <a:pt x="2358550" y="1183610"/>
                    <a:pt x="2364511" y="1187946"/>
                    <a:pt x="2371557" y="1192282"/>
                  </a:cubicBezTo>
                  <a:cubicBezTo>
                    <a:pt x="2379686" y="1198243"/>
                    <a:pt x="2391067" y="1205830"/>
                    <a:pt x="2407325" y="1205288"/>
                  </a:cubicBezTo>
                  <a:cubicBezTo>
                    <a:pt x="2418706" y="1205288"/>
                    <a:pt x="2429545" y="1200953"/>
                    <a:pt x="2443094" y="1191198"/>
                  </a:cubicBezTo>
                  <a:cubicBezTo>
                    <a:pt x="2456100" y="1180901"/>
                    <a:pt x="2464230" y="1171146"/>
                    <a:pt x="2469649" y="1163558"/>
                  </a:cubicBezTo>
                  <a:cubicBezTo>
                    <a:pt x="2477236" y="1154346"/>
                    <a:pt x="2477236" y="1154346"/>
                    <a:pt x="2485365" y="1153262"/>
                  </a:cubicBezTo>
                  <a:cubicBezTo>
                    <a:pt x="2494037" y="1152178"/>
                    <a:pt x="2504333" y="1153262"/>
                    <a:pt x="2514631" y="1153803"/>
                  </a:cubicBezTo>
                  <a:cubicBezTo>
                    <a:pt x="2524927" y="1154346"/>
                    <a:pt x="2534683" y="1155429"/>
                    <a:pt x="2544438" y="1154887"/>
                  </a:cubicBezTo>
                  <a:cubicBezTo>
                    <a:pt x="2574786" y="1154346"/>
                    <a:pt x="2595922" y="1143507"/>
                    <a:pt x="2608387" y="1122371"/>
                  </a:cubicBezTo>
                  <a:cubicBezTo>
                    <a:pt x="2612181" y="1115325"/>
                    <a:pt x="2616516" y="1109906"/>
                    <a:pt x="2620310" y="1104486"/>
                  </a:cubicBezTo>
                  <a:cubicBezTo>
                    <a:pt x="2633317" y="1086602"/>
                    <a:pt x="2648491" y="1066008"/>
                    <a:pt x="2647407" y="1022652"/>
                  </a:cubicBezTo>
                  <a:cubicBezTo>
                    <a:pt x="2646323" y="999349"/>
                    <a:pt x="2651201" y="992845"/>
                    <a:pt x="2652285" y="991762"/>
                  </a:cubicBezTo>
                  <a:cubicBezTo>
                    <a:pt x="2654453" y="989594"/>
                    <a:pt x="2659872" y="989594"/>
                    <a:pt x="2662040" y="989594"/>
                  </a:cubicBezTo>
                  <a:cubicBezTo>
                    <a:pt x="2669627" y="989594"/>
                    <a:pt x="2677756" y="996639"/>
                    <a:pt x="2689137" y="1007478"/>
                  </a:cubicBezTo>
                  <a:cubicBezTo>
                    <a:pt x="2697266" y="1015065"/>
                    <a:pt x="2705937" y="1023194"/>
                    <a:pt x="2717318" y="1029156"/>
                  </a:cubicBezTo>
                  <a:cubicBezTo>
                    <a:pt x="2717318" y="1029156"/>
                    <a:pt x="2717318" y="1029156"/>
                    <a:pt x="2717318" y="1029156"/>
                  </a:cubicBezTo>
                  <a:cubicBezTo>
                    <a:pt x="2725990" y="1033491"/>
                    <a:pt x="2744416" y="1050834"/>
                    <a:pt x="2759590" y="1067634"/>
                  </a:cubicBezTo>
                  <a:cubicBezTo>
                    <a:pt x="2759048" y="1073054"/>
                    <a:pt x="2757964" y="1080641"/>
                    <a:pt x="2755797" y="1088770"/>
                  </a:cubicBezTo>
                  <a:cubicBezTo>
                    <a:pt x="2755797" y="1088770"/>
                    <a:pt x="2755797" y="1089312"/>
                    <a:pt x="2755797" y="1089312"/>
                  </a:cubicBezTo>
                  <a:cubicBezTo>
                    <a:pt x="2754713" y="1093648"/>
                    <a:pt x="2753629" y="1097983"/>
                    <a:pt x="2752003" y="1102861"/>
                  </a:cubicBezTo>
                  <a:cubicBezTo>
                    <a:pt x="2750377" y="1107738"/>
                    <a:pt x="2748751" y="1112616"/>
                    <a:pt x="2746583" y="1118035"/>
                  </a:cubicBezTo>
                  <a:cubicBezTo>
                    <a:pt x="2738996" y="1135919"/>
                    <a:pt x="2722196" y="1152719"/>
                    <a:pt x="2707021" y="1167894"/>
                  </a:cubicBezTo>
                  <a:cubicBezTo>
                    <a:pt x="2694557" y="1180901"/>
                    <a:pt x="2683176" y="1191740"/>
                    <a:pt x="2676672" y="1204204"/>
                  </a:cubicBezTo>
                  <a:cubicBezTo>
                    <a:pt x="2672879" y="1211792"/>
                    <a:pt x="2666917" y="1220463"/>
                    <a:pt x="2660414" y="1230218"/>
                  </a:cubicBezTo>
                  <a:cubicBezTo>
                    <a:pt x="2648491" y="1248644"/>
                    <a:pt x="2633859" y="1270864"/>
                    <a:pt x="2622478" y="1295252"/>
                  </a:cubicBezTo>
                  <a:cubicBezTo>
                    <a:pt x="2621936" y="1296877"/>
                    <a:pt x="2620852" y="1299045"/>
                    <a:pt x="2619768" y="1301213"/>
                  </a:cubicBezTo>
                  <a:cubicBezTo>
                    <a:pt x="2619226" y="1301755"/>
                    <a:pt x="2619226" y="1302839"/>
                    <a:pt x="2618684" y="1303381"/>
                  </a:cubicBezTo>
                  <a:cubicBezTo>
                    <a:pt x="2617600" y="1305007"/>
                    <a:pt x="2616516" y="1307174"/>
                    <a:pt x="2615432" y="1308800"/>
                  </a:cubicBezTo>
                  <a:cubicBezTo>
                    <a:pt x="2614891" y="1309884"/>
                    <a:pt x="2614348" y="1310968"/>
                    <a:pt x="2613807" y="1311510"/>
                  </a:cubicBezTo>
                  <a:cubicBezTo>
                    <a:pt x="2612723" y="1313678"/>
                    <a:pt x="2611639" y="1315303"/>
                    <a:pt x="2610555" y="1318013"/>
                  </a:cubicBezTo>
                  <a:cubicBezTo>
                    <a:pt x="2610013" y="1319097"/>
                    <a:pt x="2609471" y="1320181"/>
                    <a:pt x="2608387" y="1321265"/>
                  </a:cubicBezTo>
                  <a:cubicBezTo>
                    <a:pt x="2607303" y="1323432"/>
                    <a:pt x="2605677" y="1325600"/>
                    <a:pt x="2604593" y="1328310"/>
                  </a:cubicBezTo>
                  <a:cubicBezTo>
                    <a:pt x="2604052" y="1329394"/>
                    <a:pt x="2602968" y="1331020"/>
                    <a:pt x="2602426" y="1332104"/>
                  </a:cubicBezTo>
                  <a:cubicBezTo>
                    <a:pt x="2600800" y="1334271"/>
                    <a:pt x="2599716" y="1336981"/>
                    <a:pt x="2598090" y="1339691"/>
                  </a:cubicBezTo>
                  <a:cubicBezTo>
                    <a:pt x="2597006" y="1341317"/>
                    <a:pt x="2596464" y="1342943"/>
                    <a:pt x="2595380" y="1344569"/>
                  </a:cubicBezTo>
                  <a:cubicBezTo>
                    <a:pt x="2593755" y="1347278"/>
                    <a:pt x="2592671" y="1349446"/>
                    <a:pt x="2591045" y="1352156"/>
                  </a:cubicBezTo>
                  <a:cubicBezTo>
                    <a:pt x="2589961" y="1353782"/>
                    <a:pt x="2588877" y="1355407"/>
                    <a:pt x="2587793" y="1357575"/>
                  </a:cubicBezTo>
                  <a:cubicBezTo>
                    <a:pt x="2586167" y="1359743"/>
                    <a:pt x="2585084" y="1362453"/>
                    <a:pt x="2583458" y="1364621"/>
                  </a:cubicBezTo>
                  <a:cubicBezTo>
                    <a:pt x="2582374" y="1366788"/>
                    <a:pt x="2580748" y="1368956"/>
                    <a:pt x="2579664" y="1371124"/>
                  </a:cubicBezTo>
                  <a:cubicBezTo>
                    <a:pt x="2578580" y="1372750"/>
                    <a:pt x="2577496" y="1374917"/>
                    <a:pt x="2576412" y="1376543"/>
                  </a:cubicBezTo>
                  <a:cubicBezTo>
                    <a:pt x="2574786" y="1379253"/>
                    <a:pt x="2573161" y="1381963"/>
                    <a:pt x="2571535" y="1384673"/>
                  </a:cubicBezTo>
                  <a:cubicBezTo>
                    <a:pt x="2570993" y="1385756"/>
                    <a:pt x="2570451" y="1386840"/>
                    <a:pt x="2569367" y="1387924"/>
                  </a:cubicBezTo>
                  <a:cubicBezTo>
                    <a:pt x="2551483" y="1417189"/>
                    <a:pt x="2533056" y="1446454"/>
                    <a:pt x="2520592" y="1467048"/>
                  </a:cubicBezTo>
                  <a:lnTo>
                    <a:pt x="2518966" y="1467048"/>
                  </a:lnTo>
                  <a:lnTo>
                    <a:pt x="2517340" y="1471926"/>
                  </a:lnTo>
                  <a:cubicBezTo>
                    <a:pt x="2515714" y="1474094"/>
                    <a:pt x="2514631" y="1476261"/>
                    <a:pt x="2513547" y="1478429"/>
                  </a:cubicBezTo>
                  <a:lnTo>
                    <a:pt x="2507043" y="1488726"/>
                  </a:lnTo>
                  <a:lnTo>
                    <a:pt x="2508669" y="1496313"/>
                  </a:lnTo>
                  <a:cubicBezTo>
                    <a:pt x="2500540" y="1515282"/>
                    <a:pt x="2483198" y="1555386"/>
                    <a:pt x="2465855" y="1594406"/>
                  </a:cubicBezTo>
                  <a:cubicBezTo>
                    <a:pt x="2463687" y="1599825"/>
                    <a:pt x="2462062" y="1603619"/>
                    <a:pt x="2460436" y="1607412"/>
                  </a:cubicBezTo>
                </a:path>
              </a:pathLst>
            </a:custGeom>
            <a:grpFill/>
            <a:ln w="5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0BC90A1-D087-52E6-4825-3DABC3042F87}"/>
                </a:ext>
              </a:extLst>
            </p:cNvPr>
            <p:cNvSpPr/>
            <p:nvPr/>
          </p:nvSpPr>
          <p:spPr>
            <a:xfrm>
              <a:off x="8492007" y="4328338"/>
              <a:ext cx="2068826" cy="1639651"/>
            </a:xfrm>
            <a:custGeom>
              <a:avLst/>
              <a:gdLst>
                <a:gd name="connsiteX0" fmla="*/ 1745981 w 2091742"/>
                <a:gd name="connsiteY0" fmla="*/ 1636135 h 1657813"/>
                <a:gd name="connsiteX1" fmla="*/ 1745981 w 2091742"/>
                <a:gd name="connsiteY1" fmla="*/ 1636135 h 1657813"/>
                <a:gd name="connsiteX2" fmla="*/ 1408349 w 2091742"/>
                <a:gd name="connsiteY2" fmla="*/ 1644807 h 1657813"/>
                <a:gd name="connsiteX3" fmla="*/ 1408349 w 2091742"/>
                <a:gd name="connsiteY3" fmla="*/ 1644264 h 1657813"/>
                <a:gd name="connsiteX4" fmla="*/ 1340064 w 2091742"/>
                <a:gd name="connsiteY4" fmla="*/ 1645891 h 1657813"/>
                <a:gd name="connsiteX5" fmla="*/ 1204577 w 2091742"/>
                <a:gd name="connsiteY5" fmla="*/ 1648600 h 1657813"/>
                <a:gd name="connsiteX6" fmla="*/ 1204577 w 2091742"/>
                <a:gd name="connsiteY6" fmla="*/ 1649142 h 1657813"/>
                <a:gd name="connsiteX7" fmla="*/ 697315 w 2091742"/>
                <a:gd name="connsiteY7" fmla="*/ 1656188 h 1657813"/>
                <a:gd name="connsiteX8" fmla="*/ 697315 w 2091742"/>
                <a:gd name="connsiteY8" fmla="*/ 1655646 h 1657813"/>
                <a:gd name="connsiteX9" fmla="*/ 496795 w 2091742"/>
                <a:gd name="connsiteY9" fmla="*/ 1656730 h 1657813"/>
                <a:gd name="connsiteX10" fmla="*/ 496795 w 2091742"/>
                <a:gd name="connsiteY10" fmla="*/ 1657271 h 1657813"/>
                <a:gd name="connsiteX11" fmla="*/ 282185 w 2091742"/>
                <a:gd name="connsiteY11" fmla="*/ 1657813 h 1657813"/>
                <a:gd name="connsiteX12" fmla="*/ 282727 w 2091742"/>
                <a:gd name="connsiteY12" fmla="*/ 1650226 h 1657813"/>
                <a:gd name="connsiteX13" fmla="*/ 282727 w 2091742"/>
                <a:gd name="connsiteY13" fmla="*/ 1641555 h 1657813"/>
                <a:gd name="connsiteX14" fmla="*/ 214983 w 2091742"/>
                <a:gd name="connsiteY14" fmla="*/ 1522869 h 1657813"/>
                <a:gd name="connsiteX15" fmla="*/ 199267 w 2091742"/>
                <a:gd name="connsiteY15" fmla="*/ 1476804 h 1657813"/>
                <a:gd name="connsiteX16" fmla="*/ 199267 w 2091742"/>
                <a:gd name="connsiteY16" fmla="*/ 1450248 h 1657813"/>
                <a:gd name="connsiteX17" fmla="*/ 199809 w 2091742"/>
                <a:gd name="connsiteY17" fmla="*/ 1438867 h 1657813"/>
                <a:gd name="connsiteX18" fmla="*/ 213899 w 2091742"/>
                <a:gd name="connsiteY18" fmla="*/ 1436700 h 1657813"/>
                <a:gd name="connsiteX19" fmla="*/ 228532 w 2091742"/>
                <a:gd name="connsiteY19" fmla="*/ 1436700 h 1657813"/>
                <a:gd name="connsiteX20" fmla="*/ 246958 w 2091742"/>
                <a:gd name="connsiteY20" fmla="*/ 1436700 h 1657813"/>
                <a:gd name="connsiteX21" fmla="*/ 290856 w 2091742"/>
                <a:gd name="connsiteY21" fmla="*/ 1407434 h 1657813"/>
                <a:gd name="connsiteX22" fmla="*/ 250752 w 2091742"/>
                <a:gd name="connsiteY22" fmla="*/ 1315845 h 1657813"/>
                <a:gd name="connsiteX23" fmla="*/ 238829 w 2091742"/>
                <a:gd name="connsiteY23" fmla="*/ 1244850 h 1657813"/>
                <a:gd name="connsiteX24" fmla="*/ 243165 w 2091742"/>
                <a:gd name="connsiteY24" fmla="*/ 1177107 h 1657813"/>
                <a:gd name="connsiteX25" fmla="*/ 229074 w 2091742"/>
                <a:gd name="connsiteY25" fmla="*/ 1161932 h 1657813"/>
                <a:gd name="connsiteX26" fmla="*/ 252920 w 2091742"/>
                <a:gd name="connsiteY26" fmla="*/ 1110990 h 1657813"/>
                <a:gd name="connsiteX27" fmla="*/ 248042 w 2091742"/>
                <a:gd name="connsiteY27" fmla="*/ 1004768 h 1657813"/>
                <a:gd name="connsiteX28" fmla="*/ 242081 w 2091742"/>
                <a:gd name="connsiteY28" fmla="*/ 985800 h 1657813"/>
                <a:gd name="connsiteX29" fmla="*/ 229074 w 2091742"/>
                <a:gd name="connsiteY29" fmla="*/ 957619 h 1657813"/>
                <a:gd name="connsiteX30" fmla="*/ 209022 w 2091742"/>
                <a:gd name="connsiteY30" fmla="*/ 889876 h 1657813"/>
                <a:gd name="connsiteX31" fmla="*/ 188970 w 2091742"/>
                <a:gd name="connsiteY31" fmla="*/ 822132 h 1657813"/>
                <a:gd name="connsiteX32" fmla="*/ 153201 w 2091742"/>
                <a:gd name="connsiteY32" fmla="*/ 780945 h 1657813"/>
                <a:gd name="connsiteX33" fmla="*/ 70826 w 2091742"/>
                <a:gd name="connsiteY33" fmla="*/ 725124 h 1657813"/>
                <a:gd name="connsiteX34" fmla="*/ 36141 w 2091742"/>
                <a:gd name="connsiteY34" fmla="*/ 730543 h 1657813"/>
                <a:gd name="connsiteX35" fmla="*/ 22050 w 2091742"/>
                <a:gd name="connsiteY35" fmla="*/ 733795 h 1657813"/>
                <a:gd name="connsiteX36" fmla="*/ 4708 w 2091742"/>
                <a:gd name="connsiteY36" fmla="*/ 737589 h 1657813"/>
                <a:gd name="connsiteX37" fmla="*/ 915 w 2091742"/>
                <a:gd name="connsiteY37" fmla="*/ 728376 h 1657813"/>
                <a:gd name="connsiteX38" fmla="*/ 915 w 2091742"/>
                <a:gd name="connsiteY38" fmla="*/ 727834 h 1657813"/>
                <a:gd name="connsiteX39" fmla="*/ 915 w 2091742"/>
                <a:gd name="connsiteY39" fmla="*/ 726750 h 1657813"/>
                <a:gd name="connsiteX40" fmla="*/ 2540 w 2091742"/>
                <a:gd name="connsiteY40" fmla="*/ 676349 h 1657813"/>
                <a:gd name="connsiteX41" fmla="*/ 4166 w 2091742"/>
                <a:gd name="connsiteY41" fmla="*/ 666594 h 1657813"/>
                <a:gd name="connsiteX42" fmla="*/ 4708 w 2091742"/>
                <a:gd name="connsiteY42" fmla="*/ 666594 h 1657813"/>
                <a:gd name="connsiteX43" fmla="*/ 6876 w 2091742"/>
                <a:gd name="connsiteY43" fmla="*/ 646542 h 1657813"/>
                <a:gd name="connsiteX44" fmla="*/ 12295 w 2091742"/>
                <a:gd name="connsiteY44" fmla="*/ 609148 h 1657813"/>
                <a:gd name="connsiteX45" fmla="*/ 11753 w 2091742"/>
                <a:gd name="connsiteY45" fmla="*/ 609148 h 1657813"/>
                <a:gd name="connsiteX46" fmla="*/ 23676 w 2091742"/>
                <a:gd name="connsiteY46" fmla="*/ 545198 h 1657813"/>
                <a:gd name="connsiteX47" fmla="*/ 27470 w 2091742"/>
                <a:gd name="connsiteY47" fmla="*/ 546282 h 1657813"/>
                <a:gd name="connsiteX48" fmla="*/ 45896 w 2091742"/>
                <a:gd name="connsiteY48" fmla="*/ 554953 h 1657813"/>
                <a:gd name="connsiteX49" fmla="*/ 74619 w 2091742"/>
                <a:gd name="connsiteY49" fmla="*/ 583676 h 1657813"/>
                <a:gd name="connsiteX50" fmla="*/ 123394 w 2091742"/>
                <a:gd name="connsiteY50" fmla="*/ 609689 h 1657813"/>
                <a:gd name="connsiteX51" fmla="*/ 123394 w 2091742"/>
                <a:gd name="connsiteY51" fmla="*/ 609689 h 1657813"/>
                <a:gd name="connsiteX52" fmla="*/ 241539 w 2091742"/>
                <a:gd name="connsiteY52" fmla="*/ 499133 h 1657813"/>
                <a:gd name="connsiteX53" fmla="*/ 244248 w 2091742"/>
                <a:gd name="connsiteY53" fmla="*/ 493171 h 1657813"/>
                <a:gd name="connsiteX54" fmla="*/ 279475 w 2091742"/>
                <a:gd name="connsiteY54" fmla="*/ 495881 h 1657813"/>
                <a:gd name="connsiteX55" fmla="*/ 320121 w 2091742"/>
                <a:gd name="connsiteY55" fmla="*/ 499674 h 1657813"/>
                <a:gd name="connsiteX56" fmla="*/ 392742 w 2091742"/>
                <a:gd name="connsiteY56" fmla="*/ 397789 h 1657813"/>
                <a:gd name="connsiteX57" fmla="*/ 364018 w 2091742"/>
                <a:gd name="connsiteY57" fmla="*/ 335465 h 1657813"/>
                <a:gd name="connsiteX58" fmla="*/ 357515 w 2091742"/>
                <a:gd name="connsiteY58" fmla="*/ 327877 h 1657813"/>
                <a:gd name="connsiteX59" fmla="*/ 364018 w 2091742"/>
                <a:gd name="connsiteY59" fmla="*/ 318122 h 1657813"/>
                <a:gd name="connsiteX60" fmla="*/ 376483 w 2091742"/>
                <a:gd name="connsiteY60" fmla="*/ 302948 h 1657813"/>
                <a:gd name="connsiteX61" fmla="*/ 360225 w 2091742"/>
                <a:gd name="connsiteY61" fmla="*/ 269347 h 1657813"/>
                <a:gd name="connsiteX62" fmla="*/ 334211 w 2091742"/>
                <a:gd name="connsiteY62" fmla="*/ 270431 h 1657813"/>
                <a:gd name="connsiteX63" fmla="*/ 327708 w 2091742"/>
                <a:gd name="connsiteY63" fmla="*/ 273683 h 1657813"/>
                <a:gd name="connsiteX64" fmla="*/ 318495 w 2091742"/>
                <a:gd name="connsiteY64" fmla="*/ 275309 h 1657813"/>
                <a:gd name="connsiteX65" fmla="*/ 304404 w 2091742"/>
                <a:gd name="connsiteY65" fmla="*/ 251463 h 1657813"/>
                <a:gd name="connsiteX66" fmla="*/ 308198 w 2091742"/>
                <a:gd name="connsiteY66" fmla="*/ 251463 h 1657813"/>
                <a:gd name="connsiteX67" fmla="*/ 393826 w 2091742"/>
                <a:gd name="connsiteY67" fmla="*/ 274225 h 1657813"/>
                <a:gd name="connsiteX68" fmla="*/ 411168 w 2091742"/>
                <a:gd name="connsiteY68" fmla="*/ 279644 h 1657813"/>
                <a:gd name="connsiteX69" fmla="*/ 427426 w 2091742"/>
                <a:gd name="connsiteY69" fmla="*/ 279644 h 1657813"/>
                <a:gd name="connsiteX70" fmla="*/ 454524 w 2091742"/>
                <a:gd name="connsiteY70" fmla="*/ 265012 h 1657813"/>
                <a:gd name="connsiteX71" fmla="*/ 474034 w 2091742"/>
                <a:gd name="connsiteY71" fmla="*/ 186430 h 1657813"/>
                <a:gd name="connsiteX72" fmla="*/ 472950 w 2091742"/>
                <a:gd name="connsiteY72" fmla="*/ 150119 h 1657813"/>
                <a:gd name="connsiteX73" fmla="*/ 472408 w 2091742"/>
                <a:gd name="connsiteY73" fmla="*/ 138738 h 1657813"/>
                <a:gd name="connsiteX74" fmla="*/ 409542 w 2091742"/>
                <a:gd name="connsiteY74" fmla="*/ 46608 h 1657813"/>
                <a:gd name="connsiteX75" fmla="*/ 449646 w 2091742"/>
                <a:gd name="connsiteY75" fmla="*/ 45524 h 1657813"/>
                <a:gd name="connsiteX76" fmla="*/ 722245 w 2091742"/>
                <a:gd name="connsiteY76" fmla="*/ 39562 h 1657813"/>
                <a:gd name="connsiteX77" fmla="*/ 811124 w 2091742"/>
                <a:gd name="connsiteY77" fmla="*/ 85086 h 1657813"/>
                <a:gd name="connsiteX78" fmla="*/ 811124 w 2091742"/>
                <a:gd name="connsiteY78" fmla="*/ 85086 h 1657813"/>
                <a:gd name="connsiteX79" fmla="*/ 816544 w 2091742"/>
                <a:gd name="connsiteY79" fmla="*/ 85627 h 1657813"/>
                <a:gd name="connsiteX80" fmla="*/ 832260 w 2091742"/>
                <a:gd name="connsiteY80" fmla="*/ 100260 h 1657813"/>
                <a:gd name="connsiteX81" fmla="*/ 855564 w 2091742"/>
                <a:gd name="connsiteY81" fmla="*/ 124648 h 1657813"/>
                <a:gd name="connsiteX82" fmla="*/ 866945 w 2091742"/>
                <a:gd name="connsiteY82" fmla="*/ 132235 h 1657813"/>
                <a:gd name="connsiteX83" fmla="*/ 927643 w 2091742"/>
                <a:gd name="connsiteY83" fmla="*/ 128441 h 1657813"/>
                <a:gd name="connsiteX84" fmla="*/ 954740 w 2091742"/>
                <a:gd name="connsiteY84" fmla="*/ 146868 h 1657813"/>
                <a:gd name="connsiteX85" fmla="*/ 982921 w 2091742"/>
                <a:gd name="connsiteY85" fmla="*/ 177216 h 1657813"/>
                <a:gd name="connsiteX86" fmla="*/ 1016522 w 2091742"/>
                <a:gd name="connsiteY86" fmla="*/ 222740 h 1657813"/>
                <a:gd name="connsiteX87" fmla="*/ 1075052 w 2091742"/>
                <a:gd name="connsiteY87" fmla="*/ 247669 h 1657813"/>
                <a:gd name="connsiteX88" fmla="*/ 1140086 w 2091742"/>
                <a:gd name="connsiteY88" fmla="*/ 224908 h 1657813"/>
                <a:gd name="connsiteX89" fmla="*/ 1172060 w 2091742"/>
                <a:gd name="connsiteY89" fmla="*/ 202688 h 1657813"/>
                <a:gd name="connsiteX90" fmla="*/ 1173144 w 2091742"/>
                <a:gd name="connsiteY90" fmla="*/ 201604 h 1657813"/>
                <a:gd name="connsiteX91" fmla="*/ 1178022 w 2091742"/>
                <a:gd name="connsiteY91" fmla="*/ 211359 h 1657813"/>
                <a:gd name="connsiteX92" fmla="*/ 1217042 w 2091742"/>
                <a:gd name="connsiteY92" fmla="*/ 237915 h 1657813"/>
                <a:gd name="connsiteX93" fmla="*/ 1257688 w 2091742"/>
                <a:gd name="connsiteY93" fmla="*/ 215153 h 1657813"/>
                <a:gd name="connsiteX94" fmla="*/ 1268527 w 2091742"/>
                <a:gd name="connsiteY94" fmla="*/ 205398 h 1657813"/>
                <a:gd name="connsiteX95" fmla="*/ 1307547 w 2091742"/>
                <a:gd name="connsiteY95" fmla="*/ 162584 h 1657813"/>
                <a:gd name="connsiteX96" fmla="*/ 1359032 w 2091742"/>
                <a:gd name="connsiteY96" fmla="*/ 112183 h 1657813"/>
                <a:gd name="connsiteX97" fmla="*/ 1378542 w 2091742"/>
                <a:gd name="connsiteY97" fmla="*/ 108389 h 1657813"/>
                <a:gd name="connsiteX98" fmla="*/ 1381793 w 2091742"/>
                <a:gd name="connsiteY98" fmla="*/ 108389 h 1657813"/>
                <a:gd name="connsiteX99" fmla="*/ 1423523 w 2091742"/>
                <a:gd name="connsiteY99" fmla="*/ 70995 h 1657813"/>
                <a:gd name="connsiteX100" fmla="*/ 1424065 w 2091742"/>
                <a:gd name="connsiteY100" fmla="*/ 68827 h 1657813"/>
                <a:gd name="connsiteX101" fmla="*/ 1479886 w 2091742"/>
                <a:gd name="connsiteY101" fmla="*/ 61240 h 1657813"/>
                <a:gd name="connsiteX102" fmla="*/ 1568765 w 2091742"/>
                <a:gd name="connsiteY102" fmla="*/ 2710 h 1657813"/>
                <a:gd name="connsiteX103" fmla="*/ 1569849 w 2091742"/>
                <a:gd name="connsiteY103" fmla="*/ 0 h 1657813"/>
                <a:gd name="connsiteX104" fmla="*/ 1658728 w 2091742"/>
                <a:gd name="connsiteY104" fmla="*/ 52569 h 1657813"/>
                <a:gd name="connsiteX105" fmla="*/ 1677696 w 2091742"/>
                <a:gd name="connsiteY105" fmla="*/ 71537 h 1657813"/>
                <a:gd name="connsiteX106" fmla="*/ 1730265 w 2091742"/>
                <a:gd name="connsiteY106" fmla="*/ 113809 h 1657813"/>
                <a:gd name="connsiteX107" fmla="*/ 1769285 w 2091742"/>
                <a:gd name="connsiteY107" fmla="*/ 132235 h 1657813"/>
                <a:gd name="connsiteX108" fmla="*/ 1812641 w 2091742"/>
                <a:gd name="connsiteY108" fmla="*/ 162584 h 1657813"/>
                <a:gd name="connsiteX109" fmla="*/ 1858164 w 2091742"/>
                <a:gd name="connsiteY109" fmla="*/ 206482 h 1657813"/>
                <a:gd name="connsiteX110" fmla="*/ 1891223 w 2091742"/>
                <a:gd name="connsiteY110" fmla="*/ 240082 h 1657813"/>
                <a:gd name="connsiteX111" fmla="*/ 1925365 w 2091742"/>
                <a:gd name="connsiteY111" fmla="*/ 280186 h 1657813"/>
                <a:gd name="connsiteX112" fmla="*/ 1949211 w 2091742"/>
                <a:gd name="connsiteY112" fmla="*/ 325168 h 1657813"/>
                <a:gd name="connsiteX113" fmla="*/ 2038091 w 2091742"/>
                <a:gd name="connsiteY113" fmla="*/ 410253 h 1657813"/>
                <a:gd name="connsiteX114" fmla="*/ 2046762 w 2091742"/>
                <a:gd name="connsiteY114" fmla="*/ 410253 h 1657813"/>
                <a:gd name="connsiteX115" fmla="*/ 2053807 w 2091742"/>
                <a:gd name="connsiteY115" fmla="*/ 407002 h 1657813"/>
                <a:gd name="connsiteX116" fmla="*/ 2086324 w 2091742"/>
                <a:gd name="connsiteY116" fmla="*/ 407002 h 1657813"/>
                <a:gd name="connsiteX117" fmla="*/ 2091743 w 2091742"/>
                <a:gd name="connsiteY117" fmla="*/ 409712 h 1657813"/>
                <a:gd name="connsiteX118" fmla="*/ 1999612 w 2091742"/>
                <a:gd name="connsiteY118" fmla="*/ 576631 h 1657813"/>
                <a:gd name="connsiteX119" fmla="*/ 1823480 w 2091742"/>
                <a:gd name="connsiteY119" fmla="*/ 903966 h 1657813"/>
                <a:gd name="connsiteX120" fmla="*/ 1785543 w 2091742"/>
                <a:gd name="connsiteY120" fmla="*/ 980923 h 1657813"/>
                <a:gd name="connsiteX121" fmla="*/ 1779040 w 2091742"/>
                <a:gd name="connsiteY121" fmla="*/ 997723 h 1657813"/>
                <a:gd name="connsiteX122" fmla="*/ 1778498 w 2091742"/>
                <a:gd name="connsiteY122" fmla="*/ 1000433 h 1657813"/>
                <a:gd name="connsiteX123" fmla="*/ 1769827 w 2091742"/>
                <a:gd name="connsiteY123" fmla="*/ 1035659 h 1657813"/>
                <a:gd name="connsiteX124" fmla="*/ 1763866 w 2091742"/>
                <a:gd name="connsiteY124" fmla="*/ 1154346 h 1657813"/>
                <a:gd name="connsiteX125" fmla="*/ 1801802 w 2091742"/>
                <a:gd name="connsiteY125" fmla="*/ 1171146 h 1657813"/>
                <a:gd name="connsiteX126" fmla="*/ 1801802 w 2091742"/>
                <a:gd name="connsiteY126" fmla="*/ 1171146 h 1657813"/>
                <a:gd name="connsiteX127" fmla="*/ 1851119 w 2091742"/>
                <a:gd name="connsiteY127" fmla="*/ 1207998 h 1657813"/>
                <a:gd name="connsiteX128" fmla="*/ 1851661 w 2091742"/>
                <a:gd name="connsiteY128" fmla="*/ 1269238 h 1657813"/>
                <a:gd name="connsiteX129" fmla="*/ 1904230 w 2091742"/>
                <a:gd name="connsiteY129" fmla="*/ 1291458 h 1657813"/>
                <a:gd name="connsiteX130" fmla="*/ 1904230 w 2091742"/>
                <a:gd name="connsiteY130" fmla="*/ 1291458 h 1657813"/>
                <a:gd name="connsiteX131" fmla="*/ 1936204 w 2091742"/>
                <a:gd name="connsiteY131" fmla="*/ 1327226 h 1657813"/>
                <a:gd name="connsiteX132" fmla="*/ 1948669 w 2091742"/>
                <a:gd name="connsiteY132" fmla="*/ 1386840 h 1657813"/>
                <a:gd name="connsiteX133" fmla="*/ 1843532 w 2091742"/>
                <a:gd name="connsiteY133" fmla="*/ 1435073 h 1657813"/>
                <a:gd name="connsiteX134" fmla="*/ 1845157 w 2091742"/>
                <a:gd name="connsiteY134" fmla="*/ 1476804 h 1657813"/>
                <a:gd name="connsiteX135" fmla="*/ 1814266 w 2091742"/>
                <a:gd name="connsiteY135" fmla="*/ 1532624 h 1657813"/>
                <a:gd name="connsiteX136" fmla="*/ 1808305 w 2091742"/>
                <a:gd name="connsiteY136" fmla="*/ 1572186 h 1657813"/>
                <a:gd name="connsiteX137" fmla="*/ 1805595 w 2091742"/>
                <a:gd name="connsiteY137" fmla="*/ 1616625 h 1657813"/>
                <a:gd name="connsiteX138" fmla="*/ 1812641 w 2091742"/>
                <a:gd name="connsiteY138" fmla="*/ 1631258 h 1657813"/>
                <a:gd name="connsiteX139" fmla="*/ 1814266 w 2091742"/>
                <a:gd name="connsiteY139" fmla="*/ 1633426 h 1657813"/>
                <a:gd name="connsiteX140" fmla="*/ 1815350 w 2091742"/>
                <a:gd name="connsiteY140" fmla="*/ 1635052 h 1657813"/>
                <a:gd name="connsiteX141" fmla="*/ 1745981 w 2091742"/>
                <a:gd name="connsiteY141" fmla="*/ 1636135 h 16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091742" h="1657813">
                  <a:moveTo>
                    <a:pt x="1745981" y="1636135"/>
                  </a:moveTo>
                  <a:lnTo>
                    <a:pt x="1745981" y="1636135"/>
                  </a:lnTo>
                  <a:cubicBezTo>
                    <a:pt x="1628921" y="1639388"/>
                    <a:pt x="1518364" y="1642097"/>
                    <a:pt x="1408349" y="1644807"/>
                  </a:cubicBezTo>
                  <a:lnTo>
                    <a:pt x="1408349" y="1644264"/>
                  </a:lnTo>
                  <a:cubicBezTo>
                    <a:pt x="1385587" y="1644807"/>
                    <a:pt x="1362825" y="1645349"/>
                    <a:pt x="1340064" y="1645891"/>
                  </a:cubicBezTo>
                  <a:cubicBezTo>
                    <a:pt x="1295082" y="1646974"/>
                    <a:pt x="1250101" y="1648600"/>
                    <a:pt x="1204577" y="1648600"/>
                  </a:cubicBezTo>
                  <a:lnTo>
                    <a:pt x="1204577" y="1649142"/>
                  </a:lnTo>
                  <a:cubicBezTo>
                    <a:pt x="1032780" y="1652394"/>
                    <a:pt x="868028" y="1655103"/>
                    <a:pt x="697315" y="1656188"/>
                  </a:cubicBezTo>
                  <a:lnTo>
                    <a:pt x="697315" y="1655646"/>
                  </a:lnTo>
                  <a:cubicBezTo>
                    <a:pt x="632824" y="1656188"/>
                    <a:pt x="566706" y="1656188"/>
                    <a:pt x="496795" y="1656730"/>
                  </a:cubicBezTo>
                  <a:lnTo>
                    <a:pt x="496795" y="1657271"/>
                  </a:lnTo>
                  <a:cubicBezTo>
                    <a:pt x="427426" y="1657271"/>
                    <a:pt x="356431" y="1657813"/>
                    <a:pt x="282185" y="1657813"/>
                  </a:cubicBezTo>
                  <a:cubicBezTo>
                    <a:pt x="282727" y="1655103"/>
                    <a:pt x="282727" y="1652394"/>
                    <a:pt x="282727" y="1650226"/>
                  </a:cubicBezTo>
                  <a:lnTo>
                    <a:pt x="282727" y="1641555"/>
                  </a:lnTo>
                  <a:cubicBezTo>
                    <a:pt x="282185" y="1605245"/>
                    <a:pt x="281643" y="1538043"/>
                    <a:pt x="214983" y="1522869"/>
                  </a:cubicBezTo>
                  <a:cubicBezTo>
                    <a:pt x="200351" y="1520159"/>
                    <a:pt x="198725" y="1519617"/>
                    <a:pt x="199267" y="1476804"/>
                  </a:cubicBezTo>
                  <a:cubicBezTo>
                    <a:pt x="199267" y="1468674"/>
                    <a:pt x="199267" y="1460003"/>
                    <a:pt x="199267" y="1450248"/>
                  </a:cubicBezTo>
                  <a:cubicBezTo>
                    <a:pt x="198725" y="1442119"/>
                    <a:pt x="200351" y="1438867"/>
                    <a:pt x="199809" y="1438867"/>
                  </a:cubicBezTo>
                  <a:cubicBezTo>
                    <a:pt x="200351" y="1438325"/>
                    <a:pt x="203602" y="1437241"/>
                    <a:pt x="213899" y="1436700"/>
                  </a:cubicBezTo>
                  <a:cubicBezTo>
                    <a:pt x="218777" y="1436700"/>
                    <a:pt x="223654" y="1436700"/>
                    <a:pt x="228532" y="1436700"/>
                  </a:cubicBezTo>
                  <a:cubicBezTo>
                    <a:pt x="234493" y="1436700"/>
                    <a:pt x="240997" y="1437241"/>
                    <a:pt x="246958" y="1436700"/>
                  </a:cubicBezTo>
                  <a:cubicBezTo>
                    <a:pt x="277307" y="1435073"/>
                    <a:pt x="287604" y="1415563"/>
                    <a:pt x="290856" y="1407434"/>
                  </a:cubicBezTo>
                  <a:cubicBezTo>
                    <a:pt x="301695" y="1377085"/>
                    <a:pt x="277307" y="1340233"/>
                    <a:pt x="250752" y="1315845"/>
                  </a:cubicBezTo>
                  <a:cubicBezTo>
                    <a:pt x="238287" y="1304465"/>
                    <a:pt x="236119" y="1268154"/>
                    <a:pt x="238829" y="1244850"/>
                  </a:cubicBezTo>
                  <a:cubicBezTo>
                    <a:pt x="245332" y="1229134"/>
                    <a:pt x="254545" y="1198785"/>
                    <a:pt x="243165" y="1177107"/>
                  </a:cubicBezTo>
                  <a:cubicBezTo>
                    <a:pt x="239913" y="1170604"/>
                    <a:pt x="235035" y="1165185"/>
                    <a:pt x="229074" y="1161932"/>
                  </a:cubicBezTo>
                  <a:cubicBezTo>
                    <a:pt x="232326" y="1148926"/>
                    <a:pt x="242623" y="1125080"/>
                    <a:pt x="252920" y="1110990"/>
                  </a:cubicBezTo>
                  <a:cubicBezTo>
                    <a:pt x="274597" y="1080640"/>
                    <a:pt x="259423" y="1036743"/>
                    <a:pt x="248042" y="1004768"/>
                  </a:cubicBezTo>
                  <a:cubicBezTo>
                    <a:pt x="245874" y="998265"/>
                    <a:pt x="243706" y="991761"/>
                    <a:pt x="242081" y="985800"/>
                  </a:cubicBezTo>
                  <a:cubicBezTo>
                    <a:pt x="239371" y="977129"/>
                    <a:pt x="234493" y="967916"/>
                    <a:pt x="229074" y="957619"/>
                  </a:cubicBezTo>
                  <a:cubicBezTo>
                    <a:pt x="218777" y="937567"/>
                    <a:pt x="204144" y="909928"/>
                    <a:pt x="209022" y="889876"/>
                  </a:cubicBezTo>
                  <a:cubicBezTo>
                    <a:pt x="217151" y="854649"/>
                    <a:pt x="209564" y="840559"/>
                    <a:pt x="188970" y="822132"/>
                  </a:cubicBezTo>
                  <a:cubicBezTo>
                    <a:pt x="180299" y="814545"/>
                    <a:pt x="168918" y="803706"/>
                    <a:pt x="153201" y="780945"/>
                  </a:cubicBezTo>
                  <a:cubicBezTo>
                    <a:pt x="133149" y="751679"/>
                    <a:pt x="109846" y="724582"/>
                    <a:pt x="70826" y="725124"/>
                  </a:cubicBezTo>
                  <a:cubicBezTo>
                    <a:pt x="59445" y="725124"/>
                    <a:pt x="48064" y="727834"/>
                    <a:pt x="36141" y="730543"/>
                  </a:cubicBezTo>
                  <a:cubicBezTo>
                    <a:pt x="31806" y="731627"/>
                    <a:pt x="26928" y="732711"/>
                    <a:pt x="22050" y="733795"/>
                  </a:cubicBezTo>
                  <a:cubicBezTo>
                    <a:pt x="16631" y="734879"/>
                    <a:pt x="11211" y="735963"/>
                    <a:pt x="4708" y="737589"/>
                  </a:cubicBezTo>
                  <a:cubicBezTo>
                    <a:pt x="3082" y="735963"/>
                    <a:pt x="1998" y="732711"/>
                    <a:pt x="915" y="728376"/>
                  </a:cubicBezTo>
                  <a:cubicBezTo>
                    <a:pt x="915" y="728376"/>
                    <a:pt x="915" y="727834"/>
                    <a:pt x="915" y="727834"/>
                  </a:cubicBezTo>
                  <a:cubicBezTo>
                    <a:pt x="915" y="727292"/>
                    <a:pt x="915" y="727292"/>
                    <a:pt x="915" y="726750"/>
                  </a:cubicBezTo>
                  <a:cubicBezTo>
                    <a:pt x="-711" y="714827"/>
                    <a:pt x="-169" y="695317"/>
                    <a:pt x="2540" y="676349"/>
                  </a:cubicBezTo>
                  <a:cubicBezTo>
                    <a:pt x="3082" y="673097"/>
                    <a:pt x="3624" y="669846"/>
                    <a:pt x="4166" y="666594"/>
                  </a:cubicBezTo>
                  <a:lnTo>
                    <a:pt x="4708" y="666594"/>
                  </a:lnTo>
                  <a:lnTo>
                    <a:pt x="6876" y="646542"/>
                  </a:lnTo>
                  <a:lnTo>
                    <a:pt x="12295" y="609148"/>
                  </a:lnTo>
                  <a:lnTo>
                    <a:pt x="11753" y="609148"/>
                  </a:lnTo>
                  <a:cubicBezTo>
                    <a:pt x="15005" y="585302"/>
                    <a:pt x="19341" y="560372"/>
                    <a:pt x="23676" y="545198"/>
                  </a:cubicBezTo>
                  <a:cubicBezTo>
                    <a:pt x="24760" y="545198"/>
                    <a:pt x="26386" y="545740"/>
                    <a:pt x="27470" y="546282"/>
                  </a:cubicBezTo>
                  <a:cubicBezTo>
                    <a:pt x="32347" y="547366"/>
                    <a:pt x="38851" y="550075"/>
                    <a:pt x="45896" y="554953"/>
                  </a:cubicBezTo>
                  <a:cubicBezTo>
                    <a:pt x="55109" y="561456"/>
                    <a:pt x="65406" y="570669"/>
                    <a:pt x="74619" y="583676"/>
                  </a:cubicBezTo>
                  <a:cubicBezTo>
                    <a:pt x="87084" y="601018"/>
                    <a:pt x="103884" y="610232"/>
                    <a:pt x="123394" y="609689"/>
                  </a:cubicBezTo>
                  <a:lnTo>
                    <a:pt x="123394" y="609689"/>
                  </a:lnTo>
                  <a:cubicBezTo>
                    <a:pt x="176505" y="608605"/>
                    <a:pt x="225822" y="532191"/>
                    <a:pt x="241539" y="499133"/>
                  </a:cubicBezTo>
                  <a:cubicBezTo>
                    <a:pt x="242623" y="496965"/>
                    <a:pt x="243706" y="494797"/>
                    <a:pt x="244248" y="493171"/>
                  </a:cubicBezTo>
                  <a:cubicBezTo>
                    <a:pt x="249668" y="492629"/>
                    <a:pt x="265926" y="494255"/>
                    <a:pt x="279475" y="495881"/>
                  </a:cubicBezTo>
                  <a:cubicBezTo>
                    <a:pt x="293024" y="498049"/>
                    <a:pt x="307114" y="499674"/>
                    <a:pt x="320121" y="499674"/>
                  </a:cubicBezTo>
                  <a:cubicBezTo>
                    <a:pt x="342883" y="499133"/>
                    <a:pt x="394909" y="488294"/>
                    <a:pt x="392742" y="397789"/>
                  </a:cubicBezTo>
                  <a:cubicBezTo>
                    <a:pt x="392200" y="367439"/>
                    <a:pt x="375399" y="348471"/>
                    <a:pt x="364018" y="335465"/>
                  </a:cubicBezTo>
                  <a:cubicBezTo>
                    <a:pt x="361851" y="332755"/>
                    <a:pt x="359141" y="330045"/>
                    <a:pt x="357515" y="327877"/>
                  </a:cubicBezTo>
                  <a:cubicBezTo>
                    <a:pt x="360767" y="321916"/>
                    <a:pt x="362935" y="319206"/>
                    <a:pt x="364018" y="318122"/>
                  </a:cubicBezTo>
                  <a:lnTo>
                    <a:pt x="376483" y="302948"/>
                  </a:lnTo>
                  <a:lnTo>
                    <a:pt x="360225" y="269347"/>
                  </a:lnTo>
                  <a:lnTo>
                    <a:pt x="334211" y="270431"/>
                  </a:lnTo>
                  <a:lnTo>
                    <a:pt x="327708" y="273683"/>
                  </a:lnTo>
                  <a:cubicBezTo>
                    <a:pt x="326082" y="274767"/>
                    <a:pt x="322289" y="275309"/>
                    <a:pt x="318495" y="275309"/>
                  </a:cubicBezTo>
                  <a:cubicBezTo>
                    <a:pt x="310908" y="275309"/>
                    <a:pt x="306030" y="275309"/>
                    <a:pt x="304404" y="251463"/>
                  </a:cubicBezTo>
                  <a:cubicBezTo>
                    <a:pt x="305488" y="251463"/>
                    <a:pt x="306572" y="251463"/>
                    <a:pt x="308198" y="251463"/>
                  </a:cubicBezTo>
                  <a:cubicBezTo>
                    <a:pt x="330960" y="250921"/>
                    <a:pt x="368354" y="262302"/>
                    <a:pt x="393826" y="274225"/>
                  </a:cubicBezTo>
                  <a:cubicBezTo>
                    <a:pt x="399787" y="276935"/>
                    <a:pt x="405748" y="278560"/>
                    <a:pt x="411168" y="279644"/>
                  </a:cubicBezTo>
                  <a:cubicBezTo>
                    <a:pt x="417129" y="280728"/>
                    <a:pt x="422549" y="280728"/>
                    <a:pt x="427426" y="279644"/>
                  </a:cubicBezTo>
                  <a:cubicBezTo>
                    <a:pt x="437723" y="278018"/>
                    <a:pt x="446936" y="273141"/>
                    <a:pt x="454524" y="265012"/>
                  </a:cubicBezTo>
                  <a:cubicBezTo>
                    <a:pt x="470240" y="247669"/>
                    <a:pt x="474034" y="220572"/>
                    <a:pt x="474034" y="186430"/>
                  </a:cubicBezTo>
                  <a:cubicBezTo>
                    <a:pt x="474034" y="175049"/>
                    <a:pt x="473492" y="163126"/>
                    <a:pt x="472950" y="150119"/>
                  </a:cubicBezTo>
                  <a:lnTo>
                    <a:pt x="472408" y="138738"/>
                  </a:lnTo>
                  <a:cubicBezTo>
                    <a:pt x="471866" y="107305"/>
                    <a:pt x="442601" y="74247"/>
                    <a:pt x="409542" y="46608"/>
                  </a:cubicBezTo>
                  <a:lnTo>
                    <a:pt x="449646" y="45524"/>
                  </a:lnTo>
                  <a:lnTo>
                    <a:pt x="722245" y="39562"/>
                  </a:lnTo>
                  <a:cubicBezTo>
                    <a:pt x="737419" y="57446"/>
                    <a:pt x="768852" y="85627"/>
                    <a:pt x="811124" y="85086"/>
                  </a:cubicBezTo>
                  <a:lnTo>
                    <a:pt x="811124" y="85086"/>
                  </a:lnTo>
                  <a:cubicBezTo>
                    <a:pt x="813292" y="85086"/>
                    <a:pt x="815460" y="85086"/>
                    <a:pt x="816544" y="85627"/>
                  </a:cubicBezTo>
                  <a:cubicBezTo>
                    <a:pt x="821421" y="86711"/>
                    <a:pt x="824673" y="89963"/>
                    <a:pt x="832260" y="100260"/>
                  </a:cubicBezTo>
                  <a:cubicBezTo>
                    <a:pt x="838221" y="107847"/>
                    <a:pt x="845267" y="117061"/>
                    <a:pt x="855564" y="124648"/>
                  </a:cubicBezTo>
                  <a:cubicBezTo>
                    <a:pt x="858815" y="127357"/>
                    <a:pt x="862609" y="130067"/>
                    <a:pt x="866945" y="132235"/>
                  </a:cubicBezTo>
                  <a:cubicBezTo>
                    <a:pt x="889706" y="144700"/>
                    <a:pt x="913552" y="140364"/>
                    <a:pt x="927643" y="128441"/>
                  </a:cubicBezTo>
                  <a:cubicBezTo>
                    <a:pt x="934688" y="133319"/>
                    <a:pt x="943901" y="139822"/>
                    <a:pt x="954740" y="146868"/>
                  </a:cubicBezTo>
                  <a:cubicBezTo>
                    <a:pt x="969914" y="156080"/>
                    <a:pt x="974250" y="162584"/>
                    <a:pt x="982921" y="177216"/>
                  </a:cubicBezTo>
                  <a:cubicBezTo>
                    <a:pt x="989966" y="188597"/>
                    <a:pt x="999180" y="203230"/>
                    <a:pt x="1016522" y="222740"/>
                  </a:cubicBezTo>
                  <a:cubicBezTo>
                    <a:pt x="1032780" y="239540"/>
                    <a:pt x="1052832" y="248211"/>
                    <a:pt x="1075052" y="247669"/>
                  </a:cubicBezTo>
                  <a:cubicBezTo>
                    <a:pt x="1098356" y="247128"/>
                    <a:pt x="1120575" y="236831"/>
                    <a:pt x="1140086" y="224908"/>
                  </a:cubicBezTo>
                  <a:cubicBezTo>
                    <a:pt x="1152008" y="217321"/>
                    <a:pt x="1162847" y="209733"/>
                    <a:pt x="1172060" y="202688"/>
                  </a:cubicBezTo>
                  <a:lnTo>
                    <a:pt x="1173144" y="201604"/>
                  </a:lnTo>
                  <a:cubicBezTo>
                    <a:pt x="1174228" y="204856"/>
                    <a:pt x="1175854" y="208107"/>
                    <a:pt x="1178022" y="211359"/>
                  </a:cubicBezTo>
                  <a:cubicBezTo>
                    <a:pt x="1181815" y="217862"/>
                    <a:pt x="1193738" y="238456"/>
                    <a:pt x="1217042" y="237915"/>
                  </a:cubicBezTo>
                  <a:cubicBezTo>
                    <a:pt x="1233300" y="237372"/>
                    <a:pt x="1244139" y="227617"/>
                    <a:pt x="1257688" y="215153"/>
                  </a:cubicBezTo>
                  <a:cubicBezTo>
                    <a:pt x="1260940" y="211901"/>
                    <a:pt x="1264733" y="208649"/>
                    <a:pt x="1268527" y="205398"/>
                  </a:cubicBezTo>
                  <a:cubicBezTo>
                    <a:pt x="1281533" y="194017"/>
                    <a:pt x="1293998" y="178842"/>
                    <a:pt x="1307547" y="162584"/>
                  </a:cubicBezTo>
                  <a:cubicBezTo>
                    <a:pt x="1323805" y="142532"/>
                    <a:pt x="1343315" y="117602"/>
                    <a:pt x="1359032" y="112183"/>
                  </a:cubicBezTo>
                  <a:cubicBezTo>
                    <a:pt x="1368787" y="108389"/>
                    <a:pt x="1374748" y="108389"/>
                    <a:pt x="1378542" y="108389"/>
                  </a:cubicBezTo>
                  <a:lnTo>
                    <a:pt x="1381793" y="108389"/>
                  </a:lnTo>
                  <a:cubicBezTo>
                    <a:pt x="1404555" y="107847"/>
                    <a:pt x="1418104" y="95925"/>
                    <a:pt x="1423523" y="70995"/>
                  </a:cubicBezTo>
                  <a:cubicBezTo>
                    <a:pt x="1423523" y="70453"/>
                    <a:pt x="1423523" y="69911"/>
                    <a:pt x="1424065" y="68827"/>
                  </a:cubicBezTo>
                  <a:cubicBezTo>
                    <a:pt x="1433820" y="66659"/>
                    <a:pt x="1455498" y="64492"/>
                    <a:pt x="1479886" y="61240"/>
                  </a:cubicBezTo>
                  <a:cubicBezTo>
                    <a:pt x="1542210" y="54195"/>
                    <a:pt x="1559552" y="20594"/>
                    <a:pt x="1568765" y="2710"/>
                  </a:cubicBezTo>
                  <a:cubicBezTo>
                    <a:pt x="1569307" y="1626"/>
                    <a:pt x="1569849" y="1084"/>
                    <a:pt x="1569849" y="0"/>
                  </a:cubicBezTo>
                  <a:cubicBezTo>
                    <a:pt x="1589359" y="3794"/>
                    <a:pt x="1630005" y="26555"/>
                    <a:pt x="1658728" y="52569"/>
                  </a:cubicBezTo>
                  <a:cubicBezTo>
                    <a:pt x="1666857" y="60156"/>
                    <a:pt x="1672819" y="66659"/>
                    <a:pt x="1677696" y="71537"/>
                  </a:cubicBezTo>
                  <a:cubicBezTo>
                    <a:pt x="1691787" y="86170"/>
                    <a:pt x="1701000" y="95925"/>
                    <a:pt x="1730265" y="113809"/>
                  </a:cubicBezTo>
                  <a:cubicBezTo>
                    <a:pt x="1745440" y="123022"/>
                    <a:pt x="1757904" y="127899"/>
                    <a:pt x="1769285" y="132235"/>
                  </a:cubicBezTo>
                  <a:cubicBezTo>
                    <a:pt x="1787169" y="139280"/>
                    <a:pt x="1797466" y="143074"/>
                    <a:pt x="1812641" y="162584"/>
                  </a:cubicBezTo>
                  <a:cubicBezTo>
                    <a:pt x="1829983" y="184804"/>
                    <a:pt x="1845700" y="196726"/>
                    <a:pt x="1858164" y="206482"/>
                  </a:cubicBezTo>
                  <a:cubicBezTo>
                    <a:pt x="1871171" y="216237"/>
                    <a:pt x="1880384" y="223824"/>
                    <a:pt x="1891223" y="240082"/>
                  </a:cubicBezTo>
                  <a:cubicBezTo>
                    <a:pt x="1902062" y="257967"/>
                    <a:pt x="1915069" y="270431"/>
                    <a:pt x="1925365" y="280186"/>
                  </a:cubicBezTo>
                  <a:cubicBezTo>
                    <a:pt x="1941082" y="295361"/>
                    <a:pt x="1948669" y="302948"/>
                    <a:pt x="1949211" y="325168"/>
                  </a:cubicBezTo>
                  <a:cubicBezTo>
                    <a:pt x="1951921" y="387492"/>
                    <a:pt x="2008825" y="408085"/>
                    <a:pt x="2038091" y="410253"/>
                  </a:cubicBezTo>
                  <a:lnTo>
                    <a:pt x="2046762" y="410253"/>
                  </a:lnTo>
                  <a:lnTo>
                    <a:pt x="2053807" y="407002"/>
                  </a:lnTo>
                  <a:cubicBezTo>
                    <a:pt x="2053807" y="407002"/>
                    <a:pt x="2070607" y="402124"/>
                    <a:pt x="2086324" y="407002"/>
                  </a:cubicBezTo>
                  <a:cubicBezTo>
                    <a:pt x="2087949" y="407544"/>
                    <a:pt x="2090117" y="408628"/>
                    <a:pt x="2091743" y="409712"/>
                  </a:cubicBezTo>
                  <a:cubicBezTo>
                    <a:pt x="2057059" y="472035"/>
                    <a:pt x="2026709" y="527314"/>
                    <a:pt x="1999612" y="576631"/>
                  </a:cubicBezTo>
                  <a:cubicBezTo>
                    <a:pt x="1932411" y="698027"/>
                    <a:pt x="1865751" y="821048"/>
                    <a:pt x="1823480" y="903966"/>
                  </a:cubicBezTo>
                  <a:cubicBezTo>
                    <a:pt x="1802344" y="944612"/>
                    <a:pt x="1791505" y="967916"/>
                    <a:pt x="1785543" y="980923"/>
                  </a:cubicBezTo>
                  <a:cubicBezTo>
                    <a:pt x="1783376" y="984716"/>
                    <a:pt x="1780666" y="990678"/>
                    <a:pt x="1779040" y="997723"/>
                  </a:cubicBezTo>
                  <a:cubicBezTo>
                    <a:pt x="1778498" y="998807"/>
                    <a:pt x="1778498" y="999891"/>
                    <a:pt x="1778498" y="1000433"/>
                  </a:cubicBezTo>
                  <a:cubicBezTo>
                    <a:pt x="1777414" y="1008020"/>
                    <a:pt x="1773620" y="1022111"/>
                    <a:pt x="1769827" y="1035659"/>
                  </a:cubicBezTo>
                  <a:cubicBezTo>
                    <a:pt x="1754111" y="1090938"/>
                    <a:pt x="1744897" y="1129416"/>
                    <a:pt x="1763866" y="1154346"/>
                  </a:cubicBezTo>
                  <a:cubicBezTo>
                    <a:pt x="1772537" y="1165185"/>
                    <a:pt x="1785543" y="1171146"/>
                    <a:pt x="1801802" y="1171146"/>
                  </a:cubicBezTo>
                  <a:cubicBezTo>
                    <a:pt x="1801802" y="1171146"/>
                    <a:pt x="1801802" y="1171146"/>
                    <a:pt x="1801802" y="1171146"/>
                  </a:cubicBezTo>
                  <a:cubicBezTo>
                    <a:pt x="1821854" y="1170604"/>
                    <a:pt x="1847867" y="1195533"/>
                    <a:pt x="1851119" y="1207998"/>
                  </a:cubicBezTo>
                  <a:cubicBezTo>
                    <a:pt x="1838112" y="1238347"/>
                    <a:pt x="1844073" y="1257857"/>
                    <a:pt x="1851661" y="1269238"/>
                  </a:cubicBezTo>
                  <a:cubicBezTo>
                    <a:pt x="1858706" y="1279535"/>
                    <a:pt x="1872797" y="1291999"/>
                    <a:pt x="1904230" y="1291458"/>
                  </a:cubicBezTo>
                  <a:cubicBezTo>
                    <a:pt x="1904230" y="1291458"/>
                    <a:pt x="1904230" y="1291458"/>
                    <a:pt x="1904230" y="1291458"/>
                  </a:cubicBezTo>
                  <a:cubicBezTo>
                    <a:pt x="1925365" y="1290916"/>
                    <a:pt x="1935663" y="1290916"/>
                    <a:pt x="1936204" y="1327226"/>
                  </a:cubicBezTo>
                  <a:cubicBezTo>
                    <a:pt x="1937288" y="1354866"/>
                    <a:pt x="1942166" y="1373834"/>
                    <a:pt x="1948669" y="1386840"/>
                  </a:cubicBezTo>
                  <a:cubicBezTo>
                    <a:pt x="1919404" y="1383047"/>
                    <a:pt x="1859248" y="1397679"/>
                    <a:pt x="1843532" y="1435073"/>
                  </a:cubicBezTo>
                  <a:cubicBezTo>
                    <a:pt x="1837570" y="1448622"/>
                    <a:pt x="1838112" y="1463255"/>
                    <a:pt x="1845157" y="1476804"/>
                  </a:cubicBezTo>
                  <a:cubicBezTo>
                    <a:pt x="1830525" y="1484933"/>
                    <a:pt x="1812641" y="1501191"/>
                    <a:pt x="1814266" y="1532624"/>
                  </a:cubicBezTo>
                  <a:cubicBezTo>
                    <a:pt x="1814809" y="1552676"/>
                    <a:pt x="1811557" y="1562431"/>
                    <a:pt x="1808305" y="1572186"/>
                  </a:cubicBezTo>
                  <a:cubicBezTo>
                    <a:pt x="1804511" y="1583567"/>
                    <a:pt x="1800176" y="1597657"/>
                    <a:pt x="1805595" y="1616625"/>
                  </a:cubicBezTo>
                  <a:cubicBezTo>
                    <a:pt x="1807221" y="1622587"/>
                    <a:pt x="1809389" y="1627464"/>
                    <a:pt x="1812641" y="1631258"/>
                  </a:cubicBezTo>
                  <a:cubicBezTo>
                    <a:pt x="1813183" y="1631800"/>
                    <a:pt x="1813725" y="1632884"/>
                    <a:pt x="1814266" y="1633426"/>
                  </a:cubicBezTo>
                  <a:cubicBezTo>
                    <a:pt x="1814809" y="1633968"/>
                    <a:pt x="1814809" y="1634510"/>
                    <a:pt x="1815350" y="1635052"/>
                  </a:cubicBezTo>
                  <a:lnTo>
                    <a:pt x="1745981" y="1636135"/>
                  </a:lnTo>
                  <a:close/>
                </a:path>
              </a:pathLst>
            </a:custGeom>
            <a:grpFill/>
            <a:ln w="541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B8EE8083-5796-F9DD-3676-50EFD09E3C58}"/>
              </a:ext>
            </a:extLst>
          </p:cNvPr>
          <p:cNvSpPr txBox="1"/>
          <p:nvPr/>
        </p:nvSpPr>
        <p:spPr>
          <a:xfrm rot="20669834">
            <a:off x="1682388" y="2278216"/>
            <a:ext cx="802177" cy="738664"/>
          </a:xfrm>
          <a:prstGeom prst="rect">
            <a:avLst/>
          </a:prstGeom>
          <a:noFill/>
        </p:spPr>
        <p:txBody>
          <a:bodyPr wrap="square" rtlCol="0">
            <a:spAutoFit/>
          </a:bodyPr>
          <a:lstStyle/>
          <a:p>
            <a:pPr algn="ctr"/>
            <a:r>
              <a:rPr lang="en-US" sz="1400">
                <a:solidFill>
                  <a:schemeClr val="bg1"/>
                </a:solidFill>
                <a:latin typeface="Palanquin SemiBold" panose="020B0004020203020204" pitchFamily="34" charset="0"/>
                <a:cs typeface="Palanquin SemiBold" panose="020B0004020203020204" pitchFamily="34" charset="0"/>
              </a:rPr>
              <a:t>Below Poverty 12% </a:t>
            </a:r>
          </a:p>
        </p:txBody>
      </p:sp>
    </p:spTree>
    <p:extLst>
      <p:ext uri="{BB962C8B-B14F-4D97-AF65-F5344CB8AC3E}">
        <p14:creationId xmlns:p14="http://schemas.microsoft.com/office/powerpoint/2010/main" val="37742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9581-A8F0-C012-F812-B91DEC21D284}"/>
              </a:ext>
            </a:extLst>
          </p:cNvPr>
          <p:cNvSpPr>
            <a:spLocks noGrp="1"/>
          </p:cNvSpPr>
          <p:nvPr>
            <p:ph type="title"/>
          </p:nvPr>
        </p:nvSpPr>
        <p:spPr/>
        <p:txBody>
          <a:bodyPr/>
          <a:lstStyle/>
          <a:p>
            <a:r>
              <a:rPr lang="en-US" sz="4000" b="1">
                <a:latin typeface="Antonio" pitchFamily="2" charset="0"/>
              </a:rPr>
              <a:t>A CLOSER LOOK: Butler COUNTY</a:t>
            </a:r>
            <a:endParaRPr lang="en-US"/>
          </a:p>
        </p:txBody>
      </p:sp>
      <p:sp>
        <p:nvSpPr>
          <p:cNvPr id="6" name="Content Placeholder 2">
            <a:extLst>
              <a:ext uri="{FF2B5EF4-FFF2-40B4-BE49-F238E27FC236}">
                <a16:creationId xmlns:a16="http://schemas.microsoft.com/office/drawing/2014/main" id="{FD6F4632-AFA4-4889-4FFC-F3197C910434}"/>
              </a:ext>
            </a:extLst>
          </p:cNvPr>
          <p:cNvSpPr>
            <a:spLocks noGrp="1"/>
          </p:cNvSpPr>
          <p:nvPr>
            <p:ph idx="1"/>
          </p:nvPr>
        </p:nvSpPr>
        <p:spPr>
          <a:xfrm>
            <a:off x="4600092" y="2038850"/>
            <a:ext cx="5398477" cy="569923"/>
          </a:xfrm>
        </p:spPr>
        <p:txBody>
          <a:bodyPr>
            <a:normAutofit/>
          </a:bodyPr>
          <a:lstStyle/>
          <a:p>
            <a:pPr marL="0" indent="0">
              <a:buNone/>
            </a:pPr>
            <a:r>
              <a:rPr lang="en-US" sz="2400" b="1">
                <a:latin typeface="Palanquin" panose="020B0004020203020204" pitchFamily="34" charset="0"/>
                <a:cs typeface="Palanquin" panose="020B0004020203020204" pitchFamily="34" charset="0"/>
              </a:rPr>
              <a:t>ALICE Household Essentials Budget</a:t>
            </a:r>
          </a:p>
        </p:txBody>
      </p:sp>
      <p:sp>
        <p:nvSpPr>
          <p:cNvPr id="45" name="Text Placeholder 44">
            <a:extLst>
              <a:ext uri="{FF2B5EF4-FFF2-40B4-BE49-F238E27FC236}">
                <a16:creationId xmlns:a16="http://schemas.microsoft.com/office/drawing/2014/main" id="{22F90810-D110-E005-EAC0-6503DD9D723F}"/>
              </a:ext>
            </a:extLst>
          </p:cNvPr>
          <p:cNvSpPr>
            <a:spLocks noGrp="1"/>
          </p:cNvSpPr>
          <p:nvPr>
            <p:ph type="body" sz="quarter" idx="13"/>
          </p:nvPr>
        </p:nvSpPr>
        <p:spPr/>
        <p:txBody>
          <a:bodyPr>
            <a:normAutofit fontScale="25000" lnSpcReduction="20000"/>
          </a:bodyPr>
          <a:lstStyle/>
          <a:p>
            <a:endParaRPr lang="en-US"/>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5138E1D6-B8E8-1205-3BCF-774A3314AF30}"/>
                  </a:ext>
                </a:extLst>
              </p:cNvPr>
              <p:cNvGraphicFramePr/>
              <p:nvPr>
                <p:extLst>
                  <p:ext uri="{D42A27DB-BD31-4B8C-83A1-F6EECF244321}">
                    <p14:modId xmlns:p14="http://schemas.microsoft.com/office/powerpoint/2010/main" val="1085648513"/>
                  </p:ext>
                </p:extLst>
              </p:nvPr>
            </p:nvGraphicFramePr>
            <p:xfrm>
              <a:off x="-641699" y="2007195"/>
              <a:ext cx="6394891" cy="390631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3" name="Chart 12">
                <a:extLst>
                  <a:ext uri="{FF2B5EF4-FFF2-40B4-BE49-F238E27FC236}">
                    <a16:creationId xmlns:a16="http://schemas.microsoft.com/office/drawing/2014/main" id="{5138E1D6-B8E8-1205-3BCF-774A3314AF30}"/>
                  </a:ext>
                </a:extLst>
              </p:cNvPr>
              <p:cNvPicPr>
                <a:picLocks noGrp="1" noRot="1" noChangeAspect="1" noMove="1" noResize="1" noEditPoints="1" noAdjustHandles="1" noChangeArrowheads="1" noChangeShapeType="1"/>
              </p:cNvPicPr>
              <p:nvPr/>
            </p:nvPicPr>
            <p:blipFill>
              <a:blip r:embed="rId3"/>
              <a:stretch>
                <a:fillRect/>
              </a:stretch>
            </p:blipFill>
            <p:spPr>
              <a:xfrm>
                <a:off x="-641699" y="2007195"/>
                <a:ext cx="6394891" cy="3906310"/>
              </a:xfrm>
              <a:prstGeom prst="rect">
                <a:avLst/>
              </a:prstGeom>
            </p:spPr>
          </p:pic>
        </mc:Fallback>
      </mc:AlternateContent>
      <p:sp>
        <p:nvSpPr>
          <p:cNvPr id="14" name="TextBox 13">
            <a:extLst>
              <a:ext uri="{FF2B5EF4-FFF2-40B4-BE49-F238E27FC236}">
                <a16:creationId xmlns:a16="http://schemas.microsoft.com/office/drawing/2014/main" id="{0001CECA-0080-3F20-9BCD-B9B27C70C3D1}"/>
              </a:ext>
            </a:extLst>
          </p:cNvPr>
          <p:cNvSpPr txBox="1"/>
          <p:nvPr/>
        </p:nvSpPr>
        <p:spPr>
          <a:xfrm>
            <a:off x="1685867" y="3578206"/>
            <a:ext cx="1762762" cy="707886"/>
          </a:xfrm>
          <a:prstGeom prst="rect">
            <a:avLst/>
          </a:prstGeom>
          <a:noFill/>
        </p:spPr>
        <p:txBody>
          <a:bodyPr wrap="square" rtlCol="0">
            <a:spAutoFit/>
          </a:bodyPr>
          <a:lstStyle/>
          <a:p>
            <a:pPr algn="ctr"/>
            <a:r>
              <a:rPr lang="en-US" sz="4000" b="1">
                <a:latin typeface="Palanquin" panose="020B0004020203020204" pitchFamily="34" charset="0"/>
                <a:cs typeface="Palanquin" panose="020B0004020203020204" pitchFamily="34" charset="0"/>
              </a:rPr>
              <a:t>37%</a:t>
            </a:r>
            <a:endParaRPr lang="en-US" sz="2400" b="1">
              <a:latin typeface="Palanquin" panose="020B0004020203020204" pitchFamily="34" charset="0"/>
              <a:cs typeface="Palanquin" panose="020B0004020203020204" pitchFamily="34" charset="0"/>
            </a:endParaRPr>
          </a:p>
        </p:txBody>
      </p:sp>
      <p:grpSp>
        <p:nvGrpSpPr>
          <p:cNvPr id="52" name="Group 51">
            <a:extLst>
              <a:ext uri="{FF2B5EF4-FFF2-40B4-BE49-F238E27FC236}">
                <a16:creationId xmlns:a16="http://schemas.microsoft.com/office/drawing/2014/main" id="{0EB9C952-61E3-70BF-9479-58CFFAF70176}"/>
              </a:ext>
            </a:extLst>
          </p:cNvPr>
          <p:cNvGrpSpPr/>
          <p:nvPr/>
        </p:nvGrpSpPr>
        <p:grpSpPr>
          <a:xfrm>
            <a:off x="4600095" y="2608773"/>
            <a:ext cx="5398477" cy="3559708"/>
            <a:chOff x="4600095" y="2608773"/>
            <a:chExt cx="5398477" cy="3559708"/>
          </a:xfrm>
        </p:grpSpPr>
        <p:sp>
          <p:nvSpPr>
            <p:cNvPr id="8" name="Rectangle: Rounded Corners 11">
              <a:extLst>
                <a:ext uri="{FF2B5EF4-FFF2-40B4-BE49-F238E27FC236}">
                  <a16:creationId xmlns:a16="http://schemas.microsoft.com/office/drawing/2014/main" id="{B0169D14-CE81-1BDE-809B-284200A55FC2}"/>
                </a:ext>
              </a:extLst>
            </p:cNvPr>
            <p:cNvSpPr/>
            <p:nvPr/>
          </p:nvSpPr>
          <p:spPr>
            <a:xfrm>
              <a:off x="4600095" y="3248010"/>
              <a:ext cx="5398477" cy="2920471"/>
            </a:xfrm>
            <a:prstGeom prst="roundRect">
              <a:avLst>
                <a:gd name="adj" fmla="val 710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erson in a yellow shirt&#10;&#10;Description automatically generated">
              <a:extLst>
                <a:ext uri="{FF2B5EF4-FFF2-40B4-BE49-F238E27FC236}">
                  <a16:creationId xmlns:a16="http://schemas.microsoft.com/office/drawing/2014/main" id="{99C77A6F-4784-97FB-6675-C2E8F71504F9}"/>
                </a:ext>
              </a:extLst>
            </p:cNvPr>
            <p:cNvPicPr>
              <a:picLocks noChangeAspect="1"/>
            </p:cNvPicPr>
            <p:nvPr/>
          </p:nvPicPr>
          <p:blipFill>
            <a:blip r:embed="rId4"/>
            <a:stretch>
              <a:fillRect/>
            </a:stretch>
          </p:blipFill>
          <p:spPr>
            <a:xfrm>
              <a:off x="5060830" y="2608774"/>
              <a:ext cx="1640451" cy="1640451"/>
            </a:xfrm>
            <a:prstGeom prst="ellipse">
              <a:avLst/>
            </a:prstGeom>
            <a:solidFill>
              <a:schemeClr val="bg1"/>
            </a:solidFill>
            <a:ln w="34925">
              <a:solidFill>
                <a:schemeClr val="accent1"/>
              </a:solidFill>
            </a:ln>
          </p:spPr>
        </p:pic>
        <p:sp>
          <p:nvSpPr>
            <p:cNvPr id="4" name="Content Placeholder 2">
              <a:extLst>
                <a:ext uri="{FF2B5EF4-FFF2-40B4-BE49-F238E27FC236}">
                  <a16:creationId xmlns:a16="http://schemas.microsoft.com/office/drawing/2014/main" id="{48C92A93-7645-765C-DA19-3B07E40DDF2B}"/>
                </a:ext>
              </a:extLst>
            </p:cNvPr>
            <p:cNvSpPr txBox="1">
              <a:spLocks/>
            </p:cNvSpPr>
            <p:nvPr/>
          </p:nvSpPr>
          <p:spPr>
            <a:xfrm>
              <a:off x="5769473" y="5187383"/>
              <a:ext cx="4229095" cy="841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latin typeface="Palanquin" panose="020B0004020203020204" pitchFamily="34" charset="0"/>
                  <a:cs typeface="Palanquin" panose="020B0004020203020204" pitchFamily="34" charset="0"/>
                </a:rPr>
                <a:t>Median household income</a:t>
              </a:r>
              <a:br>
                <a:rPr lang="en-US" sz="2400">
                  <a:solidFill>
                    <a:schemeClr val="bg1"/>
                  </a:solidFill>
                  <a:latin typeface="Palanquin" panose="020B0004020203020204" pitchFamily="34" charset="0"/>
                  <a:cs typeface="Palanquin" panose="020B0004020203020204" pitchFamily="34" charset="0"/>
                </a:rPr>
              </a:br>
              <a:r>
                <a:rPr lang="en-US" sz="2400">
                  <a:solidFill>
                    <a:schemeClr val="bg1"/>
                  </a:solidFill>
                  <a:latin typeface="Palanquin" panose="020B0004020203020204" pitchFamily="34" charset="0"/>
                  <a:cs typeface="Palanquin" panose="020B0004020203020204" pitchFamily="34" charset="0"/>
                </a:rPr>
                <a:t> </a:t>
              </a:r>
              <a:r>
                <a:rPr lang="en-US" sz="2400" b="1">
                  <a:solidFill>
                    <a:schemeClr val="bg1"/>
                  </a:solidFill>
                  <a:latin typeface="Palanquin" panose="020B0004020203020204" pitchFamily="34" charset="0"/>
                  <a:cs typeface="Palanquin" panose="020B0004020203020204" pitchFamily="34" charset="0"/>
                </a:rPr>
                <a:t>$81,353</a:t>
              </a:r>
            </a:p>
          </p:txBody>
        </p:sp>
        <p:pic>
          <p:nvPicPr>
            <p:cNvPr id="44" name="Picture 43">
              <a:extLst>
                <a:ext uri="{FF2B5EF4-FFF2-40B4-BE49-F238E27FC236}">
                  <a16:creationId xmlns:a16="http://schemas.microsoft.com/office/drawing/2014/main" id="{A4760598-9C39-2DE2-4FEF-357794460A57}"/>
                </a:ext>
              </a:extLst>
            </p:cNvPr>
            <p:cNvPicPr>
              <a:picLocks noChangeAspect="1"/>
            </p:cNvPicPr>
            <p:nvPr/>
          </p:nvPicPr>
          <p:blipFill>
            <a:blip r:embed="rId5"/>
            <a:srcRect/>
            <a:stretch/>
          </p:blipFill>
          <p:spPr>
            <a:xfrm>
              <a:off x="7598874" y="2608773"/>
              <a:ext cx="1689825" cy="1689825"/>
            </a:xfrm>
            <a:prstGeom prst="ellipse">
              <a:avLst/>
            </a:prstGeom>
            <a:solidFill>
              <a:schemeClr val="bg1"/>
            </a:solidFill>
            <a:ln w="34925">
              <a:solidFill>
                <a:schemeClr val="accent1"/>
              </a:solidFill>
            </a:ln>
          </p:spPr>
        </p:pic>
        <p:grpSp>
          <p:nvGrpSpPr>
            <p:cNvPr id="49" name="Group 48">
              <a:extLst>
                <a:ext uri="{FF2B5EF4-FFF2-40B4-BE49-F238E27FC236}">
                  <a16:creationId xmlns:a16="http://schemas.microsoft.com/office/drawing/2014/main" id="{61FD0754-A7C7-FD20-ECCC-DF05A46965EF}"/>
                </a:ext>
              </a:extLst>
            </p:cNvPr>
            <p:cNvGrpSpPr/>
            <p:nvPr/>
          </p:nvGrpSpPr>
          <p:grpSpPr>
            <a:xfrm>
              <a:off x="4983212" y="4064033"/>
              <a:ext cx="1827365" cy="914400"/>
              <a:chOff x="4752143" y="4202048"/>
              <a:chExt cx="1827365" cy="914400"/>
            </a:xfrm>
          </p:grpSpPr>
          <p:sp>
            <p:nvSpPr>
              <p:cNvPr id="9" name="Rectangle: Rounded Corners 12">
                <a:extLst>
                  <a:ext uri="{FF2B5EF4-FFF2-40B4-BE49-F238E27FC236}">
                    <a16:creationId xmlns:a16="http://schemas.microsoft.com/office/drawing/2014/main" id="{3B946785-E048-C55E-56D9-B426C48BD671}"/>
                  </a:ext>
                </a:extLst>
              </p:cNvPr>
              <p:cNvSpPr/>
              <p:nvPr/>
            </p:nvSpPr>
            <p:spPr>
              <a:xfrm>
                <a:off x="4752143" y="4202048"/>
                <a:ext cx="1827365"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$31,488</a:t>
                </a:r>
              </a:p>
            </p:txBody>
          </p:sp>
          <p:sp>
            <p:nvSpPr>
              <p:cNvPr id="11" name="Rectangle 10">
                <a:extLst>
                  <a:ext uri="{FF2B5EF4-FFF2-40B4-BE49-F238E27FC236}">
                    <a16:creationId xmlns:a16="http://schemas.microsoft.com/office/drawing/2014/main" id="{E75EC02D-2F48-EB59-B866-9B58D8B98702}"/>
                  </a:ext>
                </a:extLst>
              </p:cNvPr>
              <p:cNvSpPr/>
              <p:nvPr/>
            </p:nvSpPr>
            <p:spPr>
              <a:xfrm>
                <a:off x="4752143" y="4236929"/>
                <a:ext cx="1827365"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1200">
                    <a:solidFill>
                      <a:schemeClr val="tx1"/>
                    </a:solidFill>
                    <a:latin typeface="Palanquin" panose="020B0004020203020204" pitchFamily="34" charset="77"/>
                    <a:cs typeface="Palanquin" panose="020B0004020203020204" pitchFamily="34" charset="77"/>
                  </a:rPr>
                  <a:t>Single Adult</a:t>
                </a:r>
              </a:p>
            </p:txBody>
          </p:sp>
        </p:grpSp>
        <p:grpSp>
          <p:nvGrpSpPr>
            <p:cNvPr id="48" name="Group 47">
              <a:extLst>
                <a:ext uri="{FF2B5EF4-FFF2-40B4-BE49-F238E27FC236}">
                  <a16:creationId xmlns:a16="http://schemas.microsoft.com/office/drawing/2014/main" id="{8C0D7147-10ED-1BF6-41EC-66FB81804BD3}"/>
                </a:ext>
              </a:extLst>
            </p:cNvPr>
            <p:cNvGrpSpPr/>
            <p:nvPr/>
          </p:nvGrpSpPr>
          <p:grpSpPr>
            <a:xfrm>
              <a:off x="7278983" y="4064033"/>
              <a:ext cx="2251183" cy="914400"/>
              <a:chOff x="6810629" y="4202048"/>
              <a:chExt cx="2251183" cy="914400"/>
            </a:xfrm>
          </p:grpSpPr>
          <p:sp>
            <p:nvSpPr>
              <p:cNvPr id="10" name="Rectangle: Rounded Corners 13">
                <a:extLst>
                  <a:ext uri="{FF2B5EF4-FFF2-40B4-BE49-F238E27FC236}">
                    <a16:creationId xmlns:a16="http://schemas.microsoft.com/office/drawing/2014/main" id="{5F4B05E8-2674-167A-C4AC-9A9992E9F158}"/>
                  </a:ext>
                </a:extLst>
              </p:cNvPr>
              <p:cNvSpPr/>
              <p:nvPr/>
            </p:nvSpPr>
            <p:spPr>
              <a:xfrm>
                <a:off x="6810629" y="4202048"/>
                <a:ext cx="2251183"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$88,248</a:t>
                </a:r>
              </a:p>
            </p:txBody>
          </p:sp>
          <p:sp>
            <p:nvSpPr>
              <p:cNvPr id="12" name="Rectangle 11">
                <a:extLst>
                  <a:ext uri="{FF2B5EF4-FFF2-40B4-BE49-F238E27FC236}">
                    <a16:creationId xmlns:a16="http://schemas.microsoft.com/office/drawing/2014/main" id="{6E2C485F-A446-2B8C-247D-D8E2D001F175}"/>
                  </a:ext>
                </a:extLst>
              </p:cNvPr>
              <p:cNvSpPr/>
              <p:nvPr/>
            </p:nvSpPr>
            <p:spPr>
              <a:xfrm>
                <a:off x="6810629" y="4225486"/>
                <a:ext cx="2251183"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US" sz="1200">
                    <a:solidFill>
                      <a:schemeClr val="tx1"/>
                    </a:solidFill>
                    <a:latin typeface="Palanquin" panose="020B0004020203020204" pitchFamily="34" charset="77"/>
                    <a:cs typeface="Palanquin" panose="020B0004020203020204" pitchFamily="34" charset="77"/>
                  </a:rPr>
                  <a:t>2 Adults/2 Young Children</a:t>
                </a:r>
              </a:p>
            </p:txBody>
          </p:sp>
        </p:grpSp>
        <p:pic>
          <p:nvPicPr>
            <p:cNvPr id="50" name="Graphic 49">
              <a:extLst>
                <a:ext uri="{FF2B5EF4-FFF2-40B4-BE49-F238E27FC236}">
                  <a16:creationId xmlns:a16="http://schemas.microsoft.com/office/drawing/2014/main" id="{8A95D24E-BB5B-271A-FC3D-E2D1D76C5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02050" y="5053092"/>
              <a:ext cx="1003410" cy="1003410"/>
            </a:xfrm>
            <a:prstGeom prst="rect">
              <a:avLst/>
            </a:prstGeom>
          </p:spPr>
        </p:pic>
      </p:grpSp>
      <p:grpSp>
        <p:nvGrpSpPr>
          <p:cNvPr id="5" name="Group 4">
            <a:extLst>
              <a:ext uri="{FF2B5EF4-FFF2-40B4-BE49-F238E27FC236}">
                <a16:creationId xmlns:a16="http://schemas.microsoft.com/office/drawing/2014/main" id="{D6631C06-8E15-203E-C4C1-30E524AD3157}"/>
              </a:ext>
            </a:extLst>
          </p:cNvPr>
          <p:cNvGrpSpPr/>
          <p:nvPr/>
        </p:nvGrpSpPr>
        <p:grpSpPr>
          <a:xfrm>
            <a:off x="9944170" y="1409206"/>
            <a:ext cx="1903984" cy="2689708"/>
            <a:chOff x="7420357" y="167792"/>
            <a:chExt cx="4105829" cy="5800197"/>
          </a:xfrm>
          <a:solidFill>
            <a:schemeClr val="bg2"/>
          </a:solidFill>
        </p:grpSpPr>
        <p:sp>
          <p:nvSpPr>
            <p:cNvPr id="7" name="Freeform 6">
              <a:extLst>
                <a:ext uri="{FF2B5EF4-FFF2-40B4-BE49-F238E27FC236}">
                  <a16:creationId xmlns:a16="http://schemas.microsoft.com/office/drawing/2014/main" id="{E2531C53-E3D4-0A2D-30D9-3F86C9FCE826}"/>
                </a:ext>
              </a:extLst>
            </p:cNvPr>
            <p:cNvSpPr/>
            <p:nvPr/>
          </p:nvSpPr>
          <p:spPr>
            <a:xfrm>
              <a:off x="8004606" y="167792"/>
              <a:ext cx="1384511" cy="2007935"/>
            </a:xfrm>
            <a:custGeom>
              <a:avLst/>
              <a:gdLst>
                <a:gd name="connsiteX0" fmla="*/ 158248 w 1399847"/>
                <a:gd name="connsiteY0" fmla="*/ 455281 h 2030176"/>
                <a:gd name="connsiteX1" fmla="*/ 158248 w 1399847"/>
                <a:gd name="connsiteY1" fmla="*/ 455281 h 2030176"/>
                <a:gd name="connsiteX2" fmla="*/ 158790 w 1399847"/>
                <a:gd name="connsiteY2" fmla="*/ 456365 h 2030176"/>
                <a:gd name="connsiteX3" fmla="*/ 200520 w 1399847"/>
                <a:gd name="connsiteY3" fmla="*/ 398376 h 2030176"/>
                <a:gd name="connsiteX4" fmla="*/ 470951 w 1399847"/>
                <a:gd name="connsiteY4" fmla="*/ 25517 h 2030176"/>
                <a:gd name="connsiteX5" fmla="*/ 482874 w 1399847"/>
                <a:gd name="connsiteY5" fmla="*/ 24434 h 2030176"/>
                <a:gd name="connsiteX6" fmla="*/ 495339 w 1399847"/>
                <a:gd name="connsiteY6" fmla="*/ 23350 h 2030176"/>
                <a:gd name="connsiteX7" fmla="*/ 528940 w 1399847"/>
                <a:gd name="connsiteY7" fmla="*/ 21182 h 2030176"/>
                <a:gd name="connsiteX8" fmla="*/ 536527 w 1399847"/>
                <a:gd name="connsiteY8" fmla="*/ 21182 h 2030176"/>
                <a:gd name="connsiteX9" fmla="*/ 905050 w 1399847"/>
                <a:gd name="connsiteY9" fmla="*/ 10885 h 2030176"/>
                <a:gd name="connsiteX10" fmla="*/ 1298503 w 1399847"/>
                <a:gd name="connsiteY10" fmla="*/ 46 h 2030176"/>
                <a:gd name="connsiteX11" fmla="*/ 1329394 w 1399847"/>
                <a:gd name="connsiteY11" fmla="*/ 8717 h 2030176"/>
                <a:gd name="connsiteX12" fmla="*/ 1340775 w 1399847"/>
                <a:gd name="connsiteY12" fmla="*/ 14678 h 2030176"/>
                <a:gd name="connsiteX13" fmla="*/ 1343485 w 1399847"/>
                <a:gd name="connsiteY13" fmla="*/ 15762 h 2030176"/>
                <a:gd name="connsiteX14" fmla="*/ 1359201 w 1399847"/>
                <a:gd name="connsiteY14" fmla="*/ 20098 h 2030176"/>
                <a:gd name="connsiteX15" fmla="*/ 1360285 w 1399847"/>
                <a:gd name="connsiteY15" fmla="*/ 20640 h 2030176"/>
                <a:gd name="connsiteX16" fmla="*/ 1355408 w 1399847"/>
                <a:gd name="connsiteY16" fmla="*/ 1830740 h 2030176"/>
                <a:gd name="connsiteX17" fmla="*/ 1389550 w 1399847"/>
                <a:gd name="connsiteY17" fmla="*/ 1940755 h 2030176"/>
                <a:gd name="connsiteX18" fmla="*/ 1396054 w 1399847"/>
                <a:gd name="connsiteY18" fmla="*/ 1948342 h 2030176"/>
                <a:gd name="connsiteX19" fmla="*/ 1399847 w 1399847"/>
                <a:gd name="connsiteY19" fmla="*/ 1952678 h 2030176"/>
                <a:gd name="connsiteX20" fmla="*/ 1397137 w 1399847"/>
                <a:gd name="connsiteY20" fmla="*/ 1971104 h 2030176"/>
                <a:gd name="connsiteX21" fmla="*/ 1394428 w 1399847"/>
                <a:gd name="connsiteY21" fmla="*/ 1980859 h 2030176"/>
                <a:gd name="connsiteX22" fmla="*/ 1387383 w 1399847"/>
                <a:gd name="connsiteY22" fmla="*/ 1991156 h 2030176"/>
                <a:gd name="connsiteX23" fmla="*/ 1385756 w 1399847"/>
                <a:gd name="connsiteY23" fmla="*/ 1994950 h 2030176"/>
                <a:gd name="connsiteX24" fmla="*/ 1383047 w 1399847"/>
                <a:gd name="connsiteY24" fmla="*/ 2002537 h 2030176"/>
                <a:gd name="connsiteX25" fmla="*/ 1381963 w 1399847"/>
                <a:gd name="connsiteY25" fmla="*/ 2007957 h 2030176"/>
                <a:gd name="connsiteX26" fmla="*/ 1380879 w 1399847"/>
                <a:gd name="connsiteY26" fmla="*/ 2016628 h 2030176"/>
                <a:gd name="connsiteX27" fmla="*/ 1380879 w 1399847"/>
                <a:gd name="connsiteY27" fmla="*/ 2023673 h 2030176"/>
                <a:gd name="connsiteX28" fmla="*/ 1380879 w 1399847"/>
                <a:gd name="connsiteY28" fmla="*/ 2030176 h 2030176"/>
                <a:gd name="connsiteX29" fmla="*/ 1067092 w 1399847"/>
                <a:gd name="connsiteY29" fmla="*/ 2018253 h 2030176"/>
                <a:gd name="connsiteX30" fmla="*/ 49859 w 1399847"/>
                <a:gd name="connsiteY30" fmla="*/ 1978691 h 2030176"/>
                <a:gd name="connsiteX31" fmla="*/ 49317 w 1399847"/>
                <a:gd name="connsiteY31" fmla="*/ 1976524 h 2030176"/>
                <a:gd name="connsiteX32" fmla="*/ 49317 w 1399847"/>
                <a:gd name="connsiteY32" fmla="*/ 1969478 h 2030176"/>
                <a:gd name="connsiteX33" fmla="*/ 49317 w 1399847"/>
                <a:gd name="connsiteY33" fmla="*/ 1967853 h 2030176"/>
                <a:gd name="connsiteX34" fmla="*/ 48775 w 1399847"/>
                <a:gd name="connsiteY34" fmla="*/ 1946175 h 2030176"/>
                <a:gd name="connsiteX35" fmla="*/ 48775 w 1399847"/>
                <a:gd name="connsiteY35" fmla="*/ 1942381 h 2030176"/>
                <a:gd name="connsiteX36" fmla="*/ 48233 w 1399847"/>
                <a:gd name="connsiteY36" fmla="*/ 1930458 h 2030176"/>
                <a:gd name="connsiteX37" fmla="*/ 46607 w 1399847"/>
                <a:gd name="connsiteY37" fmla="*/ 1877889 h 2030176"/>
                <a:gd name="connsiteX38" fmla="*/ 46607 w 1399847"/>
                <a:gd name="connsiteY38" fmla="*/ 1874096 h 2030176"/>
                <a:gd name="connsiteX39" fmla="*/ 46065 w 1399847"/>
                <a:gd name="connsiteY39" fmla="*/ 1855128 h 2030176"/>
                <a:gd name="connsiteX40" fmla="*/ 46065 w 1399847"/>
                <a:gd name="connsiteY40" fmla="*/ 1848624 h 2030176"/>
                <a:gd name="connsiteX41" fmla="*/ 45523 w 1399847"/>
                <a:gd name="connsiteY41" fmla="*/ 1839411 h 2030176"/>
                <a:gd name="connsiteX42" fmla="*/ 44982 w 1399847"/>
                <a:gd name="connsiteY42" fmla="*/ 1823695 h 2030176"/>
                <a:gd name="connsiteX43" fmla="*/ 43356 w 1399847"/>
                <a:gd name="connsiteY43" fmla="*/ 1776003 h 2030176"/>
                <a:gd name="connsiteX44" fmla="*/ 43356 w 1399847"/>
                <a:gd name="connsiteY44" fmla="*/ 1772752 h 2030176"/>
                <a:gd name="connsiteX45" fmla="*/ 38478 w 1399847"/>
                <a:gd name="connsiteY45" fmla="*/ 1629136 h 2030176"/>
                <a:gd name="connsiteX46" fmla="*/ 38478 w 1399847"/>
                <a:gd name="connsiteY46" fmla="*/ 1626968 h 2030176"/>
                <a:gd name="connsiteX47" fmla="*/ 28723 w 1399847"/>
                <a:gd name="connsiteY47" fmla="*/ 1339737 h 2030176"/>
                <a:gd name="connsiteX48" fmla="*/ 28181 w 1399847"/>
                <a:gd name="connsiteY48" fmla="*/ 1324562 h 2030176"/>
                <a:gd name="connsiteX49" fmla="*/ 28181 w 1399847"/>
                <a:gd name="connsiteY49" fmla="*/ 1316975 h 2030176"/>
                <a:gd name="connsiteX50" fmla="*/ 26555 w 1399847"/>
                <a:gd name="connsiteY50" fmla="*/ 1271452 h 2030176"/>
                <a:gd name="connsiteX51" fmla="*/ 27639 w 1399847"/>
                <a:gd name="connsiteY51" fmla="*/ 1267658 h 2030176"/>
                <a:gd name="connsiteX52" fmla="*/ 28723 w 1399847"/>
                <a:gd name="connsiteY52" fmla="*/ 1263323 h 2030176"/>
                <a:gd name="connsiteX53" fmla="*/ 30349 w 1399847"/>
                <a:gd name="connsiteY53" fmla="*/ 1248690 h 2030176"/>
                <a:gd name="connsiteX54" fmla="*/ 0 w 1399847"/>
                <a:gd name="connsiteY54" fmla="*/ 689401 h 2030176"/>
                <a:gd name="connsiteX55" fmla="*/ 158248 w 1399847"/>
                <a:gd name="connsiteY55" fmla="*/ 455281 h 20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9847" h="2030176">
                  <a:moveTo>
                    <a:pt x="158248" y="455281"/>
                  </a:moveTo>
                  <a:lnTo>
                    <a:pt x="158248" y="455281"/>
                  </a:lnTo>
                  <a:lnTo>
                    <a:pt x="158790" y="456365"/>
                  </a:lnTo>
                  <a:lnTo>
                    <a:pt x="200520" y="398376"/>
                  </a:lnTo>
                  <a:lnTo>
                    <a:pt x="470951" y="25517"/>
                  </a:lnTo>
                  <a:cubicBezTo>
                    <a:pt x="474745" y="24975"/>
                    <a:pt x="478539" y="24434"/>
                    <a:pt x="482874" y="24434"/>
                  </a:cubicBezTo>
                  <a:cubicBezTo>
                    <a:pt x="487210" y="23892"/>
                    <a:pt x="491003" y="23350"/>
                    <a:pt x="495339" y="23350"/>
                  </a:cubicBezTo>
                  <a:cubicBezTo>
                    <a:pt x="506720" y="22266"/>
                    <a:pt x="518101" y="21724"/>
                    <a:pt x="528940" y="21182"/>
                  </a:cubicBezTo>
                  <a:cubicBezTo>
                    <a:pt x="531107" y="21182"/>
                    <a:pt x="533275" y="21182"/>
                    <a:pt x="536527" y="21182"/>
                  </a:cubicBezTo>
                  <a:cubicBezTo>
                    <a:pt x="582592" y="19556"/>
                    <a:pt x="746260" y="15220"/>
                    <a:pt x="905050" y="10885"/>
                  </a:cubicBezTo>
                  <a:cubicBezTo>
                    <a:pt x="1096357" y="6007"/>
                    <a:pt x="1277367" y="1130"/>
                    <a:pt x="1298503" y="46"/>
                  </a:cubicBezTo>
                  <a:cubicBezTo>
                    <a:pt x="1313678" y="-496"/>
                    <a:pt x="1320723" y="3840"/>
                    <a:pt x="1329394" y="8717"/>
                  </a:cubicBezTo>
                  <a:cubicBezTo>
                    <a:pt x="1332646" y="10885"/>
                    <a:pt x="1336439" y="12511"/>
                    <a:pt x="1340775" y="14678"/>
                  </a:cubicBezTo>
                  <a:cubicBezTo>
                    <a:pt x="1341859" y="15220"/>
                    <a:pt x="1342401" y="15762"/>
                    <a:pt x="1343485" y="15762"/>
                  </a:cubicBezTo>
                  <a:cubicBezTo>
                    <a:pt x="1348362" y="17930"/>
                    <a:pt x="1353240" y="19556"/>
                    <a:pt x="1359201" y="20098"/>
                  </a:cubicBezTo>
                  <a:cubicBezTo>
                    <a:pt x="1359743" y="20098"/>
                    <a:pt x="1359743" y="20640"/>
                    <a:pt x="1360285" y="20640"/>
                  </a:cubicBezTo>
                  <a:lnTo>
                    <a:pt x="1355408" y="1830740"/>
                  </a:lnTo>
                  <a:cubicBezTo>
                    <a:pt x="1355949" y="1838327"/>
                    <a:pt x="1359201" y="1906613"/>
                    <a:pt x="1389550" y="1940755"/>
                  </a:cubicBezTo>
                  <a:lnTo>
                    <a:pt x="1396054" y="1948342"/>
                  </a:lnTo>
                  <a:cubicBezTo>
                    <a:pt x="1397679" y="1949968"/>
                    <a:pt x="1398763" y="1951594"/>
                    <a:pt x="1399847" y="1952678"/>
                  </a:cubicBezTo>
                  <a:cubicBezTo>
                    <a:pt x="1398763" y="1957555"/>
                    <a:pt x="1397679" y="1963517"/>
                    <a:pt x="1397137" y="1971104"/>
                  </a:cubicBezTo>
                  <a:cubicBezTo>
                    <a:pt x="1396054" y="1977608"/>
                    <a:pt x="1394970" y="1979775"/>
                    <a:pt x="1394428" y="1980859"/>
                  </a:cubicBezTo>
                  <a:cubicBezTo>
                    <a:pt x="1391718" y="1984111"/>
                    <a:pt x="1389550" y="1987362"/>
                    <a:pt x="1387383" y="1991156"/>
                  </a:cubicBezTo>
                  <a:cubicBezTo>
                    <a:pt x="1386840" y="1992240"/>
                    <a:pt x="1386299" y="1993866"/>
                    <a:pt x="1385756" y="1994950"/>
                  </a:cubicBezTo>
                  <a:cubicBezTo>
                    <a:pt x="1384673" y="1997660"/>
                    <a:pt x="1383589" y="1999827"/>
                    <a:pt x="1383047" y="2002537"/>
                  </a:cubicBezTo>
                  <a:cubicBezTo>
                    <a:pt x="1382505" y="2004163"/>
                    <a:pt x="1382505" y="2006331"/>
                    <a:pt x="1381963" y="2007957"/>
                  </a:cubicBezTo>
                  <a:cubicBezTo>
                    <a:pt x="1381421" y="2010666"/>
                    <a:pt x="1380879" y="2013376"/>
                    <a:pt x="1380879" y="2016628"/>
                  </a:cubicBezTo>
                  <a:cubicBezTo>
                    <a:pt x="1380879" y="2018795"/>
                    <a:pt x="1380879" y="2021505"/>
                    <a:pt x="1380879" y="2023673"/>
                  </a:cubicBezTo>
                  <a:cubicBezTo>
                    <a:pt x="1380879" y="2025841"/>
                    <a:pt x="1380879" y="2028008"/>
                    <a:pt x="1380879" y="2030176"/>
                  </a:cubicBezTo>
                  <a:lnTo>
                    <a:pt x="1067092" y="2018253"/>
                  </a:lnTo>
                  <a:lnTo>
                    <a:pt x="49859" y="1978691"/>
                  </a:lnTo>
                  <a:cubicBezTo>
                    <a:pt x="49859" y="1978149"/>
                    <a:pt x="49317" y="1977066"/>
                    <a:pt x="49317" y="1976524"/>
                  </a:cubicBezTo>
                  <a:cubicBezTo>
                    <a:pt x="49317" y="1974898"/>
                    <a:pt x="49317" y="1972188"/>
                    <a:pt x="49317" y="1969478"/>
                  </a:cubicBezTo>
                  <a:cubicBezTo>
                    <a:pt x="49317" y="1968936"/>
                    <a:pt x="49317" y="1968394"/>
                    <a:pt x="49317" y="1967853"/>
                  </a:cubicBezTo>
                  <a:cubicBezTo>
                    <a:pt x="49317" y="1962433"/>
                    <a:pt x="48775" y="1955388"/>
                    <a:pt x="48775" y="1946175"/>
                  </a:cubicBezTo>
                  <a:cubicBezTo>
                    <a:pt x="48775" y="1945091"/>
                    <a:pt x="48775" y="1943465"/>
                    <a:pt x="48775" y="1942381"/>
                  </a:cubicBezTo>
                  <a:cubicBezTo>
                    <a:pt x="48775" y="1938587"/>
                    <a:pt x="48775" y="1934794"/>
                    <a:pt x="48233" y="1930458"/>
                  </a:cubicBezTo>
                  <a:cubicBezTo>
                    <a:pt x="47691" y="1915826"/>
                    <a:pt x="47149" y="1897400"/>
                    <a:pt x="46607" y="1877889"/>
                  </a:cubicBezTo>
                  <a:cubicBezTo>
                    <a:pt x="46607" y="1876806"/>
                    <a:pt x="46607" y="1875180"/>
                    <a:pt x="46607" y="1874096"/>
                  </a:cubicBezTo>
                  <a:cubicBezTo>
                    <a:pt x="46607" y="1868134"/>
                    <a:pt x="46065" y="1861631"/>
                    <a:pt x="46065" y="1855128"/>
                  </a:cubicBezTo>
                  <a:cubicBezTo>
                    <a:pt x="46065" y="1852960"/>
                    <a:pt x="46065" y="1850792"/>
                    <a:pt x="46065" y="1848624"/>
                  </a:cubicBezTo>
                  <a:cubicBezTo>
                    <a:pt x="46065" y="1845915"/>
                    <a:pt x="46065" y="1842663"/>
                    <a:pt x="45523" y="1839411"/>
                  </a:cubicBezTo>
                  <a:cubicBezTo>
                    <a:pt x="45523" y="1833992"/>
                    <a:pt x="44982" y="1829114"/>
                    <a:pt x="44982" y="1823695"/>
                  </a:cubicBezTo>
                  <a:cubicBezTo>
                    <a:pt x="44440" y="1808520"/>
                    <a:pt x="43898" y="1792804"/>
                    <a:pt x="43356" y="1776003"/>
                  </a:cubicBezTo>
                  <a:cubicBezTo>
                    <a:pt x="43356" y="1774920"/>
                    <a:pt x="43356" y="1773836"/>
                    <a:pt x="43356" y="1772752"/>
                  </a:cubicBezTo>
                  <a:cubicBezTo>
                    <a:pt x="41730" y="1727228"/>
                    <a:pt x="40104" y="1678453"/>
                    <a:pt x="38478" y="1629136"/>
                  </a:cubicBezTo>
                  <a:cubicBezTo>
                    <a:pt x="38478" y="1628594"/>
                    <a:pt x="38478" y="1627510"/>
                    <a:pt x="38478" y="1626968"/>
                  </a:cubicBezTo>
                  <a:cubicBezTo>
                    <a:pt x="34685" y="1518579"/>
                    <a:pt x="30891" y="1409648"/>
                    <a:pt x="28723" y="1339737"/>
                  </a:cubicBezTo>
                  <a:cubicBezTo>
                    <a:pt x="28723" y="1334317"/>
                    <a:pt x="28181" y="1329440"/>
                    <a:pt x="28181" y="1324562"/>
                  </a:cubicBezTo>
                  <a:cubicBezTo>
                    <a:pt x="28181" y="1321853"/>
                    <a:pt x="28181" y="1319143"/>
                    <a:pt x="28181" y="1316975"/>
                  </a:cubicBezTo>
                  <a:cubicBezTo>
                    <a:pt x="27639" y="1295297"/>
                    <a:pt x="27097" y="1279581"/>
                    <a:pt x="26555" y="1271452"/>
                  </a:cubicBezTo>
                  <a:cubicBezTo>
                    <a:pt x="27097" y="1270368"/>
                    <a:pt x="27097" y="1268742"/>
                    <a:pt x="27639" y="1267658"/>
                  </a:cubicBezTo>
                  <a:cubicBezTo>
                    <a:pt x="28181" y="1266032"/>
                    <a:pt x="28181" y="1264948"/>
                    <a:pt x="28723" y="1263323"/>
                  </a:cubicBezTo>
                  <a:cubicBezTo>
                    <a:pt x="29807" y="1258987"/>
                    <a:pt x="30891" y="1254109"/>
                    <a:pt x="30349" y="1248690"/>
                  </a:cubicBezTo>
                  <a:cubicBezTo>
                    <a:pt x="29807" y="1220509"/>
                    <a:pt x="4336" y="764732"/>
                    <a:pt x="0" y="689401"/>
                  </a:cubicBezTo>
                  <a:lnTo>
                    <a:pt x="158248" y="455281"/>
                  </a:lnTo>
                  <a:close/>
                </a:path>
              </a:pathLst>
            </a:custGeom>
            <a:solidFill>
              <a:schemeClr val="accent3"/>
            </a:solidFill>
            <a:ln w="5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8B59A82-993C-D14C-EE03-53A2055A98EC}"/>
                </a:ext>
              </a:extLst>
            </p:cNvPr>
            <p:cNvSpPr/>
            <p:nvPr/>
          </p:nvSpPr>
          <p:spPr>
            <a:xfrm>
              <a:off x="7420357" y="2183767"/>
              <a:ext cx="1951609" cy="1878591"/>
            </a:xfrm>
            <a:custGeom>
              <a:avLst/>
              <a:gdLst>
                <a:gd name="connsiteX0" fmla="*/ 1287664 w 1973226"/>
                <a:gd name="connsiteY0" fmla="*/ 1825275 h 1899400"/>
                <a:gd name="connsiteX1" fmla="*/ 1287664 w 1973226"/>
                <a:gd name="connsiteY1" fmla="*/ 1825275 h 1899400"/>
                <a:gd name="connsiteX2" fmla="*/ 1260025 w 1973226"/>
                <a:gd name="connsiteY2" fmla="*/ 1819855 h 1899400"/>
                <a:gd name="connsiteX3" fmla="*/ 1177649 w 1973226"/>
                <a:gd name="connsiteY3" fmla="*/ 1795468 h 1899400"/>
                <a:gd name="connsiteX4" fmla="*/ 1219379 w 1973226"/>
                <a:gd name="connsiteY4" fmla="*/ 1754280 h 1899400"/>
                <a:gd name="connsiteX5" fmla="*/ 1321265 w 1973226"/>
                <a:gd name="connsiteY5" fmla="*/ 1722847 h 1899400"/>
                <a:gd name="connsiteX6" fmla="*/ 1350530 w 1973226"/>
                <a:gd name="connsiteY6" fmla="*/ 1679491 h 1899400"/>
                <a:gd name="connsiteX7" fmla="*/ 1298503 w 1973226"/>
                <a:gd name="connsiteY7" fmla="*/ 1631258 h 1899400"/>
                <a:gd name="connsiteX8" fmla="*/ 1282245 w 1973226"/>
                <a:gd name="connsiteY8" fmla="*/ 1624213 h 1899400"/>
                <a:gd name="connsiteX9" fmla="*/ 1134294 w 1973226"/>
                <a:gd name="connsiteY9" fmla="*/ 1566224 h 1899400"/>
                <a:gd name="connsiteX10" fmla="*/ 755473 w 1973226"/>
                <a:gd name="connsiteY10" fmla="*/ 1417189 h 1899400"/>
                <a:gd name="connsiteX11" fmla="*/ 737047 w 1973226"/>
                <a:gd name="connsiteY11" fmla="*/ 1409602 h 1899400"/>
                <a:gd name="connsiteX12" fmla="*/ 702904 w 1973226"/>
                <a:gd name="connsiteY12" fmla="*/ 1395511 h 1899400"/>
                <a:gd name="connsiteX13" fmla="*/ 634619 w 1973226"/>
                <a:gd name="connsiteY13" fmla="*/ 1366788 h 1899400"/>
                <a:gd name="connsiteX14" fmla="*/ 615651 w 1973226"/>
                <a:gd name="connsiteY14" fmla="*/ 1358117 h 1899400"/>
                <a:gd name="connsiteX15" fmla="*/ 598309 w 1973226"/>
                <a:gd name="connsiteY15" fmla="*/ 1349446 h 1899400"/>
                <a:gd name="connsiteX16" fmla="*/ 537611 w 1973226"/>
                <a:gd name="connsiteY16" fmla="*/ 1313677 h 1899400"/>
                <a:gd name="connsiteX17" fmla="*/ 484500 w 1973226"/>
                <a:gd name="connsiteY17" fmla="*/ 1281703 h 1899400"/>
                <a:gd name="connsiteX18" fmla="*/ 126815 w 1973226"/>
                <a:gd name="connsiteY18" fmla="*/ 900172 h 1899400"/>
                <a:gd name="connsiteX19" fmla="*/ 14633 w 1973226"/>
                <a:gd name="connsiteY19" fmla="*/ 776609 h 1899400"/>
                <a:gd name="connsiteX20" fmla="*/ 0 w 1973226"/>
                <a:gd name="connsiteY20" fmla="*/ 760350 h 1899400"/>
                <a:gd name="connsiteX21" fmla="*/ 2168 w 1973226"/>
                <a:gd name="connsiteY21" fmla="*/ 758725 h 1899400"/>
                <a:gd name="connsiteX22" fmla="*/ 466074 w 1973226"/>
                <a:gd name="connsiteY22" fmla="*/ 325710 h 1899400"/>
                <a:gd name="connsiteX23" fmla="*/ 482332 w 1973226"/>
                <a:gd name="connsiteY23" fmla="*/ 312703 h 1899400"/>
                <a:gd name="connsiteX24" fmla="*/ 517017 w 1973226"/>
                <a:gd name="connsiteY24" fmla="*/ 287773 h 1899400"/>
                <a:gd name="connsiteX25" fmla="*/ 552785 w 1973226"/>
                <a:gd name="connsiteY25" fmla="*/ 271515 h 1899400"/>
                <a:gd name="connsiteX26" fmla="*/ 616735 w 1973226"/>
                <a:gd name="connsiteY26" fmla="*/ 244418 h 1899400"/>
                <a:gd name="connsiteX27" fmla="*/ 651961 w 1973226"/>
                <a:gd name="connsiteY27" fmla="*/ 185887 h 1899400"/>
                <a:gd name="connsiteX28" fmla="*/ 654129 w 1973226"/>
                <a:gd name="connsiteY28" fmla="*/ 179926 h 1899400"/>
                <a:gd name="connsiteX29" fmla="*/ 638413 w 1973226"/>
                <a:gd name="connsiteY29" fmla="*/ 1084 h 1899400"/>
                <a:gd name="connsiteX30" fmla="*/ 652503 w 1973226"/>
                <a:gd name="connsiteY30" fmla="*/ 2710 h 1899400"/>
                <a:gd name="connsiteX31" fmla="*/ 651961 w 1973226"/>
                <a:gd name="connsiteY31" fmla="*/ 0 h 1899400"/>
                <a:gd name="connsiteX32" fmla="*/ 1650768 w 1973226"/>
                <a:gd name="connsiteY32" fmla="*/ 38478 h 1899400"/>
                <a:gd name="connsiteX33" fmla="*/ 1969433 w 1973226"/>
                <a:gd name="connsiteY33" fmla="*/ 50943 h 1899400"/>
                <a:gd name="connsiteX34" fmla="*/ 1969433 w 1973226"/>
                <a:gd name="connsiteY34" fmla="*/ 52027 h 1899400"/>
                <a:gd name="connsiteX35" fmla="*/ 1969433 w 1973226"/>
                <a:gd name="connsiteY35" fmla="*/ 58530 h 1899400"/>
                <a:gd name="connsiteX36" fmla="*/ 1969433 w 1973226"/>
                <a:gd name="connsiteY36" fmla="*/ 62324 h 1899400"/>
                <a:gd name="connsiteX37" fmla="*/ 1971600 w 1973226"/>
                <a:gd name="connsiteY37" fmla="*/ 73705 h 1899400"/>
                <a:gd name="connsiteX38" fmla="*/ 1973226 w 1973226"/>
                <a:gd name="connsiteY38" fmla="*/ 82376 h 1899400"/>
                <a:gd name="connsiteX39" fmla="*/ 1923909 w 1973226"/>
                <a:gd name="connsiteY39" fmla="*/ 172881 h 1899400"/>
                <a:gd name="connsiteX40" fmla="*/ 1797094 w 1973226"/>
                <a:gd name="connsiteY40" fmla="*/ 287231 h 1899400"/>
                <a:gd name="connsiteX41" fmla="*/ 1725015 w 1973226"/>
                <a:gd name="connsiteY41" fmla="*/ 428137 h 1899400"/>
                <a:gd name="connsiteX42" fmla="*/ 1780835 w 1973226"/>
                <a:gd name="connsiteY42" fmla="*/ 495881 h 1899400"/>
                <a:gd name="connsiteX43" fmla="*/ 1800887 w 1973226"/>
                <a:gd name="connsiteY43" fmla="*/ 492087 h 1899400"/>
                <a:gd name="connsiteX44" fmla="*/ 1807391 w 1973226"/>
                <a:gd name="connsiteY44" fmla="*/ 489919 h 1899400"/>
                <a:gd name="connsiteX45" fmla="*/ 1881095 w 1973226"/>
                <a:gd name="connsiteY45" fmla="*/ 519184 h 1899400"/>
                <a:gd name="connsiteX46" fmla="*/ 1938542 w 1973226"/>
                <a:gd name="connsiteY46" fmla="*/ 614567 h 1899400"/>
                <a:gd name="connsiteX47" fmla="*/ 1940709 w 1973226"/>
                <a:gd name="connsiteY47" fmla="*/ 622154 h 1899400"/>
                <a:gd name="connsiteX48" fmla="*/ 1943961 w 1973226"/>
                <a:gd name="connsiteY48" fmla="*/ 654129 h 1899400"/>
                <a:gd name="connsiteX49" fmla="*/ 1932580 w 1973226"/>
                <a:gd name="connsiteY49" fmla="*/ 821590 h 1899400"/>
                <a:gd name="connsiteX50" fmla="*/ 1928245 w 1973226"/>
                <a:gd name="connsiteY50" fmla="*/ 862778 h 1899400"/>
                <a:gd name="connsiteX51" fmla="*/ 1926619 w 1973226"/>
                <a:gd name="connsiteY51" fmla="*/ 887708 h 1899400"/>
                <a:gd name="connsiteX52" fmla="*/ 1877302 w 1973226"/>
                <a:gd name="connsiteY52" fmla="*/ 1013439 h 1899400"/>
                <a:gd name="connsiteX53" fmla="*/ 1796010 w 1973226"/>
                <a:gd name="connsiteY53" fmla="*/ 1079015 h 1899400"/>
                <a:gd name="connsiteX54" fmla="*/ 1738022 w 1973226"/>
                <a:gd name="connsiteY54" fmla="*/ 1126164 h 1899400"/>
                <a:gd name="connsiteX55" fmla="*/ 1709298 w 1973226"/>
                <a:gd name="connsiteY55" fmla="*/ 1185236 h 1899400"/>
                <a:gd name="connsiteX56" fmla="*/ 1684369 w 1973226"/>
                <a:gd name="connsiteY56" fmla="*/ 1367872 h 1899400"/>
                <a:gd name="connsiteX57" fmla="*/ 1668652 w 1973226"/>
                <a:gd name="connsiteY57" fmla="*/ 1422609 h 1899400"/>
                <a:gd name="connsiteX58" fmla="*/ 1645349 w 1973226"/>
                <a:gd name="connsiteY58" fmla="*/ 1466506 h 1899400"/>
                <a:gd name="connsiteX59" fmla="*/ 1637762 w 1973226"/>
                <a:gd name="connsiteY59" fmla="*/ 1519075 h 1899400"/>
                <a:gd name="connsiteX60" fmla="*/ 1686537 w 1973226"/>
                <a:gd name="connsiteY60" fmla="*/ 1545088 h 1899400"/>
                <a:gd name="connsiteX61" fmla="*/ 1674072 w 1973226"/>
                <a:gd name="connsiteY61" fmla="*/ 1581399 h 1899400"/>
                <a:gd name="connsiteX62" fmla="*/ 1674072 w 1973226"/>
                <a:gd name="connsiteY62" fmla="*/ 1584650 h 1899400"/>
                <a:gd name="connsiteX63" fmla="*/ 1661065 w 1973226"/>
                <a:gd name="connsiteY63" fmla="*/ 1712008 h 1899400"/>
                <a:gd name="connsiteX64" fmla="*/ 1651310 w 1973226"/>
                <a:gd name="connsiteY64" fmla="*/ 1724473 h 1899400"/>
                <a:gd name="connsiteX65" fmla="*/ 1648600 w 1973226"/>
                <a:gd name="connsiteY65" fmla="*/ 1782461 h 1899400"/>
                <a:gd name="connsiteX66" fmla="*/ 1649142 w 1973226"/>
                <a:gd name="connsiteY66" fmla="*/ 1783003 h 1899400"/>
                <a:gd name="connsiteX67" fmla="*/ 1584651 w 1973226"/>
                <a:gd name="connsiteY67" fmla="*/ 1810642 h 1899400"/>
                <a:gd name="connsiteX68" fmla="*/ 1503901 w 1973226"/>
                <a:gd name="connsiteY68" fmla="*/ 1843701 h 1899400"/>
                <a:gd name="connsiteX69" fmla="*/ 1453500 w 1973226"/>
                <a:gd name="connsiteY69" fmla="*/ 1889224 h 1899400"/>
                <a:gd name="connsiteX70" fmla="*/ 1453500 w 1973226"/>
                <a:gd name="connsiteY70" fmla="*/ 1889224 h 1899400"/>
                <a:gd name="connsiteX71" fmla="*/ 1409060 w 1973226"/>
                <a:gd name="connsiteY71" fmla="*/ 1896269 h 1899400"/>
                <a:gd name="connsiteX72" fmla="*/ 1381421 w 1973226"/>
                <a:gd name="connsiteY72" fmla="*/ 1896812 h 1899400"/>
                <a:gd name="connsiteX73" fmla="*/ 1352156 w 1973226"/>
                <a:gd name="connsiteY73" fmla="*/ 1871882 h 1899400"/>
                <a:gd name="connsiteX74" fmla="*/ 1287664 w 1973226"/>
                <a:gd name="connsiteY74" fmla="*/ 1825275 h 1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73226" h="1899400">
                  <a:moveTo>
                    <a:pt x="1287664" y="1825275"/>
                  </a:moveTo>
                  <a:lnTo>
                    <a:pt x="1287664" y="1825275"/>
                  </a:lnTo>
                  <a:cubicBezTo>
                    <a:pt x="1279535" y="1823649"/>
                    <a:pt x="1269780" y="1821481"/>
                    <a:pt x="1260025" y="1819855"/>
                  </a:cubicBezTo>
                  <a:cubicBezTo>
                    <a:pt x="1238347" y="1815520"/>
                    <a:pt x="1187946" y="1806307"/>
                    <a:pt x="1177649" y="1795468"/>
                  </a:cubicBezTo>
                  <a:cubicBezTo>
                    <a:pt x="1179275" y="1776499"/>
                    <a:pt x="1205288" y="1754822"/>
                    <a:pt x="1219379" y="1754280"/>
                  </a:cubicBezTo>
                  <a:cubicBezTo>
                    <a:pt x="1259483" y="1752112"/>
                    <a:pt x="1290916" y="1741815"/>
                    <a:pt x="1321265" y="1722847"/>
                  </a:cubicBezTo>
                  <a:cubicBezTo>
                    <a:pt x="1330478" y="1716885"/>
                    <a:pt x="1352156" y="1703337"/>
                    <a:pt x="1350530" y="1679491"/>
                  </a:cubicBezTo>
                  <a:cubicBezTo>
                    <a:pt x="1348904" y="1654562"/>
                    <a:pt x="1325601" y="1643723"/>
                    <a:pt x="1298503" y="1631258"/>
                  </a:cubicBezTo>
                  <a:cubicBezTo>
                    <a:pt x="1295793" y="1630174"/>
                    <a:pt x="1290374" y="1627464"/>
                    <a:pt x="1282245" y="1624213"/>
                  </a:cubicBezTo>
                  <a:cubicBezTo>
                    <a:pt x="1257857" y="1614457"/>
                    <a:pt x="1209624" y="1595489"/>
                    <a:pt x="1134294" y="1566224"/>
                  </a:cubicBezTo>
                  <a:cubicBezTo>
                    <a:pt x="1030240" y="1525578"/>
                    <a:pt x="873617" y="1464339"/>
                    <a:pt x="755473" y="1417189"/>
                  </a:cubicBezTo>
                  <a:cubicBezTo>
                    <a:pt x="749512" y="1414480"/>
                    <a:pt x="743008" y="1412312"/>
                    <a:pt x="737047" y="1409602"/>
                  </a:cubicBezTo>
                  <a:cubicBezTo>
                    <a:pt x="725124" y="1404725"/>
                    <a:pt x="713743" y="1399847"/>
                    <a:pt x="702904" y="1395511"/>
                  </a:cubicBezTo>
                  <a:cubicBezTo>
                    <a:pt x="675807" y="1384130"/>
                    <a:pt x="652503" y="1374375"/>
                    <a:pt x="634619" y="1366788"/>
                  </a:cubicBezTo>
                  <a:cubicBezTo>
                    <a:pt x="627574" y="1363536"/>
                    <a:pt x="621070" y="1360827"/>
                    <a:pt x="615651" y="1358117"/>
                  </a:cubicBezTo>
                  <a:cubicBezTo>
                    <a:pt x="607522" y="1354323"/>
                    <a:pt x="601560" y="1351614"/>
                    <a:pt x="598309" y="1349446"/>
                  </a:cubicBezTo>
                  <a:cubicBezTo>
                    <a:pt x="572837" y="1333729"/>
                    <a:pt x="553869" y="1322890"/>
                    <a:pt x="537611" y="1313677"/>
                  </a:cubicBezTo>
                  <a:cubicBezTo>
                    <a:pt x="519184" y="1303381"/>
                    <a:pt x="504010" y="1294167"/>
                    <a:pt x="484500" y="1281703"/>
                  </a:cubicBezTo>
                  <a:cubicBezTo>
                    <a:pt x="461738" y="1265444"/>
                    <a:pt x="288315" y="1077931"/>
                    <a:pt x="126815" y="900172"/>
                  </a:cubicBezTo>
                  <a:cubicBezTo>
                    <a:pt x="92673" y="862778"/>
                    <a:pt x="55279" y="821590"/>
                    <a:pt x="14633" y="776609"/>
                  </a:cubicBezTo>
                  <a:cubicBezTo>
                    <a:pt x="9213" y="770648"/>
                    <a:pt x="4336" y="765228"/>
                    <a:pt x="0" y="760350"/>
                  </a:cubicBezTo>
                  <a:lnTo>
                    <a:pt x="2168" y="758725"/>
                  </a:lnTo>
                  <a:cubicBezTo>
                    <a:pt x="102970" y="663342"/>
                    <a:pt x="390743" y="390743"/>
                    <a:pt x="466074" y="325710"/>
                  </a:cubicBezTo>
                  <a:cubicBezTo>
                    <a:pt x="473661" y="319206"/>
                    <a:pt x="479622" y="314329"/>
                    <a:pt x="482332" y="312703"/>
                  </a:cubicBezTo>
                  <a:cubicBezTo>
                    <a:pt x="496965" y="304574"/>
                    <a:pt x="508346" y="295361"/>
                    <a:pt x="517017" y="287773"/>
                  </a:cubicBezTo>
                  <a:cubicBezTo>
                    <a:pt x="533275" y="274225"/>
                    <a:pt x="539237" y="269889"/>
                    <a:pt x="552785" y="271515"/>
                  </a:cubicBezTo>
                  <a:cubicBezTo>
                    <a:pt x="579340" y="274767"/>
                    <a:pt x="600477" y="261760"/>
                    <a:pt x="616735" y="244418"/>
                  </a:cubicBezTo>
                  <a:cubicBezTo>
                    <a:pt x="637329" y="222740"/>
                    <a:pt x="649252" y="194017"/>
                    <a:pt x="651961" y="185887"/>
                  </a:cubicBezTo>
                  <a:lnTo>
                    <a:pt x="654129" y="179926"/>
                  </a:lnTo>
                  <a:lnTo>
                    <a:pt x="638413" y="1084"/>
                  </a:lnTo>
                  <a:lnTo>
                    <a:pt x="652503" y="2710"/>
                  </a:lnTo>
                  <a:lnTo>
                    <a:pt x="651961" y="0"/>
                  </a:lnTo>
                  <a:lnTo>
                    <a:pt x="1650768" y="38478"/>
                  </a:lnTo>
                  <a:lnTo>
                    <a:pt x="1969433" y="50943"/>
                  </a:lnTo>
                  <a:cubicBezTo>
                    <a:pt x="1969433" y="51485"/>
                    <a:pt x="1969433" y="51485"/>
                    <a:pt x="1969433" y="52027"/>
                  </a:cubicBezTo>
                  <a:cubicBezTo>
                    <a:pt x="1969433" y="54195"/>
                    <a:pt x="1969433" y="56362"/>
                    <a:pt x="1969433" y="58530"/>
                  </a:cubicBezTo>
                  <a:cubicBezTo>
                    <a:pt x="1969433" y="59614"/>
                    <a:pt x="1969433" y="60698"/>
                    <a:pt x="1969433" y="62324"/>
                  </a:cubicBezTo>
                  <a:cubicBezTo>
                    <a:pt x="1969975" y="66117"/>
                    <a:pt x="1970516" y="69369"/>
                    <a:pt x="1971600" y="73705"/>
                  </a:cubicBezTo>
                  <a:cubicBezTo>
                    <a:pt x="1972684" y="76956"/>
                    <a:pt x="1973226" y="79666"/>
                    <a:pt x="1973226" y="82376"/>
                  </a:cubicBezTo>
                  <a:cubicBezTo>
                    <a:pt x="1973226" y="93215"/>
                    <a:pt x="1954800" y="132777"/>
                    <a:pt x="1923909" y="172881"/>
                  </a:cubicBezTo>
                  <a:cubicBezTo>
                    <a:pt x="1867547" y="246044"/>
                    <a:pt x="1823649" y="275309"/>
                    <a:pt x="1797094" y="287231"/>
                  </a:cubicBezTo>
                  <a:cubicBezTo>
                    <a:pt x="1725015" y="318122"/>
                    <a:pt x="1708215" y="351181"/>
                    <a:pt x="1725015" y="428137"/>
                  </a:cubicBezTo>
                  <a:cubicBezTo>
                    <a:pt x="1729350" y="448731"/>
                    <a:pt x="1739647" y="496965"/>
                    <a:pt x="1780835" y="495881"/>
                  </a:cubicBezTo>
                  <a:cubicBezTo>
                    <a:pt x="1788965" y="495881"/>
                    <a:pt x="1795468" y="493713"/>
                    <a:pt x="1800887" y="492087"/>
                  </a:cubicBezTo>
                  <a:cubicBezTo>
                    <a:pt x="1803597" y="491003"/>
                    <a:pt x="1806849" y="490461"/>
                    <a:pt x="1807391" y="489919"/>
                  </a:cubicBezTo>
                  <a:cubicBezTo>
                    <a:pt x="1827443" y="489377"/>
                    <a:pt x="1864837" y="499132"/>
                    <a:pt x="1881095" y="519184"/>
                  </a:cubicBezTo>
                  <a:cubicBezTo>
                    <a:pt x="1903857" y="546824"/>
                    <a:pt x="1920657" y="566334"/>
                    <a:pt x="1938542" y="614567"/>
                  </a:cubicBezTo>
                  <a:cubicBezTo>
                    <a:pt x="1939625" y="616735"/>
                    <a:pt x="1940168" y="619444"/>
                    <a:pt x="1940709" y="622154"/>
                  </a:cubicBezTo>
                  <a:cubicBezTo>
                    <a:pt x="1942877" y="630825"/>
                    <a:pt x="1943419" y="641664"/>
                    <a:pt x="1943961" y="654129"/>
                  </a:cubicBezTo>
                  <a:cubicBezTo>
                    <a:pt x="1945587" y="704530"/>
                    <a:pt x="1937458" y="779860"/>
                    <a:pt x="1932580" y="821590"/>
                  </a:cubicBezTo>
                  <a:cubicBezTo>
                    <a:pt x="1930412" y="838933"/>
                    <a:pt x="1929329" y="853565"/>
                    <a:pt x="1928245" y="862778"/>
                  </a:cubicBezTo>
                  <a:cubicBezTo>
                    <a:pt x="1927703" y="870908"/>
                    <a:pt x="1927161" y="879037"/>
                    <a:pt x="1926619" y="887708"/>
                  </a:cubicBezTo>
                  <a:cubicBezTo>
                    <a:pt x="1924451" y="927812"/>
                    <a:pt x="1922283" y="969542"/>
                    <a:pt x="1877302" y="1013439"/>
                  </a:cubicBezTo>
                  <a:cubicBezTo>
                    <a:pt x="1844785" y="1044872"/>
                    <a:pt x="1818772" y="1062756"/>
                    <a:pt x="1796010" y="1079015"/>
                  </a:cubicBezTo>
                  <a:cubicBezTo>
                    <a:pt x="1775416" y="1093106"/>
                    <a:pt x="1755906" y="1106654"/>
                    <a:pt x="1738022" y="1126164"/>
                  </a:cubicBezTo>
                  <a:cubicBezTo>
                    <a:pt x="1726099" y="1139171"/>
                    <a:pt x="1716886" y="1160307"/>
                    <a:pt x="1709298" y="1185236"/>
                  </a:cubicBezTo>
                  <a:cubicBezTo>
                    <a:pt x="1687621" y="1259483"/>
                    <a:pt x="1684369" y="1365704"/>
                    <a:pt x="1684369" y="1367872"/>
                  </a:cubicBezTo>
                  <a:cubicBezTo>
                    <a:pt x="1684911" y="1379253"/>
                    <a:pt x="1678950" y="1399305"/>
                    <a:pt x="1668652" y="1422609"/>
                  </a:cubicBezTo>
                  <a:cubicBezTo>
                    <a:pt x="1662149" y="1436699"/>
                    <a:pt x="1654562" y="1451332"/>
                    <a:pt x="1645349" y="1466506"/>
                  </a:cubicBezTo>
                  <a:cubicBezTo>
                    <a:pt x="1640471" y="1474094"/>
                    <a:pt x="1626381" y="1496855"/>
                    <a:pt x="1637762" y="1519075"/>
                  </a:cubicBezTo>
                  <a:cubicBezTo>
                    <a:pt x="1646433" y="1536417"/>
                    <a:pt x="1663775" y="1542379"/>
                    <a:pt x="1686537" y="1545088"/>
                  </a:cubicBezTo>
                  <a:cubicBezTo>
                    <a:pt x="1678950" y="1553760"/>
                    <a:pt x="1674072" y="1566224"/>
                    <a:pt x="1674072" y="1581399"/>
                  </a:cubicBezTo>
                  <a:lnTo>
                    <a:pt x="1674072" y="1584650"/>
                  </a:lnTo>
                  <a:cubicBezTo>
                    <a:pt x="1676240" y="1682743"/>
                    <a:pt x="1664859" y="1706588"/>
                    <a:pt x="1661065" y="1712008"/>
                  </a:cubicBezTo>
                  <a:cubicBezTo>
                    <a:pt x="1657272" y="1717427"/>
                    <a:pt x="1654020" y="1721221"/>
                    <a:pt x="1651310" y="1724473"/>
                  </a:cubicBezTo>
                  <a:cubicBezTo>
                    <a:pt x="1633968" y="1745608"/>
                    <a:pt x="1633426" y="1759699"/>
                    <a:pt x="1648600" y="1782461"/>
                  </a:cubicBezTo>
                  <a:cubicBezTo>
                    <a:pt x="1648600" y="1782461"/>
                    <a:pt x="1648600" y="1783003"/>
                    <a:pt x="1649142" y="1783003"/>
                  </a:cubicBezTo>
                  <a:cubicBezTo>
                    <a:pt x="1632884" y="1788964"/>
                    <a:pt x="1610122" y="1799261"/>
                    <a:pt x="1584651" y="1810642"/>
                  </a:cubicBezTo>
                  <a:cubicBezTo>
                    <a:pt x="1554844" y="1824191"/>
                    <a:pt x="1517449" y="1840991"/>
                    <a:pt x="1503901" y="1843701"/>
                  </a:cubicBezTo>
                  <a:cubicBezTo>
                    <a:pt x="1480597" y="1849120"/>
                    <a:pt x="1467049" y="1869714"/>
                    <a:pt x="1453500" y="1889224"/>
                  </a:cubicBezTo>
                  <a:cubicBezTo>
                    <a:pt x="1453500" y="1889224"/>
                    <a:pt x="1453500" y="1889224"/>
                    <a:pt x="1453500" y="1889224"/>
                  </a:cubicBezTo>
                  <a:cubicBezTo>
                    <a:pt x="1434532" y="1888682"/>
                    <a:pt x="1419899" y="1893018"/>
                    <a:pt x="1409060" y="1896269"/>
                  </a:cubicBezTo>
                  <a:cubicBezTo>
                    <a:pt x="1396054" y="1900063"/>
                    <a:pt x="1391718" y="1900605"/>
                    <a:pt x="1381421" y="1896812"/>
                  </a:cubicBezTo>
                  <a:cubicBezTo>
                    <a:pt x="1368956" y="1891934"/>
                    <a:pt x="1361369" y="1883263"/>
                    <a:pt x="1352156" y="1871882"/>
                  </a:cubicBezTo>
                  <a:cubicBezTo>
                    <a:pt x="1340233" y="1853456"/>
                    <a:pt x="1322891" y="1832862"/>
                    <a:pt x="1287664" y="1825275"/>
                  </a:cubicBezTo>
                </a:path>
              </a:pathLst>
            </a:custGeom>
            <a:solidFill>
              <a:schemeClr val="bg2"/>
            </a:solidFill>
            <a:ln w="5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A8A6A48-A225-627F-8AEA-85E77B71075E}"/>
                </a:ext>
              </a:extLst>
            </p:cNvPr>
            <p:cNvSpPr/>
            <p:nvPr/>
          </p:nvSpPr>
          <p:spPr>
            <a:xfrm>
              <a:off x="9400910" y="521067"/>
              <a:ext cx="1390943" cy="2198173"/>
            </a:xfrm>
            <a:custGeom>
              <a:avLst/>
              <a:gdLst>
                <a:gd name="connsiteX0" fmla="*/ 685020 w 1406350"/>
                <a:gd name="connsiteY0" fmla="*/ 2198134 h 2222521"/>
                <a:gd name="connsiteX1" fmla="*/ 685020 w 1406350"/>
                <a:gd name="connsiteY1" fmla="*/ 2198134 h 2222521"/>
                <a:gd name="connsiteX2" fmla="*/ 670387 w 1406350"/>
                <a:gd name="connsiteY2" fmla="*/ 2193256 h 2222521"/>
                <a:gd name="connsiteX3" fmla="*/ 637870 w 1406350"/>
                <a:gd name="connsiteY3" fmla="*/ 2180249 h 2222521"/>
                <a:gd name="connsiteX4" fmla="*/ 625948 w 1406350"/>
                <a:gd name="connsiteY4" fmla="*/ 2179165 h 2222521"/>
                <a:gd name="connsiteX5" fmla="*/ 582050 w 1406350"/>
                <a:gd name="connsiteY5" fmla="*/ 2209515 h 2222521"/>
                <a:gd name="connsiteX6" fmla="*/ 571753 w 1406350"/>
                <a:gd name="connsiteY6" fmla="*/ 2222521 h 2222521"/>
                <a:gd name="connsiteX7" fmla="*/ 560372 w 1406350"/>
                <a:gd name="connsiteY7" fmla="*/ 2211140 h 2222521"/>
                <a:gd name="connsiteX8" fmla="*/ 553869 w 1406350"/>
                <a:gd name="connsiteY8" fmla="*/ 2204637 h 2222521"/>
                <a:gd name="connsiteX9" fmla="*/ 488835 w 1406350"/>
                <a:gd name="connsiteY9" fmla="*/ 2172662 h 2222521"/>
                <a:gd name="connsiteX10" fmla="*/ 461738 w 1406350"/>
                <a:gd name="connsiteY10" fmla="*/ 2146107 h 2222521"/>
                <a:gd name="connsiteX11" fmla="*/ 424344 w 1406350"/>
                <a:gd name="connsiteY11" fmla="*/ 2095706 h 2222521"/>
                <a:gd name="connsiteX12" fmla="*/ 402666 w 1406350"/>
                <a:gd name="connsiteY12" fmla="*/ 2041511 h 2222521"/>
                <a:gd name="connsiteX13" fmla="*/ 416756 w 1406350"/>
                <a:gd name="connsiteY13" fmla="*/ 2006827 h 2222521"/>
                <a:gd name="connsiteX14" fmla="*/ 431931 w 1406350"/>
                <a:gd name="connsiteY14" fmla="*/ 1951006 h 2222521"/>
                <a:gd name="connsiteX15" fmla="*/ 363646 w 1406350"/>
                <a:gd name="connsiteY15" fmla="*/ 1906025 h 2222521"/>
                <a:gd name="connsiteX16" fmla="*/ 346303 w 1406350"/>
                <a:gd name="connsiteY16" fmla="*/ 1909276 h 2222521"/>
                <a:gd name="connsiteX17" fmla="*/ 345762 w 1406350"/>
                <a:gd name="connsiteY17" fmla="*/ 1892476 h 2222521"/>
                <a:gd name="connsiteX18" fmla="*/ 332755 w 1406350"/>
                <a:gd name="connsiteY18" fmla="*/ 1832862 h 2222521"/>
                <a:gd name="connsiteX19" fmla="*/ 279644 w 1406350"/>
                <a:gd name="connsiteY19" fmla="*/ 1812268 h 2222521"/>
                <a:gd name="connsiteX20" fmla="*/ 259592 w 1406350"/>
                <a:gd name="connsiteY20" fmla="*/ 1814978 h 2222521"/>
                <a:gd name="connsiteX21" fmla="*/ 164210 w 1406350"/>
                <a:gd name="connsiteY21" fmla="*/ 1718511 h 2222521"/>
                <a:gd name="connsiteX22" fmla="*/ 121938 w 1406350"/>
                <a:gd name="connsiteY22" fmla="*/ 1685995 h 2222521"/>
                <a:gd name="connsiteX23" fmla="*/ 55278 w 1406350"/>
                <a:gd name="connsiteY23" fmla="*/ 1647516 h 2222521"/>
                <a:gd name="connsiteX24" fmla="*/ 48233 w 1406350"/>
                <a:gd name="connsiteY24" fmla="*/ 1647516 h 2222521"/>
                <a:gd name="connsiteX25" fmla="*/ 43356 w 1406350"/>
                <a:gd name="connsiteY25" fmla="*/ 1648058 h 2222521"/>
                <a:gd name="connsiteX26" fmla="*/ 42814 w 1406350"/>
                <a:gd name="connsiteY26" fmla="*/ 1648058 h 2222521"/>
                <a:gd name="connsiteX27" fmla="*/ 42814 w 1406350"/>
                <a:gd name="connsiteY27" fmla="*/ 1648058 h 2222521"/>
                <a:gd name="connsiteX28" fmla="*/ 42272 w 1406350"/>
                <a:gd name="connsiteY28" fmla="*/ 1648058 h 2222521"/>
                <a:gd name="connsiteX29" fmla="*/ 36852 w 1406350"/>
                <a:gd name="connsiteY29" fmla="*/ 1649684 h 2222521"/>
                <a:gd name="connsiteX30" fmla="*/ 35227 w 1406350"/>
                <a:gd name="connsiteY30" fmla="*/ 1650768 h 2222521"/>
                <a:gd name="connsiteX31" fmla="*/ 30891 w 1406350"/>
                <a:gd name="connsiteY31" fmla="*/ 1652936 h 2222521"/>
                <a:gd name="connsiteX32" fmla="*/ 34143 w 1406350"/>
                <a:gd name="connsiteY32" fmla="*/ 1646974 h 2222521"/>
                <a:gd name="connsiteX33" fmla="*/ 34684 w 1406350"/>
                <a:gd name="connsiteY33" fmla="*/ 1645891 h 2222521"/>
                <a:gd name="connsiteX34" fmla="*/ 37394 w 1406350"/>
                <a:gd name="connsiteY34" fmla="*/ 1637761 h 2222521"/>
                <a:gd name="connsiteX35" fmla="*/ 37936 w 1406350"/>
                <a:gd name="connsiteY35" fmla="*/ 1635052 h 2222521"/>
                <a:gd name="connsiteX36" fmla="*/ 40646 w 1406350"/>
                <a:gd name="connsiteY36" fmla="*/ 1621503 h 2222521"/>
                <a:gd name="connsiteX37" fmla="*/ 43356 w 1406350"/>
                <a:gd name="connsiteY37" fmla="*/ 1605245 h 2222521"/>
                <a:gd name="connsiteX38" fmla="*/ 26555 w 1406350"/>
                <a:gd name="connsiteY38" fmla="*/ 1554302 h 2222521"/>
                <a:gd name="connsiteX39" fmla="*/ 20052 w 1406350"/>
                <a:gd name="connsiteY39" fmla="*/ 1546714 h 2222521"/>
                <a:gd name="connsiteX40" fmla="*/ 0 w 1406350"/>
                <a:gd name="connsiteY40" fmla="*/ 1473010 h 2222521"/>
                <a:gd name="connsiteX41" fmla="*/ 4336 w 1406350"/>
                <a:gd name="connsiteY41" fmla="*/ 0 h 2222521"/>
                <a:gd name="connsiteX42" fmla="*/ 14632 w 1406350"/>
                <a:gd name="connsiteY42" fmla="*/ 14091 h 2222521"/>
                <a:gd name="connsiteX43" fmla="*/ 30349 w 1406350"/>
                <a:gd name="connsiteY43" fmla="*/ 37936 h 2222521"/>
                <a:gd name="connsiteX44" fmla="*/ 63950 w 1406350"/>
                <a:gd name="connsiteY44" fmla="*/ 76956 h 2222521"/>
                <a:gd name="connsiteX45" fmla="*/ 64491 w 1406350"/>
                <a:gd name="connsiteY45" fmla="*/ 77498 h 2222521"/>
                <a:gd name="connsiteX46" fmla="*/ 41188 w 1406350"/>
                <a:gd name="connsiteY46" fmla="*/ 125190 h 2222521"/>
                <a:gd name="connsiteX47" fmla="*/ 74246 w 1406350"/>
                <a:gd name="connsiteY47" fmla="*/ 182094 h 2222521"/>
                <a:gd name="connsiteX48" fmla="*/ 92131 w 1406350"/>
                <a:gd name="connsiteY48" fmla="*/ 193475 h 2222521"/>
                <a:gd name="connsiteX49" fmla="*/ 187513 w 1406350"/>
                <a:gd name="connsiteY49" fmla="*/ 236830 h 2222521"/>
                <a:gd name="connsiteX50" fmla="*/ 230869 w 1406350"/>
                <a:gd name="connsiteY50" fmla="*/ 244418 h 2222521"/>
                <a:gd name="connsiteX51" fmla="*/ 226533 w 1406350"/>
                <a:gd name="connsiteY51" fmla="*/ 256341 h 2222521"/>
                <a:gd name="connsiteX52" fmla="*/ 224366 w 1406350"/>
                <a:gd name="connsiteY52" fmla="*/ 260134 h 2222521"/>
                <a:gd name="connsiteX53" fmla="*/ 214069 w 1406350"/>
                <a:gd name="connsiteY53" fmla="*/ 270431 h 2222521"/>
                <a:gd name="connsiteX54" fmla="*/ 214611 w 1406350"/>
                <a:gd name="connsiteY54" fmla="*/ 303490 h 2222521"/>
                <a:gd name="connsiteX55" fmla="*/ 241166 w 1406350"/>
                <a:gd name="connsiteY55" fmla="*/ 328961 h 2222521"/>
                <a:gd name="connsiteX56" fmla="*/ 257424 w 1406350"/>
                <a:gd name="connsiteY56" fmla="*/ 332755 h 2222521"/>
                <a:gd name="connsiteX57" fmla="*/ 280186 w 1406350"/>
                <a:gd name="connsiteY57" fmla="*/ 338174 h 2222521"/>
                <a:gd name="connsiteX58" fmla="*/ 288857 w 1406350"/>
                <a:gd name="connsiteY58" fmla="*/ 341968 h 2222521"/>
                <a:gd name="connsiteX59" fmla="*/ 288857 w 1406350"/>
                <a:gd name="connsiteY59" fmla="*/ 341968 h 2222521"/>
                <a:gd name="connsiteX60" fmla="*/ 291025 w 1406350"/>
                <a:gd name="connsiteY60" fmla="*/ 346304 h 2222521"/>
                <a:gd name="connsiteX61" fmla="*/ 291567 w 1406350"/>
                <a:gd name="connsiteY61" fmla="*/ 347388 h 2222521"/>
                <a:gd name="connsiteX62" fmla="*/ 268263 w 1406350"/>
                <a:gd name="connsiteY62" fmla="*/ 350639 h 2222521"/>
                <a:gd name="connsiteX63" fmla="*/ 254173 w 1406350"/>
                <a:gd name="connsiteY63" fmla="*/ 352265 h 2222521"/>
                <a:gd name="connsiteX64" fmla="*/ 238456 w 1406350"/>
                <a:gd name="connsiteY64" fmla="*/ 353891 h 2222521"/>
                <a:gd name="connsiteX65" fmla="*/ 188055 w 1406350"/>
                <a:gd name="connsiteY65" fmla="*/ 364188 h 2222521"/>
                <a:gd name="connsiteX66" fmla="*/ 150661 w 1406350"/>
                <a:gd name="connsiteY66" fmla="*/ 393995 h 2222521"/>
                <a:gd name="connsiteX67" fmla="*/ 153913 w 1406350"/>
                <a:gd name="connsiteY67" fmla="*/ 444396 h 2222521"/>
                <a:gd name="connsiteX68" fmla="*/ 248753 w 1406350"/>
                <a:gd name="connsiteY68" fmla="*/ 493171 h 2222521"/>
                <a:gd name="connsiteX69" fmla="*/ 311077 w 1406350"/>
                <a:gd name="connsiteY69" fmla="*/ 447648 h 2222521"/>
                <a:gd name="connsiteX70" fmla="*/ 352807 w 1406350"/>
                <a:gd name="connsiteY70" fmla="*/ 444396 h 2222521"/>
                <a:gd name="connsiteX71" fmla="*/ 374485 w 1406350"/>
                <a:gd name="connsiteY71" fmla="*/ 443854 h 2222521"/>
                <a:gd name="connsiteX72" fmla="*/ 417840 w 1406350"/>
                <a:gd name="connsiteY72" fmla="*/ 446022 h 2222521"/>
                <a:gd name="connsiteX73" fmla="*/ 487752 w 1406350"/>
                <a:gd name="connsiteY73" fmla="*/ 455235 h 2222521"/>
                <a:gd name="connsiteX74" fmla="*/ 488293 w 1406350"/>
                <a:gd name="connsiteY74" fmla="*/ 455235 h 2222521"/>
                <a:gd name="connsiteX75" fmla="*/ 528398 w 1406350"/>
                <a:gd name="connsiteY75" fmla="*/ 430305 h 2222521"/>
                <a:gd name="connsiteX76" fmla="*/ 565792 w 1406350"/>
                <a:gd name="connsiteY76" fmla="*/ 448189 h 2222521"/>
                <a:gd name="connsiteX77" fmla="*/ 577715 w 1406350"/>
                <a:gd name="connsiteY77" fmla="*/ 449273 h 2222521"/>
                <a:gd name="connsiteX78" fmla="*/ 627574 w 1406350"/>
                <a:gd name="connsiteY78" fmla="*/ 397247 h 2222521"/>
                <a:gd name="connsiteX79" fmla="*/ 628658 w 1406350"/>
                <a:gd name="connsiteY79" fmla="*/ 392911 h 2222521"/>
                <a:gd name="connsiteX80" fmla="*/ 640580 w 1406350"/>
                <a:gd name="connsiteY80" fmla="*/ 387492 h 2222521"/>
                <a:gd name="connsiteX81" fmla="*/ 663342 w 1406350"/>
                <a:gd name="connsiteY81" fmla="*/ 394537 h 2222521"/>
                <a:gd name="connsiteX82" fmla="*/ 663884 w 1406350"/>
                <a:gd name="connsiteY82" fmla="*/ 397247 h 2222521"/>
                <a:gd name="connsiteX83" fmla="*/ 709407 w 1406350"/>
                <a:gd name="connsiteY83" fmla="*/ 434099 h 2222521"/>
                <a:gd name="connsiteX84" fmla="*/ 731085 w 1406350"/>
                <a:gd name="connsiteY84" fmla="*/ 429763 h 2222521"/>
                <a:gd name="connsiteX85" fmla="*/ 736505 w 1406350"/>
                <a:gd name="connsiteY85" fmla="*/ 426512 h 2222521"/>
                <a:gd name="connsiteX86" fmla="*/ 754931 w 1406350"/>
                <a:gd name="connsiteY86" fmla="*/ 418382 h 2222521"/>
                <a:gd name="connsiteX87" fmla="*/ 816171 w 1406350"/>
                <a:gd name="connsiteY87" fmla="*/ 367440 h 2222521"/>
                <a:gd name="connsiteX88" fmla="*/ 821590 w 1406350"/>
                <a:gd name="connsiteY88" fmla="*/ 354433 h 2222521"/>
                <a:gd name="connsiteX89" fmla="*/ 832429 w 1406350"/>
                <a:gd name="connsiteY89" fmla="*/ 359852 h 2222521"/>
                <a:gd name="connsiteX90" fmla="*/ 849772 w 1406350"/>
                <a:gd name="connsiteY90" fmla="*/ 391827 h 2222521"/>
                <a:gd name="connsiteX91" fmla="*/ 892043 w 1406350"/>
                <a:gd name="connsiteY91" fmla="*/ 405376 h 2222521"/>
                <a:gd name="connsiteX92" fmla="*/ 899631 w 1406350"/>
                <a:gd name="connsiteY92" fmla="*/ 436809 h 2222521"/>
                <a:gd name="connsiteX93" fmla="*/ 910470 w 1406350"/>
                <a:gd name="connsiteY93" fmla="*/ 450899 h 2222521"/>
                <a:gd name="connsiteX94" fmla="*/ 915347 w 1406350"/>
                <a:gd name="connsiteY94" fmla="*/ 461738 h 2222521"/>
                <a:gd name="connsiteX95" fmla="*/ 916431 w 1406350"/>
                <a:gd name="connsiteY95" fmla="*/ 462822 h 2222521"/>
                <a:gd name="connsiteX96" fmla="*/ 919141 w 1406350"/>
                <a:gd name="connsiteY96" fmla="*/ 466616 h 2222521"/>
                <a:gd name="connsiteX97" fmla="*/ 921309 w 1406350"/>
                <a:gd name="connsiteY97" fmla="*/ 468241 h 2222521"/>
                <a:gd name="connsiteX98" fmla="*/ 928896 w 1406350"/>
                <a:gd name="connsiteY98" fmla="*/ 473661 h 2222521"/>
                <a:gd name="connsiteX99" fmla="*/ 932689 w 1406350"/>
                <a:gd name="connsiteY99" fmla="*/ 475829 h 2222521"/>
                <a:gd name="connsiteX100" fmla="*/ 946238 w 1406350"/>
                <a:gd name="connsiteY100" fmla="*/ 478538 h 2222521"/>
                <a:gd name="connsiteX101" fmla="*/ 996639 w 1406350"/>
                <a:gd name="connsiteY101" fmla="*/ 430305 h 2222521"/>
                <a:gd name="connsiteX102" fmla="*/ 997181 w 1406350"/>
                <a:gd name="connsiteY102" fmla="*/ 371775 h 2222521"/>
                <a:gd name="connsiteX103" fmla="*/ 996639 w 1406350"/>
                <a:gd name="connsiteY103" fmla="*/ 365814 h 2222521"/>
                <a:gd name="connsiteX104" fmla="*/ 999349 w 1406350"/>
                <a:gd name="connsiteY104" fmla="*/ 366898 h 2222521"/>
                <a:gd name="connsiteX105" fmla="*/ 1016149 w 1406350"/>
                <a:gd name="connsiteY105" fmla="*/ 392369 h 2222521"/>
                <a:gd name="connsiteX106" fmla="*/ 1057879 w 1406350"/>
                <a:gd name="connsiteY106" fmla="*/ 362020 h 2222521"/>
                <a:gd name="connsiteX107" fmla="*/ 1092022 w 1406350"/>
                <a:gd name="connsiteY107" fmla="*/ 371775 h 2222521"/>
                <a:gd name="connsiteX108" fmla="*/ 1096899 w 1406350"/>
                <a:gd name="connsiteY108" fmla="*/ 371775 h 2222521"/>
                <a:gd name="connsiteX109" fmla="*/ 1096899 w 1406350"/>
                <a:gd name="connsiteY109" fmla="*/ 371775 h 2222521"/>
                <a:gd name="connsiteX110" fmla="*/ 1113700 w 1406350"/>
                <a:gd name="connsiteY110" fmla="*/ 368523 h 2222521"/>
                <a:gd name="connsiteX111" fmla="*/ 1140255 w 1406350"/>
                <a:gd name="connsiteY111" fmla="*/ 344678 h 2222521"/>
                <a:gd name="connsiteX112" fmla="*/ 1142964 w 1406350"/>
                <a:gd name="connsiteY112" fmla="*/ 340884 h 2222521"/>
                <a:gd name="connsiteX113" fmla="*/ 1185778 w 1406350"/>
                <a:gd name="connsiteY113" fmla="*/ 321374 h 2222521"/>
                <a:gd name="connsiteX114" fmla="*/ 1187404 w 1406350"/>
                <a:gd name="connsiteY114" fmla="*/ 319748 h 2222521"/>
                <a:gd name="connsiteX115" fmla="*/ 1210166 w 1406350"/>
                <a:gd name="connsiteY115" fmla="*/ 340342 h 2222521"/>
                <a:gd name="connsiteX116" fmla="*/ 1231302 w 1406350"/>
                <a:gd name="connsiteY116" fmla="*/ 345762 h 2222521"/>
                <a:gd name="connsiteX117" fmla="*/ 1231302 w 1406350"/>
                <a:gd name="connsiteY117" fmla="*/ 345762 h 2222521"/>
                <a:gd name="connsiteX118" fmla="*/ 1247018 w 1406350"/>
                <a:gd name="connsiteY118" fmla="*/ 344678 h 2222521"/>
                <a:gd name="connsiteX119" fmla="*/ 1255147 w 1406350"/>
                <a:gd name="connsiteY119" fmla="*/ 333839 h 2222521"/>
                <a:gd name="connsiteX120" fmla="*/ 1261109 w 1406350"/>
                <a:gd name="connsiteY120" fmla="*/ 301864 h 2222521"/>
                <a:gd name="connsiteX121" fmla="*/ 1274657 w 1406350"/>
                <a:gd name="connsiteY121" fmla="*/ 291567 h 2222521"/>
                <a:gd name="connsiteX122" fmla="*/ 1300129 w 1406350"/>
                <a:gd name="connsiteY122" fmla="*/ 261760 h 2222521"/>
                <a:gd name="connsiteX123" fmla="*/ 1302839 w 1406350"/>
                <a:gd name="connsiteY123" fmla="*/ 257424 h 2222521"/>
                <a:gd name="connsiteX124" fmla="*/ 1305006 w 1406350"/>
                <a:gd name="connsiteY124" fmla="*/ 256341 h 2222521"/>
                <a:gd name="connsiteX125" fmla="*/ 1362995 w 1406350"/>
                <a:gd name="connsiteY125" fmla="*/ 217320 h 2222521"/>
                <a:gd name="connsiteX126" fmla="*/ 1372750 w 1406350"/>
                <a:gd name="connsiteY126" fmla="*/ 207565 h 2222521"/>
                <a:gd name="connsiteX127" fmla="*/ 1402015 w 1406350"/>
                <a:gd name="connsiteY127" fmla="*/ 190765 h 2222521"/>
                <a:gd name="connsiteX128" fmla="*/ 1406350 w 1406350"/>
                <a:gd name="connsiteY128" fmla="*/ 1169520 h 2222521"/>
                <a:gd name="connsiteX129" fmla="*/ 847604 w 1406350"/>
                <a:gd name="connsiteY129" fmla="*/ 2000865 h 2222521"/>
                <a:gd name="connsiteX130" fmla="*/ 714827 w 1406350"/>
                <a:gd name="connsiteY130" fmla="*/ 2197050 h 2222521"/>
                <a:gd name="connsiteX131" fmla="*/ 685020 w 1406350"/>
                <a:gd name="connsiteY131" fmla="*/ 2198134 h 22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406350" h="2222521">
                  <a:moveTo>
                    <a:pt x="685020" y="2198134"/>
                  </a:moveTo>
                  <a:lnTo>
                    <a:pt x="685020" y="2198134"/>
                  </a:lnTo>
                  <a:cubicBezTo>
                    <a:pt x="680143" y="2198134"/>
                    <a:pt x="677975" y="2197050"/>
                    <a:pt x="670387" y="2193256"/>
                  </a:cubicBezTo>
                  <a:cubicBezTo>
                    <a:pt x="662800" y="2188921"/>
                    <a:pt x="653045" y="2183501"/>
                    <a:pt x="637870" y="2180249"/>
                  </a:cubicBezTo>
                  <a:cubicBezTo>
                    <a:pt x="634077" y="2179165"/>
                    <a:pt x="630283" y="2179165"/>
                    <a:pt x="625948" y="2179165"/>
                  </a:cubicBezTo>
                  <a:cubicBezTo>
                    <a:pt x="601018" y="2179708"/>
                    <a:pt x="589095" y="2198134"/>
                    <a:pt x="582050" y="2209515"/>
                  </a:cubicBezTo>
                  <a:cubicBezTo>
                    <a:pt x="578256" y="2215476"/>
                    <a:pt x="575547" y="2219811"/>
                    <a:pt x="571753" y="2222521"/>
                  </a:cubicBezTo>
                  <a:cubicBezTo>
                    <a:pt x="568501" y="2219811"/>
                    <a:pt x="563624" y="2214934"/>
                    <a:pt x="560372" y="2211140"/>
                  </a:cubicBezTo>
                  <a:cubicBezTo>
                    <a:pt x="558205" y="2208973"/>
                    <a:pt x="556037" y="2206805"/>
                    <a:pt x="553869" y="2204637"/>
                  </a:cubicBezTo>
                  <a:cubicBezTo>
                    <a:pt x="538694" y="2188921"/>
                    <a:pt x="518100" y="2171578"/>
                    <a:pt x="488835" y="2172662"/>
                  </a:cubicBezTo>
                  <a:cubicBezTo>
                    <a:pt x="480164" y="2172662"/>
                    <a:pt x="477454" y="2171036"/>
                    <a:pt x="461738" y="2146107"/>
                  </a:cubicBezTo>
                  <a:cubicBezTo>
                    <a:pt x="453067" y="2132016"/>
                    <a:pt x="441686" y="2114674"/>
                    <a:pt x="424344" y="2095706"/>
                  </a:cubicBezTo>
                  <a:cubicBezTo>
                    <a:pt x="405376" y="2075654"/>
                    <a:pt x="402124" y="2055060"/>
                    <a:pt x="402666" y="2041511"/>
                  </a:cubicBezTo>
                  <a:cubicBezTo>
                    <a:pt x="403208" y="2027421"/>
                    <a:pt x="409169" y="2013872"/>
                    <a:pt x="416756" y="2006827"/>
                  </a:cubicBezTo>
                  <a:cubicBezTo>
                    <a:pt x="434099" y="1992194"/>
                    <a:pt x="440060" y="1971058"/>
                    <a:pt x="431931" y="1951006"/>
                  </a:cubicBezTo>
                  <a:cubicBezTo>
                    <a:pt x="422176" y="1924993"/>
                    <a:pt x="392369" y="1905483"/>
                    <a:pt x="363646" y="1906025"/>
                  </a:cubicBezTo>
                  <a:cubicBezTo>
                    <a:pt x="357685" y="1906025"/>
                    <a:pt x="351723" y="1907109"/>
                    <a:pt x="346303" y="1909276"/>
                  </a:cubicBezTo>
                  <a:cubicBezTo>
                    <a:pt x="345219" y="1904399"/>
                    <a:pt x="345219" y="1898437"/>
                    <a:pt x="345762" y="1892476"/>
                  </a:cubicBezTo>
                  <a:cubicBezTo>
                    <a:pt x="351181" y="1861585"/>
                    <a:pt x="341968" y="1843159"/>
                    <a:pt x="332755" y="1832862"/>
                  </a:cubicBezTo>
                  <a:cubicBezTo>
                    <a:pt x="324626" y="1823107"/>
                    <a:pt x="308367" y="1811726"/>
                    <a:pt x="279644" y="1812268"/>
                  </a:cubicBezTo>
                  <a:cubicBezTo>
                    <a:pt x="272057" y="1812268"/>
                    <a:pt x="265554" y="1813352"/>
                    <a:pt x="259592" y="1814978"/>
                  </a:cubicBezTo>
                  <a:cubicBezTo>
                    <a:pt x="249837" y="1771622"/>
                    <a:pt x="203772" y="1736396"/>
                    <a:pt x="164210" y="1718511"/>
                  </a:cubicBezTo>
                  <a:cubicBezTo>
                    <a:pt x="151203" y="1712550"/>
                    <a:pt x="136028" y="1698459"/>
                    <a:pt x="121938" y="1685995"/>
                  </a:cubicBezTo>
                  <a:cubicBezTo>
                    <a:pt x="99176" y="1665401"/>
                    <a:pt x="79124" y="1646974"/>
                    <a:pt x="55278" y="1647516"/>
                  </a:cubicBezTo>
                  <a:lnTo>
                    <a:pt x="48233" y="1647516"/>
                  </a:lnTo>
                  <a:lnTo>
                    <a:pt x="43356" y="1648058"/>
                  </a:lnTo>
                  <a:lnTo>
                    <a:pt x="42814" y="1648058"/>
                  </a:lnTo>
                  <a:cubicBezTo>
                    <a:pt x="42814" y="1648058"/>
                    <a:pt x="42814" y="1648058"/>
                    <a:pt x="42814" y="1648058"/>
                  </a:cubicBezTo>
                  <a:lnTo>
                    <a:pt x="42272" y="1648058"/>
                  </a:lnTo>
                  <a:cubicBezTo>
                    <a:pt x="40646" y="1648600"/>
                    <a:pt x="38478" y="1649142"/>
                    <a:pt x="36852" y="1649684"/>
                  </a:cubicBezTo>
                  <a:cubicBezTo>
                    <a:pt x="36310" y="1649684"/>
                    <a:pt x="35768" y="1650226"/>
                    <a:pt x="35227" y="1650768"/>
                  </a:cubicBezTo>
                  <a:cubicBezTo>
                    <a:pt x="33600" y="1651310"/>
                    <a:pt x="32517" y="1651852"/>
                    <a:pt x="30891" y="1652936"/>
                  </a:cubicBezTo>
                  <a:cubicBezTo>
                    <a:pt x="31975" y="1651310"/>
                    <a:pt x="33059" y="1649142"/>
                    <a:pt x="34143" y="1646974"/>
                  </a:cubicBezTo>
                  <a:cubicBezTo>
                    <a:pt x="34143" y="1646432"/>
                    <a:pt x="34684" y="1645891"/>
                    <a:pt x="34684" y="1645891"/>
                  </a:cubicBezTo>
                  <a:cubicBezTo>
                    <a:pt x="35768" y="1643723"/>
                    <a:pt x="36852" y="1640471"/>
                    <a:pt x="37394" y="1637761"/>
                  </a:cubicBezTo>
                  <a:cubicBezTo>
                    <a:pt x="37394" y="1636677"/>
                    <a:pt x="37936" y="1636135"/>
                    <a:pt x="37936" y="1635052"/>
                  </a:cubicBezTo>
                  <a:cubicBezTo>
                    <a:pt x="39020" y="1631258"/>
                    <a:pt x="40104" y="1626922"/>
                    <a:pt x="40646" y="1621503"/>
                  </a:cubicBezTo>
                  <a:cubicBezTo>
                    <a:pt x="41188" y="1613916"/>
                    <a:pt x="42272" y="1609038"/>
                    <a:pt x="43356" y="1605245"/>
                  </a:cubicBezTo>
                  <a:cubicBezTo>
                    <a:pt x="48233" y="1580857"/>
                    <a:pt x="41730" y="1571644"/>
                    <a:pt x="26555" y="1554302"/>
                  </a:cubicBezTo>
                  <a:lnTo>
                    <a:pt x="20052" y="1546714"/>
                  </a:lnTo>
                  <a:cubicBezTo>
                    <a:pt x="7587" y="1532624"/>
                    <a:pt x="542" y="1494146"/>
                    <a:pt x="0" y="1473010"/>
                  </a:cubicBezTo>
                  <a:lnTo>
                    <a:pt x="4336" y="0"/>
                  </a:lnTo>
                  <a:cubicBezTo>
                    <a:pt x="7587" y="4878"/>
                    <a:pt x="11381" y="9755"/>
                    <a:pt x="14632" y="14091"/>
                  </a:cubicBezTo>
                  <a:cubicBezTo>
                    <a:pt x="20594" y="21678"/>
                    <a:pt x="26013" y="29807"/>
                    <a:pt x="30349" y="37936"/>
                  </a:cubicBezTo>
                  <a:cubicBezTo>
                    <a:pt x="39562" y="54195"/>
                    <a:pt x="53111" y="66659"/>
                    <a:pt x="63950" y="76956"/>
                  </a:cubicBezTo>
                  <a:cubicBezTo>
                    <a:pt x="63950" y="76956"/>
                    <a:pt x="64491" y="77498"/>
                    <a:pt x="64491" y="77498"/>
                  </a:cubicBezTo>
                  <a:cubicBezTo>
                    <a:pt x="54736" y="87253"/>
                    <a:pt x="43356" y="102428"/>
                    <a:pt x="41188" y="125190"/>
                  </a:cubicBezTo>
                  <a:cubicBezTo>
                    <a:pt x="39020" y="159874"/>
                    <a:pt x="55820" y="171797"/>
                    <a:pt x="74246" y="182094"/>
                  </a:cubicBezTo>
                  <a:cubicBezTo>
                    <a:pt x="80208" y="185346"/>
                    <a:pt x="86169" y="188597"/>
                    <a:pt x="92131" y="193475"/>
                  </a:cubicBezTo>
                  <a:cubicBezTo>
                    <a:pt x="123564" y="221114"/>
                    <a:pt x="178842" y="234663"/>
                    <a:pt x="187513" y="236830"/>
                  </a:cubicBezTo>
                  <a:cubicBezTo>
                    <a:pt x="195642" y="237914"/>
                    <a:pt x="216778" y="241166"/>
                    <a:pt x="230869" y="244418"/>
                  </a:cubicBezTo>
                  <a:cubicBezTo>
                    <a:pt x="230327" y="247127"/>
                    <a:pt x="228701" y="250921"/>
                    <a:pt x="226533" y="256341"/>
                  </a:cubicBezTo>
                  <a:cubicBezTo>
                    <a:pt x="225449" y="257966"/>
                    <a:pt x="224908" y="259592"/>
                    <a:pt x="224366" y="260134"/>
                  </a:cubicBezTo>
                  <a:cubicBezTo>
                    <a:pt x="220572" y="262844"/>
                    <a:pt x="216778" y="266096"/>
                    <a:pt x="214069" y="270431"/>
                  </a:cubicBezTo>
                  <a:cubicBezTo>
                    <a:pt x="209733" y="278018"/>
                    <a:pt x="208649" y="288315"/>
                    <a:pt x="214611" y="303490"/>
                  </a:cubicBezTo>
                  <a:cubicBezTo>
                    <a:pt x="220572" y="318664"/>
                    <a:pt x="230869" y="325168"/>
                    <a:pt x="241166" y="328961"/>
                  </a:cubicBezTo>
                  <a:cubicBezTo>
                    <a:pt x="247127" y="331129"/>
                    <a:pt x="253089" y="332213"/>
                    <a:pt x="257424" y="332755"/>
                  </a:cubicBezTo>
                  <a:cubicBezTo>
                    <a:pt x="263928" y="333839"/>
                    <a:pt x="270973" y="334923"/>
                    <a:pt x="280186" y="338174"/>
                  </a:cubicBezTo>
                  <a:cubicBezTo>
                    <a:pt x="286689" y="340342"/>
                    <a:pt x="288857" y="341968"/>
                    <a:pt x="288857" y="341968"/>
                  </a:cubicBezTo>
                  <a:lnTo>
                    <a:pt x="288857" y="341968"/>
                  </a:lnTo>
                  <a:cubicBezTo>
                    <a:pt x="289399" y="343052"/>
                    <a:pt x="289941" y="344678"/>
                    <a:pt x="291025" y="346304"/>
                  </a:cubicBezTo>
                  <a:cubicBezTo>
                    <a:pt x="291025" y="346846"/>
                    <a:pt x="291567" y="346846"/>
                    <a:pt x="291567" y="347388"/>
                  </a:cubicBezTo>
                  <a:cubicBezTo>
                    <a:pt x="283438" y="349013"/>
                    <a:pt x="274225" y="350097"/>
                    <a:pt x="268263" y="350639"/>
                  </a:cubicBezTo>
                  <a:cubicBezTo>
                    <a:pt x="262302" y="351181"/>
                    <a:pt x="257424" y="351723"/>
                    <a:pt x="254173" y="352265"/>
                  </a:cubicBezTo>
                  <a:cubicBezTo>
                    <a:pt x="247669" y="352807"/>
                    <a:pt x="242792" y="353349"/>
                    <a:pt x="238456" y="353891"/>
                  </a:cubicBezTo>
                  <a:cubicBezTo>
                    <a:pt x="222198" y="354975"/>
                    <a:pt x="212985" y="356059"/>
                    <a:pt x="188055" y="364188"/>
                  </a:cubicBezTo>
                  <a:cubicBezTo>
                    <a:pt x="169629" y="370149"/>
                    <a:pt x="157164" y="380446"/>
                    <a:pt x="150661" y="393995"/>
                  </a:cubicBezTo>
                  <a:cubicBezTo>
                    <a:pt x="141448" y="414047"/>
                    <a:pt x="149577" y="432473"/>
                    <a:pt x="153913" y="444396"/>
                  </a:cubicBezTo>
                  <a:cubicBezTo>
                    <a:pt x="166919" y="476371"/>
                    <a:pt x="221114" y="489919"/>
                    <a:pt x="248753" y="493171"/>
                  </a:cubicBezTo>
                  <a:cubicBezTo>
                    <a:pt x="282354" y="495339"/>
                    <a:pt x="304032" y="473661"/>
                    <a:pt x="311077" y="447648"/>
                  </a:cubicBezTo>
                  <a:cubicBezTo>
                    <a:pt x="318122" y="446564"/>
                    <a:pt x="331129" y="444938"/>
                    <a:pt x="352807" y="444396"/>
                  </a:cubicBezTo>
                  <a:lnTo>
                    <a:pt x="374485" y="443854"/>
                  </a:lnTo>
                  <a:cubicBezTo>
                    <a:pt x="382614" y="443854"/>
                    <a:pt x="407543" y="443312"/>
                    <a:pt x="417840" y="446022"/>
                  </a:cubicBezTo>
                  <a:cubicBezTo>
                    <a:pt x="441686" y="453067"/>
                    <a:pt x="461738" y="455777"/>
                    <a:pt x="487752" y="455235"/>
                  </a:cubicBezTo>
                  <a:cubicBezTo>
                    <a:pt x="487752" y="455235"/>
                    <a:pt x="488293" y="455235"/>
                    <a:pt x="488293" y="455235"/>
                  </a:cubicBezTo>
                  <a:cubicBezTo>
                    <a:pt x="511055" y="453609"/>
                    <a:pt x="522436" y="439518"/>
                    <a:pt x="528398" y="430305"/>
                  </a:cubicBezTo>
                  <a:cubicBezTo>
                    <a:pt x="535443" y="436267"/>
                    <a:pt x="546824" y="444396"/>
                    <a:pt x="565792" y="448189"/>
                  </a:cubicBezTo>
                  <a:cubicBezTo>
                    <a:pt x="570127" y="448731"/>
                    <a:pt x="573921" y="449273"/>
                    <a:pt x="577715" y="449273"/>
                  </a:cubicBezTo>
                  <a:cubicBezTo>
                    <a:pt x="604270" y="449273"/>
                    <a:pt x="621612" y="431931"/>
                    <a:pt x="627574" y="397247"/>
                  </a:cubicBezTo>
                  <a:cubicBezTo>
                    <a:pt x="627574" y="396163"/>
                    <a:pt x="628115" y="394537"/>
                    <a:pt x="628658" y="392911"/>
                  </a:cubicBezTo>
                  <a:cubicBezTo>
                    <a:pt x="630283" y="391285"/>
                    <a:pt x="634077" y="388033"/>
                    <a:pt x="640580" y="387492"/>
                  </a:cubicBezTo>
                  <a:cubicBezTo>
                    <a:pt x="647084" y="391827"/>
                    <a:pt x="654129" y="393453"/>
                    <a:pt x="663342" y="394537"/>
                  </a:cubicBezTo>
                  <a:cubicBezTo>
                    <a:pt x="663342" y="395621"/>
                    <a:pt x="663884" y="396705"/>
                    <a:pt x="663884" y="397247"/>
                  </a:cubicBezTo>
                  <a:cubicBezTo>
                    <a:pt x="668220" y="420008"/>
                    <a:pt x="686104" y="434641"/>
                    <a:pt x="709407" y="434099"/>
                  </a:cubicBezTo>
                  <a:cubicBezTo>
                    <a:pt x="719705" y="434099"/>
                    <a:pt x="728376" y="430847"/>
                    <a:pt x="731085" y="429763"/>
                  </a:cubicBezTo>
                  <a:lnTo>
                    <a:pt x="736505" y="426512"/>
                  </a:lnTo>
                  <a:cubicBezTo>
                    <a:pt x="740298" y="423802"/>
                    <a:pt x="750053" y="418924"/>
                    <a:pt x="754931" y="418382"/>
                  </a:cubicBezTo>
                  <a:cubicBezTo>
                    <a:pt x="790699" y="417841"/>
                    <a:pt x="805332" y="388575"/>
                    <a:pt x="816171" y="367440"/>
                  </a:cubicBezTo>
                  <a:cubicBezTo>
                    <a:pt x="817797" y="363104"/>
                    <a:pt x="819965" y="358768"/>
                    <a:pt x="821590" y="354433"/>
                  </a:cubicBezTo>
                  <a:cubicBezTo>
                    <a:pt x="825384" y="356059"/>
                    <a:pt x="828636" y="358226"/>
                    <a:pt x="832429" y="359852"/>
                  </a:cubicBezTo>
                  <a:cubicBezTo>
                    <a:pt x="833513" y="367981"/>
                    <a:pt x="837307" y="379904"/>
                    <a:pt x="849772" y="391827"/>
                  </a:cubicBezTo>
                  <a:cubicBezTo>
                    <a:pt x="862778" y="404292"/>
                    <a:pt x="879037" y="408627"/>
                    <a:pt x="892043" y="405376"/>
                  </a:cubicBezTo>
                  <a:cubicBezTo>
                    <a:pt x="890959" y="414047"/>
                    <a:pt x="892585" y="424344"/>
                    <a:pt x="899631" y="436809"/>
                  </a:cubicBezTo>
                  <a:cubicBezTo>
                    <a:pt x="902882" y="442770"/>
                    <a:pt x="906676" y="447106"/>
                    <a:pt x="910470" y="450899"/>
                  </a:cubicBezTo>
                  <a:cubicBezTo>
                    <a:pt x="911553" y="455235"/>
                    <a:pt x="913721" y="459028"/>
                    <a:pt x="915347" y="461738"/>
                  </a:cubicBezTo>
                  <a:cubicBezTo>
                    <a:pt x="915347" y="462280"/>
                    <a:pt x="915889" y="462280"/>
                    <a:pt x="916431" y="462822"/>
                  </a:cubicBezTo>
                  <a:cubicBezTo>
                    <a:pt x="917515" y="463906"/>
                    <a:pt x="918057" y="465532"/>
                    <a:pt x="919141" y="466616"/>
                  </a:cubicBezTo>
                  <a:cubicBezTo>
                    <a:pt x="919682" y="467158"/>
                    <a:pt x="920766" y="467700"/>
                    <a:pt x="921309" y="468241"/>
                  </a:cubicBezTo>
                  <a:cubicBezTo>
                    <a:pt x="923476" y="470409"/>
                    <a:pt x="926186" y="472035"/>
                    <a:pt x="928896" y="473661"/>
                  </a:cubicBezTo>
                  <a:cubicBezTo>
                    <a:pt x="929980" y="474203"/>
                    <a:pt x="931605" y="475287"/>
                    <a:pt x="932689" y="475829"/>
                  </a:cubicBezTo>
                  <a:cubicBezTo>
                    <a:pt x="937025" y="477455"/>
                    <a:pt x="941360" y="478538"/>
                    <a:pt x="946238" y="478538"/>
                  </a:cubicBezTo>
                  <a:cubicBezTo>
                    <a:pt x="969000" y="477997"/>
                    <a:pt x="990678" y="457403"/>
                    <a:pt x="996639" y="430305"/>
                  </a:cubicBezTo>
                  <a:cubicBezTo>
                    <a:pt x="1001517" y="408627"/>
                    <a:pt x="998807" y="387492"/>
                    <a:pt x="997181" y="371775"/>
                  </a:cubicBezTo>
                  <a:cubicBezTo>
                    <a:pt x="997181" y="369607"/>
                    <a:pt x="996639" y="367981"/>
                    <a:pt x="996639" y="365814"/>
                  </a:cubicBezTo>
                  <a:cubicBezTo>
                    <a:pt x="998807" y="365814"/>
                    <a:pt x="999349" y="367440"/>
                    <a:pt x="999349" y="366898"/>
                  </a:cubicBezTo>
                  <a:lnTo>
                    <a:pt x="1016149" y="392369"/>
                  </a:lnTo>
                  <a:lnTo>
                    <a:pt x="1057879" y="362020"/>
                  </a:lnTo>
                  <a:cubicBezTo>
                    <a:pt x="1066550" y="366356"/>
                    <a:pt x="1077931" y="370691"/>
                    <a:pt x="1092022" y="371775"/>
                  </a:cubicBezTo>
                  <a:lnTo>
                    <a:pt x="1096899" y="371775"/>
                  </a:lnTo>
                  <a:lnTo>
                    <a:pt x="1096899" y="371775"/>
                  </a:lnTo>
                  <a:cubicBezTo>
                    <a:pt x="1103402" y="371775"/>
                    <a:pt x="1108822" y="370149"/>
                    <a:pt x="1113700" y="368523"/>
                  </a:cubicBezTo>
                  <a:cubicBezTo>
                    <a:pt x="1128332" y="362562"/>
                    <a:pt x="1135919" y="351181"/>
                    <a:pt x="1140255" y="344678"/>
                  </a:cubicBezTo>
                  <a:cubicBezTo>
                    <a:pt x="1140797" y="343594"/>
                    <a:pt x="1141880" y="341968"/>
                    <a:pt x="1142964" y="340884"/>
                  </a:cubicBezTo>
                  <a:cubicBezTo>
                    <a:pt x="1165184" y="339258"/>
                    <a:pt x="1178191" y="328419"/>
                    <a:pt x="1185778" y="321374"/>
                  </a:cubicBezTo>
                  <a:cubicBezTo>
                    <a:pt x="1186320" y="320832"/>
                    <a:pt x="1186862" y="320290"/>
                    <a:pt x="1187404" y="319748"/>
                  </a:cubicBezTo>
                  <a:cubicBezTo>
                    <a:pt x="1191198" y="326794"/>
                    <a:pt x="1197701" y="335465"/>
                    <a:pt x="1210166" y="340342"/>
                  </a:cubicBezTo>
                  <a:cubicBezTo>
                    <a:pt x="1217753" y="344136"/>
                    <a:pt x="1224256" y="345762"/>
                    <a:pt x="1231302" y="345762"/>
                  </a:cubicBezTo>
                  <a:lnTo>
                    <a:pt x="1231302" y="345762"/>
                  </a:lnTo>
                  <a:lnTo>
                    <a:pt x="1247018" y="344678"/>
                  </a:lnTo>
                  <a:lnTo>
                    <a:pt x="1255147" y="333839"/>
                  </a:lnTo>
                  <a:cubicBezTo>
                    <a:pt x="1263818" y="323000"/>
                    <a:pt x="1262735" y="310535"/>
                    <a:pt x="1261109" y="301864"/>
                  </a:cubicBezTo>
                  <a:cubicBezTo>
                    <a:pt x="1264902" y="299154"/>
                    <a:pt x="1269238" y="295903"/>
                    <a:pt x="1274657" y="291567"/>
                  </a:cubicBezTo>
                  <a:cubicBezTo>
                    <a:pt x="1289290" y="280186"/>
                    <a:pt x="1295793" y="269347"/>
                    <a:pt x="1300129" y="261760"/>
                  </a:cubicBezTo>
                  <a:cubicBezTo>
                    <a:pt x="1301213" y="260134"/>
                    <a:pt x="1301755" y="258508"/>
                    <a:pt x="1302839" y="257424"/>
                  </a:cubicBezTo>
                  <a:cubicBezTo>
                    <a:pt x="1302839" y="257424"/>
                    <a:pt x="1303381" y="256882"/>
                    <a:pt x="1305006" y="256341"/>
                  </a:cubicBezTo>
                  <a:cubicBezTo>
                    <a:pt x="1329936" y="249295"/>
                    <a:pt x="1348362" y="231411"/>
                    <a:pt x="1362995" y="217320"/>
                  </a:cubicBezTo>
                  <a:cubicBezTo>
                    <a:pt x="1366246" y="214069"/>
                    <a:pt x="1369498" y="210817"/>
                    <a:pt x="1372750" y="207565"/>
                  </a:cubicBezTo>
                  <a:cubicBezTo>
                    <a:pt x="1377627" y="203772"/>
                    <a:pt x="1389008" y="197268"/>
                    <a:pt x="1402015" y="190765"/>
                  </a:cubicBezTo>
                  <a:lnTo>
                    <a:pt x="1406350" y="1169520"/>
                  </a:lnTo>
                  <a:lnTo>
                    <a:pt x="847604" y="2000865"/>
                  </a:lnTo>
                  <a:lnTo>
                    <a:pt x="714827" y="2197050"/>
                  </a:lnTo>
                  <a:lnTo>
                    <a:pt x="685020" y="2198134"/>
                  </a:lnTo>
                  <a:close/>
                </a:path>
              </a:pathLst>
            </a:custGeom>
            <a:solidFill>
              <a:schemeClr val="bg2"/>
            </a:solidFill>
            <a:ln w="5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36A35D4-BF93-AF57-3829-B751B44027E8}"/>
                </a:ext>
              </a:extLst>
            </p:cNvPr>
            <p:cNvSpPr/>
            <p:nvPr/>
          </p:nvSpPr>
          <p:spPr>
            <a:xfrm>
              <a:off x="8796828" y="2211639"/>
              <a:ext cx="2729358" cy="2471000"/>
            </a:xfrm>
            <a:custGeom>
              <a:avLst/>
              <a:gdLst>
                <a:gd name="connsiteX0" fmla="*/ 2460436 w 2759590"/>
                <a:gd name="connsiteY0" fmla="*/ 1607412 h 2498371"/>
                <a:gd name="connsiteX1" fmla="*/ 2460436 w 2759590"/>
                <a:gd name="connsiteY1" fmla="*/ 1607412 h 2498371"/>
                <a:gd name="connsiteX2" fmla="*/ 2459894 w 2759590"/>
                <a:gd name="connsiteY2" fmla="*/ 1608496 h 2498371"/>
                <a:gd name="connsiteX3" fmla="*/ 2452849 w 2759590"/>
                <a:gd name="connsiteY3" fmla="*/ 1624213 h 2498371"/>
                <a:gd name="connsiteX4" fmla="*/ 2430629 w 2759590"/>
                <a:gd name="connsiteY4" fmla="*/ 1680575 h 2498371"/>
                <a:gd name="connsiteX5" fmla="*/ 2397570 w 2759590"/>
                <a:gd name="connsiteY5" fmla="*/ 1742357 h 2498371"/>
                <a:gd name="connsiteX6" fmla="*/ 2360718 w 2759590"/>
                <a:gd name="connsiteY6" fmla="*/ 1774874 h 2498371"/>
                <a:gd name="connsiteX7" fmla="*/ 2297852 w 2759590"/>
                <a:gd name="connsiteY7" fmla="*/ 1861585 h 2498371"/>
                <a:gd name="connsiteX8" fmla="*/ 2298936 w 2759590"/>
                <a:gd name="connsiteY8" fmla="*/ 1878385 h 2498371"/>
                <a:gd name="connsiteX9" fmla="*/ 2270213 w 2759590"/>
                <a:gd name="connsiteY9" fmla="*/ 1951548 h 2498371"/>
                <a:gd name="connsiteX10" fmla="*/ 2222521 w 2759590"/>
                <a:gd name="connsiteY10" fmla="*/ 2037176 h 2498371"/>
                <a:gd name="connsiteX11" fmla="*/ 2207347 w 2759590"/>
                <a:gd name="connsiteY11" fmla="*/ 2069692 h 2498371"/>
                <a:gd name="connsiteX12" fmla="*/ 2185669 w 2759590"/>
                <a:gd name="connsiteY12" fmla="*/ 2117926 h 2498371"/>
                <a:gd name="connsiteX13" fmla="*/ 2142855 w 2759590"/>
                <a:gd name="connsiteY13" fmla="*/ 2204095 h 2498371"/>
                <a:gd name="connsiteX14" fmla="*/ 2108171 w 2759590"/>
                <a:gd name="connsiteY14" fmla="*/ 2201385 h 2498371"/>
                <a:gd name="connsiteX15" fmla="*/ 2070235 w 2759590"/>
                <a:gd name="connsiteY15" fmla="*/ 2205179 h 2498371"/>
                <a:gd name="connsiteX16" fmla="*/ 2035550 w 2759590"/>
                <a:gd name="connsiteY16" fmla="*/ 2208973 h 2498371"/>
                <a:gd name="connsiteX17" fmla="*/ 1914154 w 2759590"/>
                <a:gd name="connsiteY17" fmla="*/ 2319530 h 2498371"/>
                <a:gd name="connsiteX18" fmla="*/ 1910360 w 2759590"/>
                <a:gd name="connsiteY18" fmla="*/ 2324949 h 2498371"/>
                <a:gd name="connsiteX19" fmla="*/ 1910360 w 2759590"/>
                <a:gd name="connsiteY19" fmla="*/ 2324949 h 2498371"/>
                <a:gd name="connsiteX20" fmla="*/ 1811726 w 2759590"/>
                <a:gd name="connsiteY20" fmla="*/ 2498372 h 2498371"/>
                <a:gd name="connsiteX21" fmla="*/ 1809558 w 2759590"/>
                <a:gd name="connsiteY21" fmla="*/ 2497288 h 2498371"/>
                <a:gd name="connsiteX22" fmla="*/ 1806307 w 2759590"/>
                <a:gd name="connsiteY22" fmla="*/ 2495662 h 2498371"/>
                <a:gd name="connsiteX23" fmla="*/ 1793842 w 2759590"/>
                <a:gd name="connsiteY23" fmla="*/ 2490785 h 2498371"/>
                <a:gd name="connsiteX24" fmla="*/ 1790590 w 2759590"/>
                <a:gd name="connsiteY24" fmla="*/ 2489701 h 2498371"/>
                <a:gd name="connsiteX25" fmla="*/ 1778125 w 2759590"/>
                <a:gd name="connsiteY25" fmla="*/ 2486991 h 2498371"/>
                <a:gd name="connsiteX26" fmla="*/ 1774874 w 2759590"/>
                <a:gd name="connsiteY26" fmla="*/ 2486449 h 2498371"/>
                <a:gd name="connsiteX27" fmla="*/ 1759157 w 2759590"/>
                <a:gd name="connsiteY27" fmla="*/ 2485365 h 2498371"/>
                <a:gd name="connsiteX28" fmla="*/ 1728266 w 2759590"/>
                <a:gd name="connsiteY28" fmla="*/ 2490785 h 2498371"/>
                <a:gd name="connsiteX29" fmla="*/ 1698459 w 2759590"/>
                <a:gd name="connsiteY29" fmla="*/ 2462062 h 2498371"/>
                <a:gd name="connsiteX30" fmla="*/ 1656730 w 2759590"/>
                <a:gd name="connsiteY30" fmla="*/ 2377518 h 2498371"/>
                <a:gd name="connsiteX31" fmla="*/ 1631800 w 2759590"/>
                <a:gd name="connsiteY31" fmla="*/ 2348795 h 2498371"/>
                <a:gd name="connsiteX32" fmla="*/ 1585193 w 2759590"/>
                <a:gd name="connsiteY32" fmla="*/ 2300020 h 2498371"/>
                <a:gd name="connsiteX33" fmla="*/ 1549966 w 2759590"/>
                <a:gd name="connsiteY33" fmla="*/ 2266419 h 2498371"/>
                <a:gd name="connsiteX34" fmla="*/ 1481681 w 2759590"/>
                <a:gd name="connsiteY34" fmla="*/ 2217644 h 2498371"/>
                <a:gd name="connsiteX35" fmla="*/ 1451874 w 2759590"/>
                <a:gd name="connsiteY35" fmla="*/ 2203553 h 2498371"/>
                <a:gd name="connsiteX36" fmla="*/ 1410144 w 2759590"/>
                <a:gd name="connsiteY36" fmla="*/ 2170495 h 2498371"/>
                <a:gd name="connsiteX37" fmla="*/ 1389550 w 2759590"/>
                <a:gd name="connsiteY37" fmla="*/ 2149900 h 2498371"/>
                <a:gd name="connsiteX38" fmla="*/ 1255147 w 2759590"/>
                <a:gd name="connsiteY38" fmla="*/ 2081615 h 2498371"/>
                <a:gd name="connsiteX39" fmla="*/ 1209082 w 2759590"/>
                <a:gd name="connsiteY39" fmla="*/ 2116300 h 2498371"/>
                <a:gd name="connsiteX40" fmla="*/ 1165184 w 2759590"/>
                <a:gd name="connsiteY40" fmla="*/ 2143939 h 2498371"/>
                <a:gd name="connsiteX41" fmla="*/ 1061131 w 2759590"/>
                <a:gd name="connsiteY41" fmla="*/ 2190546 h 2498371"/>
                <a:gd name="connsiteX42" fmla="*/ 1030782 w 2759590"/>
                <a:gd name="connsiteY42" fmla="*/ 2197592 h 2498371"/>
                <a:gd name="connsiteX43" fmla="*/ 999349 w 2759590"/>
                <a:gd name="connsiteY43" fmla="*/ 2216018 h 2498371"/>
                <a:gd name="connsiteX44" fmla="*/ 954367 w 2759590"/>
                <a:gd name="connsiteY44" fmla="*/ 2265335 h 2498371"/>
                <a:gd name="connsiteX45" fmla="*/ 929980 w 2759590"/>
                <a:gd name="connsiteY45" fmla="*/ 2294058 h 2498371"/>
                <a:gd name="connsiteX46" fmla="*/ 922934 w 2759590"/>
                <a:gd name="connsiteY46" fmla="*/ 2301104 h 2498371"/>
                <a:gd name="connsiteX47" fmla="*/ 914805 w 2759590"/>
                <a:gd name="connsiteY47" fmla="*/ 2308149 h 2498371"/>
                <a:gd name="connsiteX48" fmla="*/ 874159 w 2759590"/>
                <a:gd name="connsiteY48" fmla="*/ 2274548 h 2498371"/>
                <a:gd name="connsiteX49" fmla="*/ 835681 w 2759590"/>
                <a:gd name="connsiteY49" fmla="*/ 2290806 h 2498371"/>
                <a:gd name="connsiteX50" fmla="*/ 829720 w 2759590"/>
                <a:gd name="connsiteY50" fmla="*/ 2295142 h 2498371"/>
                <a:gd name="connsiteX51" fmla="*/ 765228 w 2759590"/>
                <a:gd name="connsiteY51" fmla="*/ 2329285 h 2498371"/>
                <a:gd name="connsiteX52" fmla="*/ 750053 w 2759590"/>
                <a:gd name="connsiteY52" fmla="*/ 2322781 h 2498371"/>
                <a:gd name="connsiteX53" fmla="*/ 722956 w 2759590"/>
                <a:gd name="connsiteY53" fmla="*/ 2285929 h 2498371"/>
                <a:gd name="connsiteX54" fmla="*/ 676349 w 2759590"/>
                <a:gd name="connsiteY54" fmla="*/ 2237154 h 2498371"/>
                <a:gd name="connsiteX55" fmla="*/ 632451 w 2759590"/>
                <a:gd name="connsiteY55" fmla="*/ 2205721 h 2498371"/>
                <a:gd name="connsiteX56" fmla="*/ 598308 w 2759590"/>
                <a:gd name="connsiteY56" fmla="*/ 2173204 h 2498371"/>
                <a:gd name="connsiteX57" fmla="*/ 584760 w 2759590"/>
                <a:gd name="connsiteY57" fmla="*/ 2217644 h 2498371"/>
                <a:gd name="connsiteX58" fmla="*/ 584760 w 2759590"/>
                <a:gd name="connsiteY58" fmla="*/ 2217644 h 2498371"/>
                <a:gd name="connsiteX59" fmla="*/ 583676 w 2759590"/>
                <a:gd name="connsiteY59" fmla="*/ 2219812 h 2498371"/>
                <a:gd name="connsiteX60" fmla="*/ 567418 w 2759590"/>
                <a:gd name="connsiteY60" fmla="*/ 2203011 h 2498371"/>
                <a:gd name="connsiteX61" fmla="*/ 497507 w 2759590"/>
                <a:gd name="connsiteY61" fmla="*/ 2166159 h 2498371"/>
                <a:gd name="connsiteX62" fmla="*/ 497507 w 2759590"/>
                <a:gd name="connsiteY62" fmla="*/ 2166159 h 2498371"/>
                <a:gd name="connsiteX63" fmla="*/ 449815 w 2759590"/>
                <a:gd name="connsiteY63" fmla="*/ 2133100 h 2498371"/>
                <a:gd name="connsiteX64" fmla="*/ 441144 w 2759590"/>
                <a:gd name="connsiteY64" fmla="*/ 2120093 h 2498371"/>
                <a:gd name="connsiteX65" fmla="*/ 43356 w 2759590"/>
                <a:gd name="connsiteY65" fmla="*/ 2128765 h 2498371"/>
                <a:gd name="connsiteX66" fmla="*/ 38478 w 2759590"/>
                <a:gd name="connsiteY66" fmla="*/ 2125513 h 2498371"/>
                <a:gd name="connsiteX67" fmla="*/ 35227 w 2759590"/>
                <a:gd name="connsiteY67" fmla="*/ 2122803 h 2498371"/>
                <a:gd name="connsiteX68" fmla="*/ 26013 w 2759590"/>
                <a:gd name="connsiteY68" fmla="*/ 2114132 h 2498371"/>
                <a:gd name="connsiteX69" fmla="*/ 13549 w 2759590"/>
                <a:gd name="connsiteY69" fmla="*/ 2098416 h 2498371"/>
                <a:gd name="connsiteX70" fmla="*/ 0 w 2759590"/>
                <a:gd name="connsiteY70" fmla="*/ 2062647 h 2498371"/>
                <a:gd name="connsiteX71" fmla="*/ 38478 w 2759590"/>
                <a:gd name="connsiteY71" fmla="*/ 2064273 h 2498371"/>
                <a:gd name="connsiteX72" fmla="*/ 140906 w 2759590"/>
                <a:gd name="connsiteY72" fmla="*/ 1979729 h 2498371"/>
                <a:gd name="connsiteX73" fmla="*/ 144700 w 2759590"/>
                <a:gd name="connsiteY73" fmla="*/ 1955342 h 2498371"/>
                <a:gd name="connsiteX74" fmla="*/ 146867 w 2759590"/>
                <a:gd name="connsiteY74" fmla="*/ 1939625 h 2498371"/>
                <a:gd name="connsiteX75" fmla="*/ 147409 w 2759590"/>
                <a:gd name="connsiteY75" fmla="*/ 1934748 h 2498371"/>
                <a:gd name="connsiteX76" fmla="*/ 147951 w 2759590"/>
                <a:gd name="connsiteY76" fmla="*/ 1924451 h 2498371"/>
                <a:gd name="connsiteX77" fmla="*/ 147951 w 2759590"/>
                <a:gd name="connsiteY77" fmla="*/ 1919573 h 2498371"/>
                <a:gd name="connsiteX78" fmla="*/ 147409 w 2759590"/>
                <a:gd name="connsiteY78" fmla="*/ 1909276 h 2498371"/>
                <a:gd name="connsiteX79" fmla="*/ 146867 w 2759590"/>
                <a:gd name="connsiteY79" fmla="*/ 1906025 h 2498371"/>
                <a:gd name="connsiteX80" fmla="*/ 143616 w 2759590"/>
                <a:gd name="connsiteY80" fmla="*/ 1894644 h 2498371"/>
                <a:gd name="connsiteX81" fmla="*/ 141448 w 2759590"/>
                <a:gd name="connsiteY81" fmla="*/ 1890850 h 2498371"/>
                <a:gd name="connsiteX82" fmla="*/ 137112 w 2759590"/>
                <a:gd name="connsiteY82" fmla="*/ 1884347 h 2498371"/>
                <a:gd name="connsiteX83" fmla="*/ 133861 w 2759590"/>
                <a:gd name="connsiteY83" fmla="*/ 1880553 h 2498371"/>
                <a:gd name="connsiteX84" fmla="*/ 127357 w 2759590"/>
                <a:gd name="connsiteY84" fmla="*/ 1875134 h 2498371"/>
                <a:gd name="connsiteX85" fmla="*/ 123022 w 2759590"/>
                <a:gd name="connsiteY85" fmla="*/ 1871882 h 2498371"/>
                <a:gd name="connsiteX86" fmla="*/ 121938 w 2759590"/>
                <a:gd name="connsiteY86" fmla="*/ 1871340 h 2498371"/>
                <a:gd name="connsiteX87" fmla="*/ 122480 w 2759590"/>
                <a:gd name="connsiteY87" fmla="*/ 1870798 h 2498371"/>
                <a:gd name="connsiteX88" fmla="*/ 125189 w 2759590"/>
                <a:gd name="connsiteY88" fmla="*/ 1867005 h 2498371"/>
                <a:gd name="connsiteX89" fmla="*/ 216778 w 2759590"/>
                <a:gd name="connsiteY89" fmla="*/ 1830152 h 2498371"/>
                <a:gd name="connsiteX90" fmla="*/ 282896 w 2759590"/>
                <a:gd name="connsiteY90" fmla="*/ 1801971 h 2498371"/>
                <a:gd name="connsiteX91" fmla="*/ 293193 w 2759590"/>
                <a:gd name="connsiteY91" fmla="*/ 1799803 h 2498371"/>
                <a:gd name="connsiteX92" fmla="*/ 326794 w 2759590"/>
                <a:gd name="connsiteY92" fmla="*/ 1778667 h 2498371"/>
                <a:gd name="connsiteX93" fmla="*/ 316497 w 2759590"/>
                <a:gd name="connsiteY93" fmla="*/ 1735312 h 2498371"/>
                <a:gd name="connsiteX94" fmla="*/ 311619 w 2759590"/>
                <a:gd name="connsiteY94" fmla="*/ 1728266 h 2498371"/>
                <a:gd name="connsiteX95" fmla="*/ 307825 w 2759590"/>
                <a:gd name="connsiteY95" fmla="*/ 1722847 h 2498371"/>
                <a:gd name="connsiteX96" fmla="*/ 314871 w 2759590"/>
                <a:gd name="connsiteY96" fmla="*/ 1713634 h 2498371"/>
                <a:gd name="connsiteX97" fmla="*/ 339258 w 2759590"/>
                <a:gd name="connsiteY97" fmla="*/ 1553218 h 2498371"/>
                <a:gd name="connsiteX98" fmla="*/ 346846 w 2759590"/>
                <a:gd name="connsiteY98" fmla="*/ 1548882 h 2498371"/>
                <a:gd name="connsiteX99" fmla="*/ 388033 w 2759590"/>
                <a:gd name="connsiteY99" fmla="*/ 1490352 h 2498371"/>
                <a:gd name="connsiteX100" fmla="*/ 340342 w 2759590"/>
                <a:gd name="connsiteY100" fmla="*/ 1459461 h 2498371"/>
                <a:gd name="connsiteX101" fmla="*/ 325168 w 2759590"/>
                <a:gd name="connsiteY101" fmla="*/ 1458377 h 2498371"/>
                <a:gd name="connsiteX102" fmla="*/ 306200 w 2759590"/>
                <a:gd name="connsiteY102" fmla="*/ 1456751 h 2498371"/>
                <a:gd name="connsiteX103" fmla="*/ 349555 w 2759590"/>
                <a:gd name="connsiteY103" fmla="*/ 1333730 h 2498371"/>
                <a:gd name="connsiteX104" fmla="*/ 350097 w 2759590"/>
                <a:gd name="connsiteY104" fmla="*/ 1315303 h 2498371"/>
                <a:gd name="connsiteX105" fmla="*/ 388033 w 2759590"/>
                <a:gd name="connsiteY105" fmla="*/ 1133751 h 2498371"/>
                <a:gd name="connsiteX106" fmla="*/ 436809 w 2759590"/>
                <a:gd name="connsiteY106" fmla="*/ 1094731 h 2498371"/>
                <a:gd name="connsiteX107" fmla="*/ 525688 w 2759590"/>
                <a:gd name="connsiteY107" fmla="*/ 1023194 h 2498371"/>
                <a:gd name="connsiteX108" fmla="*/ 592347 w 2759590"/>
                <a:gd name="connsiteY108" fmla="*/ 858985 h 2498371"/>
                <a:gd name="connsiteX109" fmla="*/ 593973 w 2759590"/>
                <a:gd name="connsiteY109" fmla="*/ 835681 h 2498371"/>
                <a:gd name="connsiteX110" fmla="*/ 598308 w 2759590"/>
                <a:gd name="connsiteY110" fmla="*/ 795577 h 2498371"/>
                <a:gd name="connsiteX111" fmla="*/ 600476 w 2759590"/>
                <a:gd name="connsiteY111" fmla="*/ 562540 h 2498371"/>
                <a:gd name="connsiteX112" fmla="*/ 533275 w 2759590"/>
                <a:gd name="connsiteY112" fmla="*/ 450357 h 2498371"/>
                <a:gd name="connsiteX113" fmla="*/ 505636 w 2759590"/>
                <a:gd name="connsiteY113" fmla="*/ 426512 h 2498371"/>
                <a:gd name="connsiteX114" fmla="*/ 412963 w 2759590"/>
                <a:gd name="connsiteY114" fmla="*/ 400498 h 2498371"/>
                <a:gd name="connsiteX115" fmla="*/ 412963 w 2759590"/>
                <a:gd name="connsiteY115" fmla="*/ 400498 h 2498371"/>
                <a:gd name="connsiteX116" fmla="*/ 394537 w 2759590"/>
                <a:gd name="connsiteY116" fmla="*/ 404292 h 2498371"/>
                <a:gd name="connsiteX117" fmla="*/ 389117 w 2759590"/>
                <a:gd name="connsiteY117" fmla="*/ 384240 h 2498371"/>
                <a:gd name="connsiteX118" fmla="*/ 427596 w 2759590"/>
                <a:gd name="connsiteY118" fmla="*/ 308367 h 2498371"/>
                <a:gd name="connsiteX119" fmla="*/ 577173 w 2759590"/>
                <a:gd name="connsiteY119" fmla="*/ 176674 h 2498371"/>
                <a:gd name="connsiteX120" fmla="*/ 638413 w 2759590"/>
                <a:gd name="connsiteY120" fmla="*/ 49859 h 2498371"/>
                <a:gd name="connsiteX121" fmla="*/ 635161 w 2759590"/>
                <a:gd name="connsiteY121" fmla="*/ 28181 h 2498371"/>
                <a:gd name="connsiteX122" fmla="*/ 644374 w 2759590"/>
                <a:gd name="connsiteY122" fmla="*/ 22220 h 2498371"/>
                <a:gd name="connsiteX123" fmla="*/ 646000 w 2759590"/>
                <a:gd name="connsiteY123" fmla="*/ 22220 h 2498371"/>
                <a:gd name="connsiteX124" fmla="*/ 653045 w 2759590"/>
                <a:gd name="connsiteY124" fmla="*/ 17342 h 2498371"/>
                <a:gd name="connsiteX125" fmla="*/ 661716 w 2759590"/>
                <a:gd name="connsiteY125" fmla="*/ 10839 h 2498371"/>
                <a:gd name="connsiteX126" fmla="*/ 662258 w 2759590"/>
                <a:gd name="connsiteY126" fmla="*/ 10297 h 2498371"/>
                <a:gd name="connsiteX127" fmla="*/ 670388 w 2759590"/>
                <a:gd name="connsiteY127" fmla="*/ 2710 h 2498371"/>
                <a:gd name="connsiteX128" fmla="*/ 673097 w 2759590"/>
                <a:gd name="connsiteY128" fmla="*/ 0 h 2498371"/>
                <a:gd name="connsiteX129" fmla="*/ 674723 w 2759590"/>
                <a:gd name="connsiteY129" fmla="*/ 1084 h 2498371"/>
                <a:gd name="connsiteX130" fmla="*/ 694233 w 2759590"/>
                <a:gd name="connsiteY130" fmla="*/ 17884 h 2498371"/>
                <a:gd name="connsiteX131" fmla="*/ 751137 w 2759590"/>
                <a:gd name="connsiteY131" fmla="*/ 60156 h 2498371"/>
                <a:gd name="connsiteX132" fmla="*/ 814545 w 2759590"/>
                <a:gd name="connsiteY132" fmla="*/ 121396 h 2498371"/>
                <a:gd name="connsiteX133" fmla="*/ 854107 w 2759590"/>
                <a:gd name="connsiteY133" fmla="*/ 168003 h 2498371"/>
                <a:gd name="connsiteX134" fmla="*/ 874701 w 2759590"/>
                <a:gd name="connsiteY134" fmla="*/ 163126 h 2498371"/>
                <a:gd name="connsiteX135" fmla="*/ 891502 w 2759590"/>
                <a:gd name="connsiteY135" fmla="*/ 158790 h 2498371"/>
                <a:gd name="connsiteX136" fmla="*/ 899631 w 2759590"/>
                <a:gd name="connsiteY136" fmla="*/ 158790 h 2498371"/>
                <a:gd name="connsiteX137" fmla="*/ 899631 w 2759590"/>
                <a:gd name="connsiteY137" fmla="*/ 172339 h 2498371"/>
                <a:gd name="connsiteX138" fmla="*/ 916973 w 2759590"/>
                <a:gd name="connsiteY138" fmla="*/ 246586 h 2498371"/>
                <a:gd name="connsiteX139" fmla="*/ 976045 w 2759590"/>
                <a:gd name="connsiteY139" fmla="*/ 252547 h 2498371"/>
                <a:gd name="connsiteX140" fmla="*/ 984716 w 2759590"/>
                <a:gd name="connsiteY140" fmla="*/ 256341 h 2498371"/>
                <a:gd name="connsiteX141" fmla="*/ 955451 w 2759590"/>
                <a:gd name="connsiteY141" fmla="*/ 327335 h 2498371"/>
                <a:gd name="connsiteX142" fmla="*/ 992303 w 2759590"/>
                <a:gd name="connsiteY142" fmla="*/ 423260 h 2498371"/>
                <a:gd name="connsiteX143" fmla="*/ 1023194 w 2759590"/>
                <a:gd name="connsiteY143" fmla="*/ 464990 h 2498371"/>
                <a:gd name="connsiteX144" fmla="*/ 1100151 w 2759590"/>
                <a:gd name="connsiteY144" fmla="*/ 518101 h 2498371"/>
                <a:gd name="connsiteX145" fmla="*/ 1128874 w 2759590"/>
                <a:gd name="connsiteY145" fmla="*/ 539237 h 2498371"/>
                <a:gd name="connsiteX146" fmla="*/ 1182527 w 2759590"/>
                <a:gd name="connsiteY146" fmla="*/ 570127 h 2498371"/>
                <a:gd name="connsiteX147" fmla="*/ 1200411 w 2759590"/>
                <a:gd name="connsiteY147" fmla="*/ 566334 h 2498371"/>
                <a:gd name="connsiteX148" fmla="*/ 1240515 w 2759590"/>
                <a:gd name="connsiteY148" fmla="*/ 528940 h 2498371"/>
                <a:gd name="connsiteX149" fmla="*/ 1241599 w 2759590"/>
                <a:gd name="connsiteY149" fmla="*/ 526772 h 2498371"/>
                <a:gd name="connsiteX150" fmla="*/ 1251896 w 2759590"/>
                <a:gd name="connsiteY150" fmla="*/ 531649 h 2498371"/>
                <a:gd name="connsiteX151" fmla="*/ 1295251 w 2759590"/>
                <a:gd name="connsiteY151" fmla="*/ 543572 h 2498371"/>
                <a:gd name="connsiteX152" fmla="*/ 1321807 w 2759590"/>
                <a:gd name="connsiteY152" fmla="*/ 543030 h 2498371"/>
                <a:gd name="connsiteX153" fmla="*/ 1323433 w 2759590"/>
                <a:gd name="connsiteY153" fmla="*/ 547908 h 2498371"/>
                <a:gd name="connsiteX154" fmla="*/ 1318555 w 2759590"/>
                <a:gd name="connsiteY154" fmla="*/ 551701 h 2498371"/>
                <a:gd name="connsiteX155" fmla="*/ 1316387 w 2759590"/>
                <a:gd name="connsiteY155" fmla="*/ 553327 h 2498371"/>
                <a:gd name="connsiteX156" fmla="*/ 1312594 w 2759590"/>
                <a:gd name="connsiteY156" fmla="*/ 557121 h 2498371"/>
                <a:gd name="connsiteX157" fmla="*/ 1310968 w 2759590"/>
                <a:gd name="connsiteY157" fmla="*/ 558747 h 2498371"/>
                <a:gd name="connsiteX158" fmla="*/ 1307174 w 2759590"/>
                <a:gd name="connsiteY158" fmla="*/ 563624 h 2498371"/>
                <a:gd name="connsiteX159" fmla="*/ 1306632 w 2759590"/>
                <a:gd name="connsiteY159" fmla="*/ 564708 h 2498371"/>
                <a:gd name="connsiteX160" fmla="*/ 1303381 w 2759590"/>
                <a:gd name="connsiteY160" fmla="*/ 570669 h 2498371"/>
                <a:gd name="connsiteX161" fmla="*/ 1303381 w 2759590"/>
                <a:gd name="connsiteY161" fmla="*/ 571211 h 2498371"/>
                <a:gd name="connsiteX162" fmla="*/ 1301213 w 2759590"/>
                <a:gd name="connsiteY162" fmla="*/ 577715 h 2498371"/>
                <a:gd name="connsiteX163" fmla="*/ 1301213 w 2759590"/>
                <a:gd name="connsiteY163" fmla="*/ 577715 h 2498371"/>
                <a:gd name="connsiteX164" fmla="*/ 1299587 w 2759590"/>
                <a:gd name="connsiteY164" fmla="*/ 604270 h 2498371"/>
                <a:gd name="connsiteX165" fmla="*/ 1319097 w 2759590"/>
                <a:gd name="connsiteY165" fmla="*/ 653045 h 2498371"/>
                <a:gd name="connsiteX166" fmla="*/ 1321807 w 2759590"/>
                <a:gd name="connsiteY166" fmla="*/ 656839 h 2498371"/>
                <a:gd name="connsiteX167" fmla="*/ 1322349 w 2759590"/>
                <a:gd name="connsiteY167" fmla="*/ 664426 h 2498371"/>
                <a:gd name="connsiteX168" fmla="*/ 1336439 w 2759590"/>
                <a:gd name="connsiteY168" fmla="*/ 736505 h 2498371"/>
                <a:gd name="connsiteX169" fmla="*/ 1370582 w 2759590"/>
                <a:gd name="connsiteY169" fmla="*/ 756015 h 2498371"/>
                <a:gd name="connsiteX170" fmla="*/ 1370582 w 2759590"/>
                <a:gd name="connsiteY170" fmla="*/ 756015 h 2498371"/>
                <a:gd name="connsiteX171" fmla="*/ 1375459 w 2759590"/>
                <a:gd name="connsiteY171" fmla="*/ 755473 h 2498371"/>
                <a:gd name="connsiteX172" fmla="*/ 1396595 w 2759590"/>
                <a:gd name="connsiteY172" fmla="*/ 786364 h 2498371"/>
                <a:gd name="connsiteX173" fmla="*/ 1403641 w 2759590"/>
                <a:gd name="connsiteY173" fmla="*/ 794493 h 2498371"/>
                <a:gd name="connsiteX174" fmla="*/ 1461629 w 2759590"/>
                <a:gd name="connsiteY174" fmla="*/ 823216 h 2498371"/>
                <a:gd name="connsiteX175" fmla="*/ 1472468 w 2759590"/>
                <a:gd name="connsiteY175" fmla="*/ 824300 h 2498371"/>
                <a:gd name="connsiteX176" fmla="*/ 1475178 w 2759590"/>
                <a:gd name="connsiteY176" fmla="*/ 830261 h 2498371"/>
                <a:gd name="connsiteX177" fmla="*/ 1490894 w 2759590"/>
                <a:gd name="connsiteY177" fmla="*/ 857901 h 2498371"/>
                <a:gd name="connsiteX178" fmla="*/ 1502275 w 2759590"/>
                <a:gd name="connsiteY178" fmla="*/ 869282 h 2498371"/>
                <a:gd name="connsiteX179" fmla="*/ 1544547 w 2759590"/>
                <a:gd name="connsiteY179" fmla="*/ 886082 h 2498371"/>
                <a:gd name="connsiteX180" fmla="*/ 1594406 w 2759590"/>
                <a:gd name="connsiteY180" fmla="*/ 858443 h 2498371"/>
                <a:gd name="connsiteX181" fmla="*/ 1611206 w 2759590"/>
                <a:gd name="connsiteY181" fmla="*/ 842726 h 2498371"/>
                <a:gd name="connsiteX182" fmla="*/ 1612290 w 2759590"/>
                <a:gd name="connsiteY182" fmla="*/ 842726 h 2498371"/>
                <a:gd name="connsiteX183" fmla="*/ 1614458 w 2759590"/>
                <a:gd name="connsiteY183" fmla="*/ 843810 h 2498371"/>
                <a:gd name="connsiteX184" fmla="*/ 1645349 w 2759590"/>
                <a:gd name="connsiteY184" fmla="*/ 854107 h 2498371"/>
                <a:gd name="connsiteX185" fmla="*/ 1678408 w 2759590"/>
                <a:gd name="connsiteY185" fmla="*/ 839475 h 2498371"/>
                <a:gd name="connsiteX186" fmla="*/ 1680575 w 2759590"/>
                <a:gd name="connsiteY186" fmla="*/ 837307 h 2498371"/>
                <a:gd name="connsiteX187" fmla="*/ 1687620 w 2759590"/>
                <a:gd name="connsiteY187" fmla="*/ 830804 h 2498371"/>
                <a:gd name="connsiteX188" fmla="*/ 1747234 w 2759590"/>
                <a:gd name="connsiteY188" fmla="*/ 867114 h 2498371"/>
                <a:gd name="connsiteX189" fmla="*/ 1766745 w 2759590"/>
                <a:gd name="connsiteY189" fmla="*/ 867656 h 2498371"/>
                <a:gd name="connsiteX190" fmla="*/ 1794384 w 2759590"/>
                <a:gd name="connsiteY190" fmla="*/ 868740 h 2498371"/>
                <a:gd name="connsiteX191" fmla="*/ 1830694 w 2759590"/>
                <a:gd name="connsiteY191" fmla="*/ 939735 h 2498371"/>
                <a:gd name="connsiteX192" fmla="*/ 1871340 w 2759590"/>
                <a:gd name="connsiteY192" fmla="*/ 989052 h 2498371"/>
                <a:gd name="connsiteX193" fmla="*/ 1926619 w 2759590"/>
                <a:gd name="connsiteY193" fmla="*/ 1026988 h 2498371"/>
                <a:gd name="connsiteX194" fmla="*/ 1966181 w 2759590"/>
                <a:gd name="connsiteY194" fmla="*/ 987426 h 2498371"/>
                <a:gd name="connsiteX195" fmla="*/ 1994904 w 2759590"/>
                <a:gd name="connsiteY195" fmla="*/ 973335 h 2498371"/>
                <a:gd name="connsiteX196" fmla="*/ 2030130 w 2759590"/>
                <a:gd name="connsiteY196" fmla="*/ 1004226 h 2498371"/>
                <a:gd name="connsiteX197" fmla="*/ 2105461 w 2759590"/>
                <a:gd name="connsiteY197" fmla="*/ 1056795 h 2498371"/>
                <a:gd name="connsiteX198" fmla="*/ 2144481 w 2759590"/>
                <a:gd name="connsiteY198" fmla="*/ 1056795 h 2498371"/>
                <a:gd name="connsiteX199" fmla="*/ 2199760 w 2759590"/>
                <a:gd name="connsiteY199" fmla="*/ 1058421 h 2498371"/>
                <a:gd name="connsiteX200" fmla="*/ 2224147 w 2759590"/>
                <a:gd name="connsiteY200" fmla="*/ 1066008 h 2498371"/>
                <a:gd name="connsiteX201" fmla="*/ 2301104 w 2759590"/>
                <a:gd name="connsiteY201" fmla="*/ 1115867 h 2498371"/>
                <a:gd name="connsiteX202" fmla="*/ 2301104 w 2759590"/>
                <a:gd name="connsiteY202" fmla="*/ 1115867 h 2498371"/>
                <a:gd name="connsiteX203" fmla="*/ 2302188 w 2759590"/>
                <a:gd name="connsiteY203" fmla="*/ 1115867 h 2498371"/>
                <a:gd name="connsiteX204" fmla="*/ 2301104 w 2759590"/>
                <a:gd name="connsiteY204" fmla="*/ 1147300 h 2498371"/>
                <a:gd name="connsiteX205" fmla="*/ 2348253 w 2759590"/>
                <a:gd name="connsiteY205" fmla="*/ 1180901 h 2498371"/>
                <a:gd name="connsiteX206" fmla="*/ 2371557 w 2759590"/>
                <a:gd name="connsiteY206" fmla="*/ 1192282 h 2498371"/>
                <a:gd name="connsiteX207" fmla="*/ 2407325 w 2759590"/>
                <a:gd name="connsiteY207" fmla="*/ 1205288 h 2498371"/>
                <a:gd name="connsiteX208" fmla="*/ 2443094 w 2759590"/>
                <a:gd name="connsiteY208" fmla="*/ 1191198 h 2498371"/>
                <a:gd name="connsiteX209" fmla="*/ 2469649 w 2759590"/>
                <a:gd name="connsiteY209" fmla="*/ 1163558 h 2498371"/>
                <a:gd name="connsiteX210" fmla="*/ 2485365 w 2759590"/>
                <a:gd name="connsiteY210" fmla="*/ 1153262 h 2498371"/>
                <a:gd name="connsiteX211" fmla="*/ 2514631 w 2759590"/>
                <a:gd name="connsiteY211" fmla="*/ 1153803 h 2498371"/>
                <a:gd name="connsiteX212" fmla="*/ 2544438 w 2759590"/>
                <a:gd name="connsiteY212" fmla="*/ 1154887 h 2498371"/>
                <a:gd name="connsiteX213" fmla="*/ 2608387 w 2759590"/>
                <a:gd name="connsiteY213" fmla="*/ 1122371 h 2498371"/>
                <a:gd name="connsiteX214" fmla="*/ 2620310 w 2759590"/>
                <a:gd name="connsiteY214" fmla="*/ 1104486 h 2498371"/>
                <a:gd name="connsiteX215" fmla="*/ 2647407 w 2759590"/>
                <a:gd name="connsiteY215" fmla="*/ 1022652 h 2498371"/>
                <a:gd name="connsiteX216" fmla="*/ 2652285 w 2759590"/>
                <a:gd name="connsiteY216" fmla="*/ 991762 h 2498371"/>
                <a:gd name="connsiteX217" fmla="*/ 2662040 w 2759590"/>
                <a:gd name="connsiteY217" fmla="*/ 989594 h 2498371"/>
                <a:gd name="connsiteX218" fmla="*/ 2689137 w 2759590"/>
                <a:gd name="connsiteY218" fmla="*/ 1007478 h 2498371"/>
                <a:gd name="connsiteX219" fmla="*/ 2717318 w 2759590"/>
                <a:gd name="connsiteY219" fmla="*/ 1029156 h 2498371"/>
                <a:gd name="connsiteX220" fmla="*/ 2717318 w 2759590"/>
                <a:gd name="connsiteY220" fmla="*/ 1029156 h 2498371"/>
                <a:gd name="connsiteX221" fmla="*/ 2759590 w 2759590"/>
                <a:gd name="connsiteY221" fmla="*/ 1067634 h 2498371"/>
                <a:gd name="connsiteX222" fmla="*/ 2755797 w 2759590"/>
                <a:gd name="connsiteY222" fmla="*/ 1088770 h 2498371"/>
                <a:gd name="connsiteX223" fmla="*/ 2755797 w 2759590"/>
                <a:gd name="connsiteY223" fmla="*/ 1089312 h 2498371"/>
                <a:gd name="connsiteX224" fmla="*/ 2752003 w 2759590"/>
                <a:gd name="connsiteY224" fmla="*/ 1102861 h 2498371"/>
                <a:gd name="connsiteX225" fmla="*/ 2746583 w 2759590"/>
                <a:gd name="connsiteY225" fmla="*/ 1118035 h 2498371"/>
                <a:gd name="connsiteX226" fmla="*/ 2707021 w 2759590"/>
                <a:gd name="connsiteY226" fmla="*/ 1167894 h 2498371"/>
                <a:gd name="connsiteX227" fmla="*/ 2676672 w 2759590"/>
                <a:gd name="connsiteY227" fmla="*/ 1204204 h 2498371"/>
                <a:gd name="connsiteX228" fmla="*/ 2660414 w 2759590"/>
                <a:gd name="connsiteY228" fmla="*/ 1230218 h 2498371"/>
                <a:gd name="connsiteX229" fmla="*/ 2622478 w 2759590"/>
                <a:gd name="connsiteY229" fmla="*/ 1295252 h 2498371"/>
                <a:gd name="connsiteX230" fmla="*/ 2619768 w 2759590"/>
                <a:gd name="connsiteY230" fmla="*/ 1301213 h 2498371"/>
                <a:gd name="connsiteX231" fmla="*/ 2618684 w 2759590"/>
                <a:gd name="connsiteY231" fmla="*/ 1303381 h 2498371"/>
                <a:gd name="connsiteX232" fmla="*/ 2615432 w 2759590"/>
                <a:gd name="connsiteY232" fmla="*/ 1308800 h 2498371"/>
                <a:gd name="connsiteX233" fmla="*/ 2613807 w 2759590"/>
                <a:gd name="connsiteY233" fmla="*/ 1311510 h 2498371"/>
                <a:gd name="connsiteX234" fmla="*/ 2610555 w 2759590"/>
                <a:gd name="connsiteY234" fmla="*/ 1318013 h 2498371"/>
                <a:gd name="connsiteX235" fmla="*/ 2608387 w 2759590"/>
                <a:gd name="connsiteY235" fmla="*/ 1321265 h 2498371"/>
                <a:gd name="connsiteX236" fmla="*/ 2604593 w 2759590"/>
                <a:gd name="connsiteY236" fmla="*/ 1328310 h 2498371"/>
                <a:gd name="connsiteX237" fmla="*/ 2602426 w 2759590"/>
                <a:gd name="connsiteY237" fmla="*/ 1332104 h 2498371"/>
                <a:gd name="connsiteX238" fmla="*/ 2598090 w 2759590"/>
                <a:gd name="connsiteY238" fmla="*/ 1339691 h 2498371"/>
                <a:gd name="connsiteX239" fmla="*/ 2595380 w 2759590"/>
                <a:gd name="connsiteY239" fmla="*/ 1344569 h 2498371"/>
                <a:gd name="connsiteX240" fmla="*/ 2591045 w 2759590"/>
                <a:gd name="connsiteY240" fmla="*/ 1352156 h 2498371"/>
                <a:gd name="connsiteX241" fmla="*/ 2587793 w 2759590"/>
                <a:gd name="connsiteY241" fmla="*/ 1357575 h 2498371"/>
                <a:gd name="connsiteX242" fmla="*/ 2583458 w 2759590"/>
                <a:gd name="connsiteY242" fmla="*/ 1364621 h 2498371"/>
                <a:gd name="connsiteX243" fmla="*/ 2579664 w 2759590"/>
                <a:gd name="connsiteY243" fmla="*/ 1371124 h 2498371"/>
                <a:gd name="connsiteX244" fmla="*/ 2576412 w 2759590"/>
                <a:gd name="connsiteY244" fmla="*/ 1376543 h 2498371"/>
                <a:gd name="connsiteX245" fmla="*/ 2571535 w 2759590"/>
                <a:gd name="connsiteY245" fmla="*/ 1384673 h 2498371"/>
                <a:gd name="connsiteX246" fmla="*/ 2569367 w 2759590"/>
                <a:gd name="connsiteY246" fmla="*/ 1387924 h 2498371"/>
                <a:gd name="connsiteX247" fmla="*/ 2520592 w 2759590"/>
                <a:gd name="connsiteY247" fmla="*/ 1467048 h 2498371"/>
                <a:gd name="connsiteX248" fmla="*/ 2518966 w 2759590"/>
                <a:gd name="connsiteY248" fmla="*/ 1467048 h 2498371"/>
                <a:gd name="connsiteX249" fmla="*/ 2517340 w 2759590"/>
                <a:gd name="connsiteY249" fmla="*/ 1471926 h 2498371"/>
                <a:gd name="connsiteX250" fmla="*/ 2513547 w 2759590"/>
                <a:gd name="connsiteY250" fmla="*/ 1478429 h 2498371"/>
                <a:gd name="connsiteX251" fmla="*/ 2507043 w 2759590"/>
                <a:gd name="connsiteY251" fmla="*/ 1488726 h 2498371"/>
                <a:gd name="connsiteX252" fmla="*/ 2508669 w 2759590"/>
                <a:gd name="connsiteY252" fmla="*/ 1496313 h 2498371"/>
                <a:gd name="connsiteX253" fmla="*/ 2465855 w 2759590"/>
                <a:gd name="connsiteY253" fmla="*/ 1594406 h 2498371"/>
                <a:gd name="connsiteX254" fmla="*/ 2460436 w 2759590"/>
                <a:gd name="connsiteY254" fmla="*/ 1607412 h 249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2759590" h="2498371">
                  <a:moveTo>
                    <a:pt x="2460436" y="1607412"/>
                  </a:moveTo>
                  <a:lnTo>
                    <a:pt x="2460436" y="1607412"/>
                  </a:lnTo>
                  <a:cubicBezTo>
                    <a:pt x="2460436" y="1607954"/>
                    <a:pt x="2460436" y="1607954"/>
                    <a:pt x="2459894" y="1608496"/>
                  </a:cubicBezTo>
                  <a:cubicBezTo>
                    <a:pt x="2457726" y="1613916"/>
                    <a:pt x="2455016" y="1618793"/>
                    <a:pt x="2452849" y="1624213"/>
                  </a:cubicBezTo>
                  <a:cubicBezTo>
                    <a:pt x="2442552" y="1646433"/>
                    <a:pt x="2436048" y="1664317"/>
                    <a:pt x="2430629" y="1680575"/>
                  </a:cubicBezTo>
                  <a:cubicBezTo>
                    <a:pt x="2420874" y="1707672"/>
                    <a:pt x="2415454" y="1723931"/>
                    <a:pt x="2397570" y="1742357"/>
                  </a:cubicBezTo>
                  <a:cubicBezTo>
                    <a:pt x="2387273" y="1753196"/>
                    <a:pt x="2373724" y="1764035"/>
                    <a:pt x="2360718" y="1774874"/>
                  </a:cubicBezTo>
                  <a:cubicBezTo>
                    <a:pt x="2328201" y="1801971"/>
                    <a:pt x="2297310" y="1827442"/>
                    <a:pt x="2297852" y="1861585"/>
                  </a:cubicBezTo>
                  <a:cubicBezTo>
                    <a:pt x="2297852" y="1867547"/>
                    <a:pt x="2298394" y="1872966"/>
                    <a:pt x="2298936" y="1878385"/>
                  </a:cubicBezTo>
                  <a:cubicBezTo>
                    <a:pt x="2300562" y="1894102"/>
                    <a:pt x="2302188" y="1905483"/>
                    <a:pt x="2270213" y="1951548"/>
                  </a:cubicBezTo>
                  <a:cubicBezTo>
                    <a:pt x="2239322" y="1997614"/>
                    <a:pt x="2230651" y="2017666"/>
                    <a:pt x="2222521" y="2037176"/>
                  </a:cubicBezTo>
                  <a:cubicBezTo>
                    <a:pt x="2218728" y="2046389"/>
                    <a:pt x="2214392" y="2056144"/>
                    <a:pt x="2207347" y="2069692"/>
                  </a:cubicBezTo>
                  <a:cubicBezTo>
                    <a:pt x="2200844" y="2082157"/>
                    <a:pt x="2193798" y="2098416"/>
                    <a:pt x="2185669" y="2117926"/>
                  </a:cubicBezTo>
                  <a:cubicBezTo>
                    <a:pt x="2175372" y="2141771"/>
                    <a:pt x="2155862" y="2189463"/>
                    <a:pt x="2142855" y="2204095"/>
                  </a:cubicBezTo>
                  <a:cubicBezTo>
                    <a:pt x="2132558" y="2201385"/>
                    <a:pt x="2120636" y="2200843"/>
                    <a:pt x="2108171" y="2201385"/>
                  </a:cubicBezTo>
                  <a:cubicBezTo>
                    <a:pt x="2095706" y="2201927"/>
                    <a:pt x="2082699" y="2203553"/>
                    <a:pt x="2070235" y="2205179"/>
                  </a:cubicBezTo>
                  <a:cubicBezTo>
                    <a:pt x="2057770" y="2206805"/>
                    <a:pt x="2046389" y="2208431"/>
                    <a:pt x="2035550" y="2208973"/>
                  </a:cubicBezTo>
                  <a:cubicBezTo>
                    <a:pt x="1995988" y="2210057"/>
                    <a:pt x="1958593" y="2253954"/>
                    <a:pt x="1914154" y="2319530"/>
                  </a:cubicBezTo>
                  <a:lnTo>
                    <a:pt x="1910360" y="2324949"/>
                  </a:lnTo>
                  <a:lnTo>
                    <a:pt x="1910360" y="2324949"/>
                  </a:lnTo>
                  <a:cubicBezTo>
                    <a:pt x="1906025" y="2330911"/>
                    <a:pt x="1893018" y="2351504"/>
                    <a:pt x="1811726" y="2498372"/>
                  </a:cubicBezTo>
                  <a:cubicBezTo>
                    <a:pt x="1811184" y="2497830"/>
                    <a:pt x="1810100" y="2497830"/>
                    <a:pt x="1809558" y="2497288"/>
                  </a:cubicBezTo>
                  <a:cubicBezTo>
                    <a:pt x="1808475" y="2496746"/>
                    <a:pt x="1807391" y="2496204"/>
                    <a:pt x="1806307" y="2495662"/>
                  </a:cubicBezTo>
                  <a:cubicBezTo>
                    <a:pt x="1801971" y="2494036"/>
                    <a:pt x="1798178" y="2492410"/>
                    <a:pt x="1793842" y="2490785"/>
                  </a:cubicBezTo>
                  <a:cubicBezTo>
                    <a:pt x="1792758" y="2490243"/>
                    <a:pt x="1791674" y="2490243"/>
                    <a:pt x="1790590" y="2489701"/>
                  </a:cubicBezTo>
                  <a:cubicBezTo>
                    <a:pt x="1786255" y="2488617"/>
                    <a:pt x="1781919" y="2487533"/>
                    <a:pt x="1778125" y="2486991"/>
                  </a:cubicBezTo>
                  <a:cubicBezTo>
                    <a:pt x="1777041" y="2486991"/>
                    <a:pt x="1775958" y="2486449"/>
                    <a:pt x="1774874" y="2486449"/>
                  </a:cubicBezTo>
                  <a:cubicBezTo>
                    <a:pt x="1769454" y="2485907"/>
                    <a:pt x="1764577" y="2485365"/>
                    <a:pt x="1759157" y="2485365"/>
                  </a:cubicBezTo>
                  <a:cubicBezTo>
                    <a:pt x="1746151" y="2485907"/>
                    <a:pt x="1735312" y="2488075"/>
                    <a:pt x="1728266" y="2490785"/>
                  </a:cubicBezTo>
                  <a:cubicBezTo>
                    <a:pt x="1717970" y="2488617"/>
                    <a:pt x="1699543" y="2482114"/>
                    <a:pt x="1698459" y="2462062"/>
                  </a:cubicBezTo>
                  <a:cubicBezTo>
                    <a:pt x="1697376" y="2416538"/>
                    <a:pt x="1675156" y="2394860"/>
                    <a:pt x="1656730" y="2377518"/>
                  </a:cubicBezTo>
                  <a:cubicBezTo>
                    <a:pt x="1647517" y="2368847"/>
                    <a:pt x="1638845" y="2360718"/>
                    <a:pt x="1631800" y="2348795"/>
                  </a:cubicBezTo>
                  <a:cubicBezTo>
                    <a:pt x="1615542" y="2323323"/>
                    <a:pt x="1599283" y="2310858"/>
                    <a:pt x="1585193" y="2300020"/>
                  </a:cubicBezTo>
                  <a:cubicBezTo>
                    <a:pt x="1573812" y="2291349"/>
                    <a:pt x="1562973" y="2282677"/>
                    <a:pt x="1549966" y="2266419"/>
                  </a:cubicBezTo>
                  <a:cubicBezTo>
                    <a:pt x="1525036" y="2234444"/>
                    <a:pt x="1502275" y="2225773"/>
                    <a:pt x="1481681" y="2217644"/>
                  </a:cubicBezTo>
                  <a:cubicBezTo>
                    <a:pt x="1471926" y="2213850"/>
                    <a:pt x="1462713" y="2210057"/>
                    <a:pt x="1451874" y="2203553"/>
                  </a:cubicBezTo>
                  <a:cubicBezTo>
                    <a:pt x="1428570" y="2189463"/>
                    <a:pt x="1423151" y="2183501"/>
                    <a:pt x="1410144" y="2170495"/>
                  </a:cubicBezTo>
                  <a:cubicBezTo>
                    <a:pt x="1404725" y="2165075"/>
                    <a:pt x="1398221" y="2158572"/>
                    <a:pt x="1389550" y="2149900"/>
                  </a:cubicBezTo>
                  <a:cubicBezTo>
                    <a:pt x="1358117" y="2121177"/>
                    <a:pt x="1295251" y="2080531"/>
                    <a:pt x="1255147" y="2081615"/>
                  </a:cubicBezTo>
                  <a:cubicBezTo>
                    <a:pt x="1226424" y="2082157"/>
                    <a:pt x="1215044" y="2104377"/>
                    <a:pt x="1209082" y="2116300"/>
                  </a:cubicBezTo>
                  <a:cubicBezTo>
                    <a:pt x="1202037" y="2129849"/>
                    <a:pt x="1196617" y="2140145"/>
                    <a:pt x="1165184" y="2143939"/>
                  </a:cubicBezTo>
                  <a:cubicBezTo>
                    <a:pt x="1092022" y="2152068"/>
                    <a:pt x="1071428" y="2154236"/>
                    <a:pt x="1061131" y="2190546"/>
                  </a:cubicBezTo>
                  <a:cubicBezTo>
                    <a:pt x="1053001" y="2191089"/>
                    <a:pt x="1042704" y="2193256"/>
                    <a:pt x="1030782" y="2197592"/>
                  </a:cubicBezTo>
                  <a:cubicBezTo>
                    <a:pt x="1019401" y="2201385"/>
                    <a:pt x="1009104" y="2207889"/>
                    <a:pt x="999349" y="2216018"/>
                  </a:cubicBezTo>
                  <a:cubicBezTo>
                    <a:pt x="983090" y="2229567"/>
                    <a:pt x="968458" y="2247993"/>
                    <a:pt x="954367" y="2265335"/>
                  </a:cubicBezTo>
                  <a:cubicBezTo>
                    <a:pt x="945696" y="2275632"/>
                    <a:pt x="937567" y="2285929"/>
                    <a:pt x="929980" y="2294058"/>
                  </a:cubicBezTo>
                  <a:cubicBezTo>
                    <a:pt x="927270" y="2296768"/>
                    <a:pt x="925102" y="2298936"/>
                    <a:pt x="922934" y="2301104"/>
                  </a:cubicBezTo>
                  <a:cubicBezTo>
                    <a:pt x="920225" y="2303813"/>
                    <a:pt x="917515" y="2305981"/>
                    <a:pt x="914805" y="2308149"/>
                  </a:cubicBezTo>
                  <a:cubicBezTo>
                    <a:pt x="910470" y="2296226"/>
                    <a:pt x="900715" y="2274006"/>
                    <a:pt x="874159" y="2274548"/>
                  </a:cubicBezTo>
                  <a:cubicBezTo>
                    <a:pt x="862778" y="2274548"/>
                    <a:pt x="851397" y="2279426"/>
                    <a:pt x="835681" y="2290806"/>
                  </a:cubicBezTo>
                  <a:lnTo>
                    <a:pt x="829720" y="2295142"/>
                  </a:lnTo>
                  <a:cubicBezTo>
                    <a:pt x="810751" y="2309233"/>
                    <a:pt x="784196" y="2328743"/>
                    <a:pt x="765228" y="2329285"/>
                  </a:cubicBezTo>
                  <a:cubicBezTo>
                    <a:pt x="760892" y="2329285"/>
                    <a:pt x="755473" y="2328743"/>
                    <a:pt x="750053" y="2322781"/>
                  </a:cubicBezTo>
                  <a:cubicBezTo>
                    <a:pt x="736505" y="2307607"/>
                    <a:pt x="729459" y="2296768"/>
                    <a:pt x="722956" y="2285929"/>
                  </a:cubicBezTo>
                  <a:cubicBezTo>
                    <a:pt x="712659" y="2269129"/>
                    <a:pt x="702904" y="2253412"/>
                    <a:pt x="676349" y="2237154"/>
                  </a:cubicBezTo>
                  <a:cubicBezTo>
                    <a:pt x="643832" y="2216018"/>
                    <a:pt x="632451" y="2205721"/>
                    <a:pt x="632451" y="2205721"/>
                  </a:cubicBezTo>
                  <a:lnTo>
                    <a:pt x="598308" y="2173204"/>
                  </a:lnTo>
                  <a:lnTo>
                    <a:pt x="584760" y="2217644"/>
                  </a:lnTo>
                  <a:lnTo>
                    <a:pt x="584760" y="2217644"/>
                  </a:lnTo>
                  <a:cubicBezTo>
                    <a:pt x="584760" y="2218186"/>
                    <a:pt x="584218" y="2219270"/>
                    <a:pt x="583676" y="2219812"/>
                  </a:cubicBezTo>
                  <a:cubicBezTo>
                    <a:pt x="577715" y="2216018"/>
                    <a:pt x="573379" y="2210598"/>
                    <a:pt x="567418" y="2203011"/>
                  </a:cubicBezTo>
                  <a:cubicBezTo>
                    <a:pt x="555495" y="2187837"/>
                    <a:pt x="538153" y="2165617"/>
                    <a:pt x="497507" y="2166159"/>
                  </a:cubicBezTo>
                  <a:cubicBezTo>
                    <a:pt x="497507" y="2166159"/>
                    <a:pt x="497507" y="2166159"/>
                    <a:pt x="497507" y="2166159"/>
                  </a:cubicBezTo>
                  <a:cubicBezTo>
                    <a:pt x="476913" y="2166701"/>
                    <a:pt x="455235" y="2141771"/>
                    <a:pt x="449815" y="2133100"/>
                  </a:cubicBezTo>
                  <a:lnTo>
                    <a:pt x="441144" y="2120093"/>
                  </a:lnTo>
                  <a:lnTo>
                    <a:pt x="43356" y="2128765"/>
                  </a:lnTo>
                  <a:cubicBezTo>
                    <a:pt x="41730" y="2127681"/>
                    <a:pt x="40104" y="2126597"/>
                    <a:pt x="38478" y="2125513"/>
                  </a:cubicBezTo>
                  <a:cubicBezTo>
                    <a:pt x="37394" y="2124429"/>
                    <a:pt x="36310" y="2123887"/>
                    <a:pt x="35227" y="2122803"/>
                  </a:cubicBezTo>
                  <a:cubicBezTo>
                    <a:pt x="31975" y="2120093"/>
                    <a:pt x="28723" y="2117384"/>
                    <a:pt x="26013" y="2114132"/>
                  </a:cubicBezTo>
                  <a:cubicBezTo>
                    <a:pt x="21136" y="2108713"/>
                    <a:pt x="16800" y="2103293"/>
                    <a:pt x="13549" y="2098416"/>
                  </a:cubicBezTo>
                  <a:cubicBezTo>
                    <a:pt x="3252" y="2083241"/>
                    <a:pt x="0" y="2069151"/>
                    <a:pt x="0" y="2062647"/>
                  </a:cubicBezTo>
                  <a:cubicBezTo>
                    <a:pt x="12465" y="2063731"/>
                    <a:pt x="24929" y="2064815"/>
                    <a:pt x="38478" y="2064273"/>
                  </a:cubicBezTo>
                  <a:cubicBezTo>
                    <a:pt x="112725" y="2062647"/>
                    <a:pt x="135487" y="2017666"/>
                    <a:pt x="140906" y="1979729"/>
                  </a:cubicBezTo>
                  <a:cubicBezTo>
                    <a:pt x="141990" y="1970516"/>
                    <a:pt x="143616" y="1962929"/>
                    <a:pt x="144700" y="1955342"/>
                  </a:cubicBezTo>
                  <a:cubicBezTo>
                    <a:pt x="145784" y="1949922"/>
                    <a:pt x="146325" y="1944503"/>
                    <a:pt x="146867" y="1939625"/>
                  </a:cubicBezTo>
                  <a:cubicBezTo>
                    <a:pt x="146867" y="1938000"/>
                    <a:pt x="147409" y="1936374"/>
                    <a:pt x="147409" y="1934748"/>
                  </a:cubicBezTo>
                  <a:cubicBezTo>
                    <a:pt x="147951" y="1930954"/>
                    <a:pt x="147951" y="1927702"/>
                    <a:pt x="147951" y="1924451"/>
                  </a:cubicBezTo>
                  <a:cubicBezTo>
                    <a:pt x="147951" y="1922825"/>
                    <a:pt x="147951" y="1921199"/>
                    <a:pt x="147951" y="1919573"/>
                  </a:cubicBezTo>
                  <a:cubicBezTo>
                    <a:pt x="147951" y="1916322"/>
                    <a:pt x="147409" y="1912528"/>
                    <a:pt x="147409" y="1909276"/>
                  </a:cubicBezTo>
                  <a:cubicBezTo>
                    <a:pt x="147409" y="1908193"/>
                    <a:pt x="147409" y="1907109"/>
                    <a:pt x="146867" y="1906025"/>
                  </a:cubicBezTo>
                  <a:cubicBezTo>
                    <a:pt x="146325" y="1902231"/>
                    <a:pt x="145242" y="1898438"/>
                    <a:pt x="143616" y="1894644"/>
                  </a:cubicBezTo>
                  <a:cubicBezTo>
                    <a:pt x="143074" y="1893560"/>
                    <a:pt x="142532" y="1892476"/>
                    <a:pt x="141448" y="1890850"/>
                  </a:cubicBezTo>
                  <a:cubicBezTo>
                    <a:pt x="140364" y="1888683"/>
                    <a:pt x="138738" y="1886515"/>
                    <a:pt x="137112" y="1884347"/>
                  </a:cubicBezTo>
                  <a:cubicBezTo>
                    <a:pt x="136028" y="1883263"/>
                    <a:pt x="134945" y="1881637"/>
                    <a:pt x="133861" y="1880553"/>
                  </a:cubicBezTo>
                  <a:cubicBezTo>
                    <a:pt x="131693" y="1878927"/>
                    <a:pt x="129525" y="1876760"/>
                    <a:pt x="127357" y="1875134"/>
                  </a:cubicBezTo>
                  <a:cubicBezTo>
                    <a:pt x="125731" y="1874050"/>
                    <a:pt x="124648" y="1872966"/>
                    <a:pt x="123022" y="1871882"/>
                  </a:cubicBezTo>
                  <a:cubicBezTo>
                    <a:pt x="122480" y="1871882"/>
                    <a:pt x="122480" y="1871340"/>
                    <a:pt x="121938" y="1871340"/>
                  </a:cubicBezTo>
                  <a:cubicBezTo>
                    <a:pt x="121938" y="1871340"/>
                    <a:pt x="121938" y="1870798"/>
                    <a:pt x="122480" y="1870798"/>
                  </a:cubicBezTo>
                  <a:cubicBezTo>
                    <a:pt x="123564" y="1869172"/>
                    <a:pt x="125189" y="1867547"/>
                    <a:pt x="125189" y="1867005"/>
                  </a:cubicBezTo>
                  <a:cubicBezTo>
                    <a:pt x="142532" y="1863211"/>
                    <a:pt x="172881" y="1850204"/>
                    <a:pt x="216778" y="1830152"/>
                  </a:cubicBezTo>
                  <a:cubicBezTo>
                    <a:pt x="243334" y="1818230"/>
                    <a:pt x="273141" y="1804681"/>
                    <a:pt x="282896" y="1801971"/>
                  </a:cubicBezTo>
                  <a:cubicBezTo>
                    <a:pt x="287232" y="1800887"/>
                    <a:pt x="290483" y="1800345"/>
                    <a:pt x="293193" y="1799803"/>
                  </a:cubicBezTo>
                  <a:cubicBezTo>
                    <a:pt x="304574" y="1797635"/>
                    <a:pt x="319748" y="1794926"/>
                    <a:pt x="326794" y="1778667"/>
                  </a:cubicBezTo>
                  <a:cubicBezTo>
                    <a:pt x="333839" y="1761867"/>
                    <a:pt x="325168" y="1748860"/>
                    <a:pt x="316497" y="1735312"/>
                  </a:cubicBezTo>
                  <a:lnTo>
                    <a:pt x="311619" y="1728266"/>
                  </a:lnTo>
                  <a:cubicBezTo>
                    <a:pt x="310535" y="1726099"/>
                    <a:pt x="308909" y="1724473"/>
                    <a:pt x="307825" y="1722847"/>
                  </a:cubicBezTo>
                  <a:cubicBezTo>
                    <a:pt x="309993" y="1720137"/>
                    <a:pt x="312161" y="1716886"/>
                    <a:pt x="314871" y="1713634"/>
                  </a:cubicBezTo>
                  <a:cubicBezTo>
                    <a:pt x="333839" y="1688162"/>
                    <a:pt x="340884" y="1638845"/>
                    <a:pt x="339258" y="1553218"/>
                  </a:cubicBezTo>
                  <a:lnTo>
                    <a:pt x="346846" y="1548882"/>
                  </a:lnTo>
                  <a:cubicBezTo>
                    <a:pt x="378820" y="1530998"/>
                    <a:pt x="392911" y="1510946"/>
                    <a:pt x="388033" y="1490352"/>
                  </a:cubicBezTo>
                  <a:cubicBezTo>
                    <a:pt x="383698" y="1471384"/>
                    <a:pt x="367439" y="1461087"/>
                    <a:pt x="340342" y="1459461"/>
                  </a:cubicBezTo>
                  <a:lnTo>
                    <a:pt x="325168" y="1458377"/>
                  </a:lnTo>
                  <a:cubicBezTo>
                    <a:pt x="319206" y="1457835"/>
                    <a:pt x="312161" y="1457293"/>
                    <a:pt x="306200" y="1456751"/>
                  </a:cubicBezTo>
                  <a:cubicBezTo>
                    <a:pt x="323000" y="1428570"/>
                    <a:pt x="351723" y="1372750"/>
                    <a:pt x="349555" y="1333730"/>
                  </a:cubicBezTo>
                  <a:cubicBezTo>
                    <a:pt x="349555" y="1328852"/>
                    <a:pt x="349555" y="1322891"/>
                    <a:pt x="350097" y="1315303"/>
                  </a:cubicBezTo>
                  <a:cubicBezTo>
                    <a:pt x="352807" y="1263277"/>
                    <a:pt x="367981" y="1155429"/>
                    <a:pt x="388033" y="1133751"/>
                  </a:cubicBezTo>
                  <a:cubicBezTo>
                    <a:pt x="401582" y="1119119"/>
                    <a:pt x="417299" y="1108280"/>
                    <a:pt x="436809" y="1094731"/>
                  </a:cubicBezTo>
                  <a:cubicBezTo>
                    <a:pt x="460654" y="1078473"/>
                    <a:pt x="489919" y="1057879"/>
                    <a:pt x="525688" y="1023194"/>
                  </a:cubicBezTo>
                  <a:cubicBezTo>
                    <a:pt x="586928" y="963580"/>
                    <a:pt x="590179" y="903424"/>
                    <a:pt x="592347" y="858985"/>
                  </a:cubicBezTo>
                  <a:cubicBezTo>
                    <a:pt x="592889" y="851397"/>
                    <a:pt x="592889" y="843810"/>
                    <a:pt x="593973" y="835681"/>
                  </a:cubicBezTo>
                  <a:cubicBezTo>
                    <a:pt x="594515" y="826468"/>
                    <a:pt x="596141" y="812377"/>
                    <a:pt x="598308" y="795577"/>
                  </a:cubicBezTo>
                  <a:cubicBezTo>
                    <a:pt x="609147" y="698027"/>
                    <a:pt x="617277" y="606980"/>
                    <a:pt x="600476" y="562540"/>
                  </a:cubicBezTo>
                  <a:cubicBezTo>
                    <a:pt x="579340" y="505094"/>
                    <a:pt x="557662" y="479623"/>
                    <a:pt x="533275" y="450357"/>
                  </a:cubicBezTo>
                  <a:cubicBezTo>
                    <a:pt x="525146" y="441144"/>
                    <a:pt x="515933" y="433015"/>
                    <a:pt x="505636" y="426512"/>
                  </a:cubicBezTo>
                  <a:cubicBezTo>
                    <a:pt x="474745" y="407002"/>
                    <a:pt x="436809" y="399956"/>
                    <a:pt x="412963" y="400498"/>
                  </a:cubicBezTo>
                  <a:cubicBezTo>
                    <a:pt x="412963" y="400498"/>
                    <a:pt x="412963" y="400498"/>
                    <a:pt x="412963" y="400498"/>
                  </a:cubicBezTo>
                  <a:cubicBezTo>
                    <a:pt x="405918" y="401040"/>
                    <a:pt x="399414" y="402666"/>
                    <a:pt x="394537" y="404292"/>
                  </a:cubicBezTo>
                  <a:cubicBezTo>
                    <a:pt x="392911" y="400498"/>
                    <a:pt x="391285" y="393995"/>
                    <a:pt x="389117" y="384240"/>
                  </a:cubicBezTo>
                  <a:cubicBezTo>
                    <a:pt x="378278" y="333297"/>
                    <a:pt x="380446" y="328419"/>
                    <a:pt x="427596" y="308367"/>
                  </a:cubicBezTo>
                  <a:cubicBezTo>
                    <a:pt x="475287" y="287231"/>
                    <a:pt x="525688" y="243334"/>
                    <a:pt x="577173" y="176674"/>
                  </a:cubicBezTo>
                  <a:cubicBezTo>
                    <a:pt x="583676" y="168545"/>
                    <a:pt x="639497" y="94841"/>
                    <a:pt x="638413" y="49859"/>
                  </a:cubicBezTo>
                  <a:cubicBezTo>
                    <a:pt x="638413" y="40646"/>
                    <a:pt x="636245" y="33601"/>
                    <a:pt x="635161" y="28181"/>
                  </a:cubicBezTo>
                  <a:cubicBezTo>
                    <a:pt x="636787" y="26555"/>
                    <a:pt x="640038" y="24388"/>
                    <a:pt x="644374" y="22220"/>
                  </a:cubicBezTo>
                  <a:lnTo>
                    <a:pt x="646000" y="22220"/>
                  </a:lnTo>
                  <a:lnTo>
                    <a:pt x="653045" y="17342"/>
                  </a:lnTo>
                  <a:cubicBezTo>
                    <a:pt x="656297" y="15175"/>
                    <a:pt x="659006" y="13007"/>
                    <a:pt x="661716" y="10839"/>
                  </a:cubicBezTo>
                  <a:cubicBezTo>
                    <a:pt x="661716" y="10839"/>
                    <a:pt x="662258" y="10297"/>
                    <a:pt x="662258" y="10297"/>
                  </a:cubicBezTo>
                  <a:cubicBezTo>
                    <a:pt x="665510" y="7587"/>
                    <a:pt x="667678" y="4877"/>
                    <a:pt x="670388" y="2710"/>
                  </a:cubicBezTo>
                  <a:cubicBezTo>
                    <a:pt x="671471" y="1626"/>
                    <a:pt x="672555" y="1084"/>
                    <a:pt x="673097" y="0"/>
                  </a:cubicBezTo>
                  <a:cubicBezTo>
                    <a:pt x="673639" y="542"/>
                    <a:pt x="674181" y="1084"/>
                    <a:pt x="674723" y="1084"/>
                  </a:cubicBezTo>
                  <a:cubicBezTo>
                    <a:pt x="681226" y="5961"/>
                    <a:pt x="688272" y="13007"/>
                    <a:pt x="694233" y="17884"/>
                  </a:cubicBezTo>
                  <a:cubicBezTo>
                    <a:pt x="711034" y="33059"/>
                    <a:pt x="730002" y="50401"/>
                    <a:pt x="751137" y="60156"/>
                  </a:cubicBezTo>
                  <a:cubicBezTo>
                    <a:pt x="785822" y="75872"/>
                    <a:pt x="814003" y="102970"/>
                    <a:pt x="814545" y="121396"/>
                  </a:cubicBezTo>
                  <a:cubicBezTo>
                    <a:pt x="816713" y="164210"/>
                    <a:pt x="842726" y="168003"/>
                    <a:pt x="854107" y="168003"/>
                  </a:cubicBezTo>
                  <a:cubicBezTo>
                    <a:pt x="861694" y="168003"/>
                    <a:pt x="868740" y="165294"/>
                    <a:pt x="874701" y="163126"/>
                  </a:cubicBezTo>
                  <a:cubicBezTo>
                    <a:pt x="880663" y="160958"/>
                    <a:pt x="886082" y="159332"/>
                    <a:pt x="891502" y="158790"/>
                  </a:cubicBezTo>
                  <a:cubicBezTo>
                    <a:pt x="896921" y="158790"/>
                    <a:pt x="899631" y="159332"/>
                    <a:pt x="899631" y="158790"/>
                  </a:cubicBezTo>
                  <a:cubicBezTo>
                    <a:pt x="899631" y="159332"/>
                    <a:pt x="901257" y="162584"/>
                    <a:pt x="899631" y="172339"/>
                  </a:cubicBezTo>
                  <a:cubicBezTo>
                    <a:pt x="896379" y="195643"/>
                    <a:pt x="900715" y="228159"/>
                    <a:pt x="916973" y="246586"/>
                  </a:cubicBezTo>
                  <a:cubicBezTo>
                    <a:pt x="932148" y="263386"/>
                    <a:pt x="954367" y="267180"/>
                    <a:pt x="976045" y="252547"/>
                  </a:cubicBezTo>
                  <a:cubicBezTo>
                    <a:pt x="978755" y="253089"/>
                    <a:pt x="982007" y="254715"/>
                    <a:pt x="984716" y="256341"/>
                  </a:cubicBezTo>
                  <a:cubicBezTo>
                    <a:pt x="967374" y="274225"/>
                    <a:pt x="956535" y="299696"/>
                    <a:pt x="955451" y="327335"/>
                  </a:cubicBezTo>
                  <a:cubicBezTo>
                    <a:pt x="953825" y="362020"/>
                    <a:pt x="966832" y="396163"/>
                    <a:pt x="992303" y="423260"/>
                  </a:cubicBezTo>
                  <a:cubicBezTo>
                    <a:pt x="1005852" y="437893"/>
                    <a:pt x="1015065" y="452525"/>
                    <a:pt x="1023194" y="464990"/>
                  </a:cubicBezTo>
                  <a:cubicBezTo>
                    <a:pt x="1039453" y="490461"/>
                    <a:pt x="1057337" y="519185"/>
                    <a:pt x="1100151" y="518101"/>
                  </a:cubicBezTo>
                  <a:cubicBezTo>
                    <a:pt x="1108280" y="518101"/>
                    <a:pt x="1119119" y="529481"/>
                    <a:pt x="1128874" y="539237"/>
                  </a:cubicBezTo>
                  <a:cubicBezTo>
                    <a:pt x="1142964" y="553869"/>
                    <a:pt x="1158681" y="570669"/>
                    <a:pt x="1182527" y="570127"/>
                  </a:cubicBezTo>
                  <a:cubicBezTo>
                    <a:pt x="1189030" y="570127"/>
                    <a:pt x="1195533" y="568502"/>
                    <a:pt x="1200411" y="566334"/>
                  </a:cubicBezTo>
                  <a:cubicBezTo>
                    <a:pt x="1222631" y="557121"/>
                    <a:pt x="1233469" y="540320"/>
                    <a:pt x="1240515" y="528940"/>
                  </a:cubicBezTo>
                  <a:cubicBezTo>
                    <a:pt x="1241057" y="528398"/>
                    <a:pt x="1241057" y="527856"/>
                    <a:pt x="1241599" y="526772"/>
                  </a:cubicBezTo>
                  <a:cubicBezTo>
                    <a:pt x="1244851" y="527856"/>
                    <a:pt x="1248102" y="530023"/>
                    <a:pt x="1251896" y="531649"/>
                  </a:cubicBezTo>
                  <a:cubicBezTo>
                    <a:pt x="1261651" y="537069"/>
                    <a:pt x="1274658" y="544114"/>
                    <a:pt x="1295251" y="543572"/>
                  </a:cubicBezTo>
                  <a:lnTo>
                    <a:pt x="1321807" y="543030"/>
                  </a:lnTo>
                  <a:cubicBezTo>
                    <a:pt x="1322349" y="544656"/>
                    <a:pt x="1323433" y="546282"/>
                    <a:pt x="1323433" y="547908"/>
                  </a:cubicBezTo>
                  <a:cubicBezTo>
                    <a:pt x="1321807" y="548992"/>
                    <a:pt x="1320181" y="550076"/>
                    <a:pt x="1318555" y="551701"/>
                  </a:cubicBezTo>
                  <a:cubicBezTo>
                    <a:pt x="1318013" y="552243"/>
                    <a:pt x="1316929" y="552785"/>
                    <a:pt x="1316387" y="553327"/>
                  </a:cubicBezTo>
                  <a:cubicBezTo>
                    <a:pt x="1314761" y="554411"/>
                    <a:pt x="1313677" y="556037"/>
                    <a:pt x="1312594" y="557121"/>
                  </a:cubicBezTo>
                  <a:cubicBezTo>
                    <a:pt x="1312052" y="557663"/>
                    <a:pt x="1311510" y="558205"/>
                    <a:pt x="1310968" y="558747"/>
                  </a:cubicBezTo>
                  <a:cubicBezTo>
                    <a:pt x="1309342" y="560372"/>
                    <a:pt x="1308258" y="561998"/>
                    <a:pt x="1307174" y="563624"/>
                  </a:cubicBezTo>
                  <a:cubicBezTo>
                    <a:pt x="1307174" y="564166"/>
                    <a:pt x="1306632" y="564166"/>
                    <a:pt x="1306632" y="564708"/>
                  </a:cubicBezTo>
                  <a:cubicBezTo>
                    <a:pt x="1305548" y="566334"/>
                    <a:pt x="1304465" y="568502"/>
                    <a:pt x="1303381" y="570669"/>
                  </a:cubicBezTo>
                  <a:cubicBezTo>
                    <a:pt x="1303381" y="570669"/>
                    <a:pt x="1303381" y="570669"/>
                    <a:pt x="1303381" y="571211"/>
                  </a:cubicBezTo>
                  <a:cubicBezTo>
                    <a:pt x="1302297" y="573379"/>
                    <a:pt x="1301755" y="575547"/>
                    <a:pt x="1301213" y="577715"/>
                  </a:cubicBezTo>
                  <a:cubicBezTo>
                    <a:pt x="1301213" y="577715"/>
                    <a:pt x="1301213" y="577715"/>
                    <a:pt x="1301213" y="577715"/>
                  </a:cubicBezTo>
                  <a:cubicBezTo>
                    <a:pt x="1299587" y="584760"/>
                    <a:pt x="1299045" y="593431"/>
                    <a:pt x="1299587" y="604270"/>
                  </a:cubicBezTo>
                  <a:cubicBezTo>
                    <a:pt x="1300129" y="628658"/>
                    <a:pt x="1312052" y="643832"/>
                    <a:pt x="1319097" y="653045"/>
                  </a:cubicBezTo>
                  <a:cubicBezTo>
                    <a:pt x="1320181" y="654129"/>
                    <a:pt x="1321265" y="655213"/>
                    <a:pt x="1321807" y="656839"/>
                  </a:cubicBezTo>
                  <a:cubicBezTo>
                    <a:pt x="1321807" y="659007"/>
                    <a:pt x="1321807" y="661175"/>
                    <a:pt x="1322349" y="664426"/>
                  </a:cubicBezTo>
                  <a:cubicBezTo>
                    <a:pt x="1323433" y="686104"/>
                    <a:pt x="1325059" y="716995"/>
                    <a:pt x="1336439" y="736505"/>
                  </a:cubicBezTo>
                  <a:cubicBezTo>
                    <a:pt x="1343485" y="748428"/>
                    <a:pt x="1354323" y="756557"/>
                    <a:pt x="1370582" y="756015"/>
                  </a:cubicBezTo>
                  <a:lnTo>
                    <a:pt x="1370582" y="756015"/>
                  </a:lnTo>
                  <a:cubicBezTo>
                    <a:pt x="1372208" y="756015"/>
                    <a:pt x="1373834" y="756015"/>
                    <a:pt x="1375459" y="755473"/>
                  </a:cubicBezTo>
                  <a:cubicBezTo>
                    <a:pt x="1379795" y="771731"/>
                    <a:pt x="1390092" y="780403"/>
                    <a:pt x="1396595" y="786364"/>
                  </a:cubicBezTo>
                  <a:cubicBezTo>
                    <a:pt x="1400389" y="789615"/>
                    <a:pt x="1402015" y="791242"/>
                    <a:pt x="1403641" y="794493"/>
                  </a:cubicBezTo>
                  <a:cubicBezTo>
                    <a:pt x="1416105" y="819965"/>
                    <a:pt x="1444829" y="822132"/>
                    <a:pt x="1461629" y="823216"/>
                  </a:cubicBezTo>
                  <a:cubicBezTo>
                    <a:pt x="1464881" y="823216"/>
                    <a:pt x="1469758" y="823758"/>
                    <a:pt x="1472468" y="824300"/>
                  </a:cubicBezTo>
                  <a:cubicBezTo>
                    <a:pt x="1473010" y="825926"/>
                    <a:pt x="1474094" y="827552"/>
                    <a:pt x="1475178" y="830261"/>
                  </a:cubicBezTo>
                  <a:cubicBezTo>
                    <a:pt x="1477887" y="837307"/>
                    <a:pt x="1481681" y="846520"/>
                    <a:pt x="1490894" y="857901"/>
                  </a:cubicBezTo>
                  <a:cubicBezTo>
                    <a:pt x="1494146" y="861695"/>
                    <a:pt x="1497939" y="865488"/>
                    <a:pt x="1502275" y="869282"/>
                  </a:cubicBezTo>
                  <a:cubicBezTo>
                    <a:pt x="1511488" y="876869"/>
                    <a:pt x="1526120" y="886624"/>
                    <a:pt x="1544547" y="886082"/>
                  </a:cubicBezTo>
                  <a:cubicBezTo>
                    <a:pt x="1565682" y="885540"/>
                    <a:pt x="1580857" y="872534"/>
                    <a:pt x="1594406" y="858443"/>
                  </a:cubicBezTo>
                  <a:cubicBezTo>
                    <a:pt x="1603619" y="848688"/>
                    <a:pt x="1609580" y="843268"/>
                    <a:pt x="1611206" y="842726"/>
                  </a:cubicBezTo>
                  <a:cubicBezTo>
                    <a:pt x="1611206" y="842726"/>
                    <a:pt x="1611748" y="842726"/>
                    <a:pt x="1612290" y="842726"/>
                  </a:cubicBezTo>
                  <a:cubicBezTo>
                    <a:pt x="1612832" y="843268"/>
                    <a:pt x="1613916" y="843810"/>
                    <a:pt x="1614458" y="843810"/>
                  </a:cubicBezTo>
                  <a:cubicBezTo>
                    <a:pt x="1620961" y="847604"/>
                    <a:pt x="1631258" y="854107"/>
                    <a:pt x="1645349" y="854107"/>
                  </a:cubicBezTo>
                  <a:cubicBezTo>
                    <a:pt x="1657271" y="854107"/>
                    <a:pt x="1668110" y="849230"/>
                    <a:pt x="1678408" y="839475"/>
                  </a:cubicBezTo>
                  <a:lnTo>
                    <a:pt x="1680575" y="837307"/>
                  </a:lnTo>
                  <a:cubicBezTo>
                    <a:pt x="1682743" y="835139"/>
                    <a:pt x="1685453" y="832971"/>
                    <a:pt x="1687620" y="830804"/>
                  </a:cubicBezTo>
                  <a:cubicBezTo>
                    <a:pt x="1697917" y="843810"/>
                    <a:pt x="1715802" y="865488"/>
                    <a:pt x="1747234" y="867114"/>
                  </a:cubicBezTo>
                  <a:cubicBezTo>
                    <a:pt x="1753196" y="867656"/>
                    <a:pt x="1760241" y="867656"/>
                    <a:pt x="1766745" y="867656"/>
                  </a:cubicBezTo>
                  <a:cubicBezTo>
                    <a:pt x="1774332" y="867656"/>
                    <a:pt x="1786255" y="868198"/>
                    <a:pt x="1794384" y="868740"/>
                  </a:cubicBezTo>
                  <a:cubicBezTo>
                    <a:pt x="1797094" y="909928"/>
                    <a:pt x="1809558" y="933773"/>
                    <a:pt x="1830694" y="939735"/>
                  </a:cubicBezTo>
                  <a:cubicBezTo>
                    <a:pt x="1836114" y="943528"/>
                    <a:pt x="1850746" y="959245"/>
                    <a:pt x="1871340" y="989052"/>
                  </a:cubicBezTo>
                  <a:cubicBezTo>
                    <a:pt x="1890308" y="1015065"/>
                    <a:pt x="1907651" y="1026988"/>
                    <a:pt x="1926619" y="1026988"/>
                  </a:cubicBezTo>
                  <a:cubicBezTo>
                    <a:pt x="1934206" y="1026988"/>
                    <a:pt x="1959136" y="1023736"/>
                    <a:pt x="1966181" y="987426"/>
                  </a:cubicBezTo>
                  <a:cubicBezTo>
                    <a:pt x="1967265" y="983090"/>
                    <a:pt x="1981355" y="973877"/>
                    <a:pt x="1994904" y="973335"/>
                  </a:cubicBezTo>
                  <a:cubicBezTo>
                    <a:pt x="2000866" y="976587"/>
                    <a:pt x="2018208" y="993387"/>
                    <a:pt x="2030130" y="1004226"/>
                  </a:cubicBezTo>
                  <a:cubicBezTo>
                    <a:pt x="2062647" y="1035659"/>
                    <a:pt x="2083783" y="1055169"/>
                    <a:pt x="2105461" y="1056795"/>
                  </a:cubicBezTo>
                  <a:cubicBezTo>
                    <a:pt x="2115758" y="1057337"/>
                    <a:pt x="2129849" y="1057337"/>
                    <a:pt x="2144481" y="1056795"/>
                  </a:cubicBezTo>
                  <a:cubicBezTo>
                    <a:pt x="2163991" y="1056253"/>
                    <a:pt x="2187837" y="1055711"/>
                    <a:pt x="2199760" y="1058421"/>
                  </a:cubicBezTo>
                  <a:cubicBezTo>
                    <a:pt x="2212225" y="1061131"/>
                    <a:pt x="2219812" y="1063840"/>
                    <a:pt x="2224147" y="1066008"/>
                  </a:cubicBezTo>
                  <a:cubicBezTo>
                    <a:pt x="2231193" y="1093105"/>
                    <a:pt x="2265877" y="1116409"/>
                    <a:pt x="2301104" y="1115867"/>
                  </a:cubicBezTo>
                  <a:cubicBezTo>
                    <a:pt x="2301104" y="1115867"/>
                    <a:pt x="2301104" y="1115867"/>
                    <a:pt x="2301104" y="1115867"/>
                  </a:cubicBezTo>
                  <a:lnTo>
                    <a:pt x="2302188" y="1115867"/>
                  </a:lnTo>
                  <a:cubicBezTo>
                    <a:pt x="2298394" y="1125622"/>
                    <a:pt x="2296768" y="1135919"/>
                    <a:pt x="2301104" y="1147300"/>
                  </a:cubicBezTo>
                  <a:cubicBezTo>
                    <a:pt x="2308691" y="1167352"/>
                    <a:pt x="2329827" y="1176023"/>
                    <a:pt x="2348253" y="1180901"/>
                  </a:cubicBezTo>
                  <a:cubicBezTo>
                    <a:pt x="2358550" y="1183610"/>
                    <a:pt x="2364511" y="1187946"/>
                    <a:pt x="2371557" y="1192282"/>
                  </a:cubicBezTo>
                  <a:cubicBezTo>
                    <a:pt x="2379686" y="1198243"/>
                    <a:pt x="2391067" y="1205830"/>
                    <a:pt x="2407325" y="1205288"/>
                  </a:cubicBezTo>
                  <a:cubicBezTo>
                    <a:pt x="2418706" y="1205288"/>
                    <a:pt x="2429545" y="1200953"/>
                    <a:pt x="2443094" y="1191198"/>
                  </a:cubicBezTo>
                  <a:cubicBezTo>
                    <a:pt x="2456100" y="1180901"/>
                    <a:pt x="2464230" y="1171146"/>
                    <a:pt x="2469649" y="1163558"/>
                  </a:cubicBezTo>
                  <a:cubicBezTo>
                    <a:pt x="2477236" y="1154346"/>
                    <a:pt x="2477236" y="1154346"/>
                    <a:pt x="2485365" y="1153262"/>
                  </a:cubicBezTo>
                  <a:cubicBezTo>
                    <a:pt x="2494037" y="1152178"/>
                    <a:pt x="2504333" y="1153262"/>
                    <a:pt x="2514631" y="1153803"/>
                  </a:cubicBezTo>
                  <a:cubicBezTo>
                    <a:pt x="2524927" y="1154346"/>
                    <a:pt x="2534683" y="1155429"/>
                    <a:pt x="2544438" y="1154887"/>
                  </a:cubicBezTo>
                  <a:cubicBezTo>
                    <a:pt x="2574786" y="1154346"/>
                    <a:pt x="2595922" y="1143507"/>
                    <a:pt x="2608387" y="1122371"/>
                  </a:cubicBezTo>
                  <a:cubicBezTo>
                    <a:pt x="2612181" y="1115325"/>
                    <a:pt x="2616516" y="1109906"/>
                    <a:pt x="2620310" y="1104486"/>
                  </a:cubicBezTo>
                  <a:cubicBezTo>
                    <a:pt x="2633317" y="1086602"/>
                    <a:pt x="2648491" y="1066008"/>
                    <a:pt x="2647407" y="1022652"/>
                  </a:cubicBezTo>
                  <a:cubicBezTo>
                    <a:pt x="2646323" y="999349"/>
                    <a:pt x="2651201" y="992845"/>
                    <a:pt x="2652285" y="991762"/>
                  </a:cubicBezTo>
                  <a:cubicBezTo>
                    <a:pt x="2654453" y="989594"/>
                    <a:pt x="2659872" y="989594"/>
                    <a:pt x="2662040" y="989594"/>
                  </a:cubicBezTo>
                  <a:cubicBezTo>
                    <a:pt x="2669627" y="989594"/>
                    <a:pt x="2677756" y="996639"/>
                    <a:pt x="2689137" y="1007478"/>
                  </a:cubicBezTo>
                  <a:cubicBezTo>
                    <a:pt x="2697266" y="1015065"/>
                    <a:pt x="2705937" y="1023194"/>
                    <a:pt x="2717318" y="1029156"/>
                  </a:cubicBezTo>
                  <a:cubicBezTo>
                    <a:pt x="2717318" y="1029156"/>
                    <a:pt x="2717318" y="1029156"/>
                    <a:pt x="2717318" y="1029156"/>
                  </a:cubicBezTo>
                  <a:cubicBezTo>
                    <a:pt x="2725990" y="1033491"/>
                    <a:pt x="2744416" y="1050834"/>
                    <a:pt x="2759590" y="1067634"/>
                  </a:cubicBezTo>
                  <a:cubicBezTo>
                    <a:pt x="2759048" y="1073054"/>
                    <a:pt x="2757964" y="1080641"/>
                    <a:pt x="2755797" y="1088770"/>
                  </a:cubicBezTo>
                  <a:cubicBezTo>
                    <a:pt x="2755797" y="1088770"/>
                    <a:pt x="2755797" y="1089312"/>
                    <a:pt x="2755797" y="1089312"/>
                  </a:cubicBezTo>
                  <a:cubicBezTo>
                    <a:pt x="2754713" y="1093648"/>
                    <a:pt x="2753629" y="1097983"/>
                    <a:pt x="2752003" y="1102861"/>
                  </a:cubicBezTo>
                  <a:cubicBezTo>
                    <a:pt x="2750377" y="1107738"/>
                    <a:pt x="2748751" y="1112616"/>
                    <a:pt x="2746583" y="1118035"/>
                  </a:cubicBezTo>
                  <a:cubicBezTo>
                    <a:pt x="2738996" y="1135919"/>
                    <a:pt x="2722196" y="1152719"/>
                    <a:pt x="2707021" y="1167894"/>
                  </a:cubicBezTo>
                  <a:cubicBezTo>
                    <a:pt x="2694557" y="1180901"/>
                    <a:pt x="2683176" y="1191740"/>
                    <a:pt x="2676672" y="1204204"/>
                  </a:cubicBezTo>
                  <a:cubicBezTo>
                    <a:pt x="2672879" y="1211792"/>
                    <a:pt x="2666917" y="1220463"/>
                    <a:pt x="2660414" y="1230218"/>
                  </a:cubicBezTo>
                  <a:cubicBezTo>
                    <a:pt x="2648491" y="1248644"/>
                    <a:pt x="2633859" y="1270864"/>
                    <a:pt x="2622478" y="1295252"/>
                  </a:cubicBezTo>
                  <a:cubicBezTo>
                    <a:pt x="2621936" y="1296877"/>
                    <a:pt x="2620852" y="1299045"/>
                    <a:pt x="2619768" y="1301213"/>
                  </a:cubicBezTo>
                  <a:cubicBezTo>
                    <a:pt x="2619226" y="1301755"/>
                    <a:pt x="2619226" y="1302839"/>
                    <a:pt x="2618684" y="1303381"/>
                  </a:cubicBezTo>
                  <a:cubicBezTo>
                    <a:pt x="2617600" y="1305007"/>
                    <a:pt x="2616516" y="1307174"/>
                    <a:pt x="2615432" y="1308800"/>
                  </a:cubicBezTo>
                  <a:cubicBezTo>
                    <a:pt x="2614891" y="1309884"/>
                    <a:pt x="2614348" y="1310968"/>
                    <a:pt x="2613807" y="1311510"/>
                  </a:cubicBezTo>
                  <a:cubicBezTo>
                    <a:pt x="2612723" y="1313678"/>
                    <a:pt x="2611639" y="1315303"/>
                    <a:pt x="2610555" y="1318013"/>
                  </a:cubicBezTo>
                  <a:cubicBezTo>
                    <a:pt x="2610013" y="1319097"/>
                    <a:pt x="2609471" y="1320181"/>
                    <a:pt x="2608387" y="1321265"/>
                  </a:cubicBezTo>
                  <a:cubicBezTo>
                    <a:pt x="2607303" y="1323432"/>
                    <a:pt x="2605677" y="1325600"/>
                    <a:pt x="2604593" y="1328310"/>
                  </a:cubicBezTo>
                  <a:cubicBezTo>
                    <a:pt x="2604052" y="1329394"/>
                    <a:pt x="2602968" y="1331020"/>
                    <a:pt x="2602426" y="1332104"/>
                  </a:cubicBezTo>
                  <a:cubicBezTo>
                    <a:pt x="2600800" y="1334271"/>
                    <a:pt x="2599716" y="1336981"/>
                    <a:pt x="2598090" y="1339691"/>
                  </a:cubicBezTo>
                  <a:cubicBezTo>
                    <a:pt x="2597006" y="1341317"/>
                    <a:pt x="2596464" y="1342943"/>
                    <a:pt x="2595380" y="1344569"/>
                  </a:cubicBezTo>
                  <a:cubicBezTo>
                    <a:pt x="2593755" y="1347278"/>
                    <a:pt x="2592671" y="1349446"/>
                    <a:pt x="2591045" y="1352156"/>
                  </a:cubicBezTo>
                  <a:cubicBezTo>
                    <a:pt x="2589961" y="1353782"/>
                    <a:pt x="2588877" y="1355407"/>
                    <a:pt x="2587793" y="1357575"/>
                  </a:cubicBezTo>
                  <a:cubicBezTo>
                    <a:pt x="2586167" y="1359743"/>
                    <a:pt x="2585084" y="1362453"/>
                    <a:pt x="2583458" y="1364621"/>
                  </a:cubicBezTo>
                  <a:cubicBezTo>
                    <a:pt x="2582374" y="1366788"/>
                    <a:pt x="2580748" y="1368956"/>
                    <a:pt x="2579664" y="1371124"/>
                  </a:cubicBezTo>
                  <a:cubicBezTo>
                    <a:pt x="2578580" y="1372750"/>
                    <a:pt x="2577496" y="1374917"/>
                    <a:pt x="2576412" y="1376543"/>
                  </a:cubicBezTo>
                  <a:cubicBezTo>
                    <a:pt x="2574786" y="1379253"/>
                    <a:pt x="2573161" y="1381963"/>
                    <a:pt x="2571535" y="1384673"/>
                  </a:cubicBezTo>
                  <a:cubicBezTo>
                    <a:pt x="2570993" y="1385756"/>
                    <a:pt x="2570451" y="1386840"/>
                    <a:pt x="2569367" y="1387924"/>
                  </a:cubicBezTo>
                  <a:cubicBezTo>
                    <a:pt x="2551483" y="1417189"/>
                    <a:pt x="2533056" y="1446454"/>
                    <a:pt x="2520592" y="1467048"/>
                  </a:cubicBezTo>
                  <a:lnTo>
                    <a:pt x="2518966" y="1467048"/>
                  </a:lnTo>
                  <a:lnTo>
                    <a:pt x="2517340" y="1471926"/>
                  </a:lnTo>
                  <a:cubicBezTo>
                    <a:pt x="2515714" y="1474094"/>
                    <a:pt x="2514631" y="1476261"/>
                    <a:pt x="2513547" y="1478429"/>
                  </a:cubicBezTo>
                  <a:lnTo>
                    <a:pt x="2507043" y="1488726"/>
                  </a:lnTo>
                  <a:lnTo>
                    <a:pt x="2508669" y="1496313"/>
                  </a:lnTo>
                  <a:cubicBezTo>
                    <a:pt x="2500540" y="1515282"/>
                    <a:pt x="2483198" y="1555386"/>
                    <a:pt x="2465855" y="1594406"/>
                  </a:cubicBezTo>
                  <a:cubicBezTo>
                    <a:pt x="2463687" y="1599825"/>
                    <a:pt x="2462062" y="1603619"/>
                    <a:pt x="2460436" y="1607412"/>
                  </a:cubicBezTo>
                </a:path>
              </a:pathLst>
            </a:custGeom>
            <a:grpFill/>
            <a:ln w="5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0BC90A1-D087-52E6-4825-3DABC3042F87}"/>
                </a:ext>
              </a:extLst>
            </p:cNvPr>
            <p:cNvSpPr/>
            <p:nvPr/>
          </p:nvSpPr>
          <p:spPr>
            <a:xfrm>
              <a:off x="8492007" y="4328338"/>
              <a:ext cx="2068826" cy="1639651"/>
            </a:xfrm>
            <a:custGeom>
              <a:avLst/>
              <a:gdLst>
                <a:gd name="connsiteX0" fmla="*/ 1745981 w 2091742"/>
                <a:gd name="connsiteY0" fmla="*/ 1636135 h 1657813"/>
                <a:gd name="connsiteX1" fmla="*/ 1745981 w 2091742"/>
                <a:gd name="connsiteY1" fmla="*/ 1636135 h 1657813"/>
                <a:gd name="connsiteX2" fmla="*/ 1408349 w 2091742"/>
                <a:gd name="connsiteY2" fmla="*/ 1644807 h 1657813"/>
                <a:gd name="connsiteX3" fmla="*/ 1408349 w 2091742"/>
                <a:gd name="connsiteY3" fmla="*/ 1644264 h 1657813"/>
                <a:gd name="connsiteX4" fmla="*/ 1340064 w 2091742"/>
                <a:gd name="connsiteY4" fmla="*/ 1645891 h 1657813"/>
                <a:gd name="connsiteX5" fmla="*/ 1204577 w 2091742"/>
                <a:gd name="connsiteY5" fmla="*/ 1648600 h 1657813"/>
                <a:gd name="connsiteX6" fmla="*/ 1204577 w 2091742"/>
                <a:gd name="connsiteY6" fmla="*/ 1649142 h 1657813"/>
                <a:gd name="connsiteX7" fmla="*/ 697315 w 2091742"/>
                <a:gd name="connsiteY7" fmla="*/ 1656188 h 1657813"/>
                <a:gd name="connsiteX8" fmla="*/ 697315 w 2091742"/>
                <a:gd name="connsiteY8" fmla="*/ 1655646 h 1657813"/>
                <a:gd name="connsiteX9" fmla="*/ 496795 w 2091742"/>
                <a:gd name="connsiteY9" fmla="*/ 1656730 h 1657813"/>
                <a:gd name="connsiteX10" fmla="*/ 496795 w 2091742"/>
                <a:gd name="connsiteY10" fmla="*/ 1657271 h 1657813"/>
                <a:gd name="connsiteX11" fmla="*/ 282185 w 2091742"/>
                <a:gd name="connsiteY11" fmla="*/ 1657813 h 1657813"/>
                <a:gd name="connsiteX12" fmla="*/ 282727 w 2091742"/>
                <a:gd name="connsiteY12" fmla="*/ 1650226 h 1657813"/>
                <a:gd name="connsiteX13" fmla="*/ 282727 w 2091742"/>
                <a:gd name="connsiteY13" fmla="*/ 1641555 h 1657813"/>
                <a:gd name="connsiteX14" fmla="*/ 214983 w 2091742"/>
                <a:gd name="connsiteY14" fmla="*/ 1522869 h 1657813"/>
                <a:gd name="connsiteX15" fmla="*/ 199267 w 2091742"/>
                <a:gd name="connsiteY15" fmla="*/ 1476804 h 1657813"/>
                <a:gd name="connsiteX16" fmla="*/ 199267 w 2091742"/>
                <a:gd name="connsiteY16" fmla="*/ 1450248 h 1657813"/>
                <a:gd name="connsiteX17" fmla="*/ 199809 w 2091742"/>
                <a:gd name="connsiteY17" fmla="*/ 1438867 h 1657813"/>
                <a:gd name="connsiteX18" fmla="*/ 213899 w 2091742"/>
                <a:gd name="connsiteY18" fmla="*/ 1436700 h 1657813"/>
                <a:gd name="connsiteX19" fmla="*/ 228532 w 2091742"/>
                <a:gd name="connsiteY19" fmla="*/ 1436700 h 1657813"/>
                <a:gd name="connsiteX20" fmla="*/ 246958 w 2091742"/>
                <a:gd name="connsiteY20" fmla="*/ 1436700 h 1657813"/>
                <a:gd name="connsiteX21" fmla="*/ 290856 w 2091742"/>
                <a:gd name="connsiteY21" fmla="*/ 1407434 h 1657813"/>
                <a:gd name="connsiteX22" fmla="*/ 250752 w 2091742"/>
                <a:gd name="connsiteY22" fmla="*/ 1315845 h 1657813"/>
                <a:gd name="connsiteX23" fmla="*/ 238829 w 2091742"/>
                <a:gd name="connsiteY23" fmla="*/ 1244850 h 1657813"/>
                <a:gd name="connsiteX24" fmla="*/ 243165 w 2091742"/>
                <a:gd name="connsiteY24" fmla="*/ 1177107 h 1657813"/>
                <a:gd name="connsiteX25" fmla="*/ 229074 w 2091742"/>
                <a:gd name="connsiteY25" fmla="*/ 1161932 h 1657813"/>
                <a:gd name="connsiteX26" fmla="*/ 252920 w 2091742"/>
                <a:gd name="connsiteY26" fmla="*/ 1110990 h 1657813"/>
                <a:gd name="connsiteX27" fmla="*/ 248042 w 2091742"/>
                <a:gd name="connsiteY27" fmla="*/ 1004768 h 1657813"/>
                <a:gd name="connsiteX28" fmla="*/ 242081 w 2091742"/>
                <a:gd name="connsiteY28" fmla="*/ 985800 h 1657813"/>
                <a:gd name="connsiteX29" fmla="*/ 229074 w 2091742"/>
                <a:gd name="connsiteY29" fmla="*/ 957619 h 1657813"/>
                <a:gd name="connsiteX30" fmla="*/ 209022 w 2091742"/>
                <a:gd name="connsiteY30" fmla="*/ 889876 h 1657813"/>
                <a:gd name="connsiteX31" fmla="*/ 188970 w 2091742"/>
                <a:gd name="connsiteY31" fmla="*/ 822132 h 1657813"/>
                <a:gd name="connsiteX32" fmla="*/ 153201 w 2091742"/>
                <a:gd name="connsiteY32" fmla="*/ 780945 h 1657813"/>
                <a:gd name="connsiteX33" fmla="*/ 70826 w 2091742"/>
                <a:gd name="connsiteY33" fmla="*/ 725124 h 1657813"/>
                <a:gd name="connsiteX34" fmla="*/ 36141 w 2091742"/>
                <a:gd name="connsiteY34" fmla="*/ 730543 h 1657813"/>
                <a:gd name="connsiteX35" fmla="*/ 22050 w 2091742"/>
                <a:gd name="connsiteY35" fmla="*/ 733795 h 1657813"/>
                <a:gd name="connsiteX36" fmla="*/ 4708 w 2091742"/>
                <a:gd name="connsiteY36" fmla="*/ 737589 h 1657813"/>
                <a:gd name="connsiteX37" fmla="*/ 915 w 2091742"/>
                <a:gd name="connsiteY37" fmla="*/ 728376 h 1657813"/>
                <a:gd name="connsiteX38" fmla="*/ 915 w 2091742"/>
                <a:gd name="connsiteY38" fmla="*/ 727834 h 1657813"/>
                <a:gd name="connsiteX39" fmla="*/ 915 w 2091742"/>
                <a:gd name="connsiteY39" fmla="*/ 726750 h 1657813"/>
                <a:gd name="connsiteX40" fmla="*/ 2540 w 2091742"/>
                <a:gd name="connsiteY40" fmla="*/ 676349 h 1657813"/>
                <a:gd name="connsiteX41" fmla="*/ 4166 w 2091742"/>
                <a:gd name="connsiteY41" fmla="*/ 666594 h 1657813"/>
                <a:gd name="connsiteX42" fmla="*/ 4708 w 2091742"/>
                <a:gd name="connsiteY42" fmla="*/ 666594 h 1657813"/>
                <a:gd name="connsiteX43" fmla="*/ 6876 w 2091742"/>
                <a:gd name="connsiteY43" fmla="*/ 646542 h 1657813"/>
                <a:gd name="connsiteX44" fmla="*/ 12295 w 2091742"/>
                <a:gd name="connsiteY44" fmla="*/ 609148 h 1657813"/>
                <a:gd name="connsiteX45" fmla="*/ 11753 w 2091742"/>
                <a:gd name="connsiteY45" fmla="*/ 609148 h 1657813"/>
                <a:gd name="connsiteX46" fmla="*/ 23676 w 2091742"/>
                <a:gd name="connsiteY46" fmla="*/ 545198 h 1657813"/>
                <a:gd name="connsiteX47" fmla="*/ 27470 w 2091742"/>
                <a:gd name="connsiteY47" fmla="*/ 546282 h 1657813"/>
                <a:gd name="connsiteX48" fmla="*/ 45896 w 2091742"/>
                <a:gd name="connsiteY48" fmla="*/ 554953 h 1657813"/>
                <a:gd name="connsiteX49" fmla="*/ 74619 w 2091742"/>
                <a:gd name="connsiteY49" fmla="*/ 583676 h 1657813"/>
                <a:gd name="connsiteX50" fmla="*/ 123394 w 2091742"/>
                <a:gd name="connsiteY50" fmla="*/ 609689 h 1657813"/>
                <a:gd name="connsiteX51" fmla="*/ 123394 w 2091742"/>
                <a:gd name="connsiteY51" fmla="*/ 609689 h 1657813"/>
                <a:gd name="connsiteX52" fmla="*/ 241539 w 2091742"/>
                <a:gd name="connsiteY52" fmla="*/ 499133 h 1657813"/>
                <a:gd name="connsiteX53" fmla="*/ 244248 w 2091742"/>
                <a:gd name="connsiteY53" fmla="*/ 493171 h 1657813"/>
                <a:gd name="connsiteX54" fmla="*/ 279475 w 2091742"/>
                <a:gd name="connsiteY54" fmla="*/ 495881 h 1657813"/>
                <a:gd name="connsiteX55" fmla="*/ 320121 w 2091742"/>
                <a:gd name="connsiteY55" fmla="*/ 499674 h 1657813"/>
                <a:gd name="connsiteX56" fmla="*/ 392742 w 2091742"/>
                <a:gd name="connsiteY56" fmla="*/ 397789 h 1657813"/>
                <a:gd name="connsiteX57" fmla="*/ 364018 w 2091742"/>
                <a:gd name="connsiteY57" fmla="*/ 335465 h 1657813"/>
                <a:gd name="connsiteX58" fmla="*/ 357515 w 2091742"/>
                <a:gd name="connsiteY58" fmla="*/ 327877 h 1657813"/>
                <a:gd name="connsiteX59" fmla="*/ 364018 w 2091742"/>
                <a:gd name="connsiteY59" fmla="*/ 318122 h 1657813"/>
                <a:gd name="connsiteX60" fmla="*/ 376483 w 2091742"/>
                <a:gd name="connsiteY60" fmla="*/ 302948 h 1657813"/>
                <a:gd name="connsiteX61" fmla="*/ 360225 w 2091742"/>
                <a:gd name="connsiteY61" fmla="*/ 269347 h 1657813"/>
                <a:gd name="connsiteX62" fmla="*/ 334211 w 2091742"/>
                <a:gd name="connsiteY62" fmla="*/ 270431 h 1657813"/>
                <a:gd name="connsiteX63" fmla="*/ 327708 w 2091742"/>
                <a:gd name="connsiteY63" fmla="*/ 273683 h 1657813"/>
                <a:gd name="connsiteX64" fmla="*/ 318495 w 2091742"/>
                <a:gd name="connsiteY64" fmla="*/ 275309 h 1657813"/>
                <a:gd name="connsiteX65" fmla="*/ 304404 w 2091742"/>
                <a:gd name="connsiteY65" fmla="*/ 251463 h 1657813"/>
                <a:gd name="connsiteX66" fmla="*/ 308198 w 2091742"/>
                <a:gd name="connsiteY66" fmla="*/ 251463 h 1657813"/>
                <a:gd name="connsiteX67" fmla="*/ 393826 w 2091742"/>
                <a:gd name="connsiteY67" fmla="*/ 274225 h 1657813"/>
                <a:gd name="connsiteX68" fmla="*/ 411168 w 2091742"/>
                <a:gd name="connsiteY68" fmla="*/ 279644 h 1657813"/>
                <a:gd name="connsiteX69" fmla="*/ 427426 w 2091742"/>
                <a:gd name="connsiteY69" fmla="*/ 279644 h 1657813"/>
                <a:gd name="connsiteX70" fmla="*/ 454524 w 2091742"/>
                <a:gd name="connsiteY70" fmla="*/ 265012 h 1657813"/>
                <a:gd name="connsiteX71" fmla="*/ 474034 w 2091742"/>
                <a:gd name="connsiteY71" fmla="*/ 186430 h 1657813"/>
                <a:gd name="connsiteX72" fmla="*/ 472950 w 2091742"/>
                <a:gd name="connsiteY72" fmla="*/ 150119 h 1657813"/>
                <a:gd name="connsiteX73" fmla="*/ 472408 w 2091742"/>
                <a:gd name="connsiteY73" fmla="*/ 138738 h 1657813"/>
                <a:gd name="connsiteX74" fmla="*/ 409542 w 2091742"/>
                <a:gd name="connsiteY74" fmla="*/ 46608 h 1657813"/>
                <a:gd name="connsiteX75" fmla="*/ 449646 w 2091742"/>
                <a:gd name="connsiteY75" fmla="*/ 45524 h 1657813"/>
                <a:gd name="connsiteX76" fmla="*/ 722245 w 2091742"/>
                <a:gd name="connsiteY76" fmla="*/ 39562 h 1657813"/>
                <a:gd name="connsiteX77" fmla="*/ 811124 w 2091742"/>
                <a:gd name="connsiteY77" fmla="*/ 85086 h 1657813"/>
                <a:gd name="connsiteX78" fmla="*/ 811124 w 2091742"/>
                <a:gd name="connsiteY78" fmla="*/ 85086 h 1657813"/>
                <a:gd name="connsiteX79" fmla="*/ 816544 w 2091742"/>
                <a:gd name="connsiteY79" fmla="*/ 85627 h 1657813"/>
                <a:gd name="connsiteX80" fmla="*/ 832260 w 2091742"/>
                <a:gd name="connsiteY80" fmla="*/ 100260 h 1657813"/>
                <a:gd name="connsiteX81" fmla="*/ 855564 w 2091742"/>
                <a:gd name="connsiteY81" fmla="*/ 124648 h 1657813"/>
                <a:gd name="connsiteX82" fmla="*/ 866945 w 2091742"/>
                <a:gd name="connsiteY82" fmla="*/ 132235 h 1657813"/>
                <a:gd name="connsiteX83" fmla="*/ 927643 w 2091742"/>
                <a:gd name="connsiteY83" fmla="*/ 128441 h 1657813"/>
                <a:gd name="connsiteX84" fmla="*/ 954740 w 2091742"/>
                <a:gd name="connsiteY84" fmla="*/ 146868 h 1657813"/>
                <a:gd name="connsiteX85" fmla="*/ 982921 w 2091742"/>
                <a:gd name="connsiteY85" fmla="*/ 177216 h 1657813"/>
                <a:gd name="connsiteX86" fmla="*/ 1016522 w 2091742"/>
                <a:gd name="connsiteY86" fmla="*/ 222740 h 1657813"/>
                <a:gd name="connsiteX87" fmla="*/ 1075052 w 2091742"/>
                <a:gd name="connsiteY87" fmla="*/ 247669 h 1657813"/>
                <a:gd name="connsiteX88" fmla="*/ 1140086 w 2091742"/>
                <a:gd name="connsiteY88" fmla="*/ 224908 h 1657813"/>
                <a:gd name="connsiteX89" fmla="*/ 1172060 w 2091742"/>
                <a:gd name="connsiteY89" fmla="*/ 202688 h 1657813"/>
                <a:gd name="connsiteX90" fmla="*/ 1173144 w 2091742"/>
                <a:gd name="connsiteY90" fmla="*/ 201604 h 1657813"/>
                <a:gd name="connsiteX91" fmla="*/ 1178022 w 2091742"/>
                <a:gd name="connsiteY91" fmla="*/ 211359 h 1657813"/>
                <a:gd name="connsiteX92" fmla="*/ 1217042 w 2091742"/>
                <a:gd name="connsiteY92" fmla="*/ 237915 h 1657813"/>
                <a:gd name="connsiteX93" fmla="*/ 1257688 w 2091742"/>
                <a:gd name="connsiteY93" fmla="*/ 215153 h 1657813"/>
                <a:gd name="connsiteX94" fmla="*/ 1268527 w 2091742"/>
                <a:gd name="connsiteY94" fmla="*/ 205398 h 1657813"/>
                <a:gd name="connsiteX95" fmla="*/ 1307547 w 2091742"/>
                <a:gd name="connsiteY95" fmla="*/ 162584 h 1657813"/>
                <a:gd name="connsiteX96" fmla="*/ 1359032 w 2091742"/>
                <a:gd name="connsiteY96" fmla="*/ 112183 h 1657813"/>
                <a:gd name="connsiteX97" fmla="*/ 1378542 w 2091742"/>
                <a:gd name="connsiteY97" fmla="*/ 108389 h 1657813"/>
                <a:gd name="connsiteX98" fmla="*/ 1381793 w 2091742"/>
                <a:gd name="connsiteY98" fmla="*/ 108389 h 1657813"/>
                <a:gd name="connsiteX99" fmla="*/ 1423523 w 2091742"/>
                <a:gd name="connsiteY99" fmla="*/ 70995 h 1657813"/>
                <a:gd name="connsiteX100" fmla="*/ 1424065 w 2091742"/>
                <a:gd name="connsiteY100" fmla="*/ 68827 h 1657813"/>
                <a:gd name="connsiteX101" fmla="*/ 1479886 w 2091742"/>
                <a:gd name="connsiteY101" fmla="*/ 61240 h 1657813"/>
                <a:gd name="connsiteX102" fmla="*/ 1568765 w 2091742"/>
                <a:gd name="connsiteY102" fmla="*/ 2710 h 1657813"/>
                <a:gd name="connsiteX103" fmla="*/ 1569849 w 2091742"/>
                <a:gd name="connsiteY103" fmla="*/ 0 h 1657813"/>
                <a:gd name="connsiteX104" fmla="*/ 1658728 w 2091742"/>
                <a:gd name="connsiteY104" fmla="*/ 52569 h 1657813"/>
                <a:gd name="connsiteX105" fmla="*/ 1677696 w 2091742"/>
                <a:gd name="connsiteY105" fmla="*/ 71537 h 1657813"/>
                <a:gd name="connsiteX106" fmla="*/ 1730265 w 2091742"/>
                <a:gd name="connsiteY106" fmla="*/ 113809 h 1657813"/>
                <a:gd name="connsiteX107" fmla="*/ 1769285 w 2091742"/>
                <a:gd name="connsiteY107" fmla="*/ 132235 h 1657813"/>
                <a:gd name="connsiteX108" fmla="*/ 1812641 w 2091742"/>
                <a:gd name="connsiteY108" fmla="*/ 162584 h 1657813"/>
                <a:gd name="connsiteX109" fmla="*/ 1858164 w 2091742"/>
                <a:gd name="connsiteY109" fmla="*/ 206482 h 1657813"/>
                <a:gd name="connsiteX110" fmla="*/ 1891223 w 2091742"/>
                <a:gd name="connsiteY110" fmla="*/ 240082 h 1657813"/>
                <a:gd name="connsiteX111" fmla="*/ 1925365 w 2091742"/>
                <a:gd name="connsiteY111" fmla="*/ 280186 h 1657813"/>
                <a:gd name="connsiteX112" fmla="*/ 1949211 w 2091742"/>
                <a:gd name="connsiteY112" fmla="*/ 325168 h 1657813"/>
                <a:gd name="connsiteX113" fmla="*/ 2038091 w 2091742"/>
                <a:gd name="connsiteY113" fmla="*/ 410253 h 1657813"/>
                <a:gd name="connsiteX114" fmla="*/ 2046762 w 2091742"/>
                <a:gd name="connsiteY114" fmla="*/ 410253 h 1657813"/>
                <a:gd name="connsiteX115" fmla="*/ 2053807 w 2091742"/>
                <a:gd name="connsiteY115" fmla="*/ 407002 h 1657813"/>
                <a:gd name="connsiteX116" fmla="*/ 2086324 w 2091742"/>
                <a:gd name="connsiteY116" fmla="*/ 407002 h 1657813"/>
                <a:gd name="connsiteX117" fmla="*/ 2091743 w 2091742"/>
                <a:gd name="connsiteY117" fmla="*/ 409712 h 1657813"/>
                <a:gd name="connsiteX118" fmla="*/ 1999612 w 2091742"/>
                <a:gd name="connsiteY118" fmla="*/ 576631 h 1657813"/>
                <a:gd name="connsiteX119" fmla="*/ 1823480 w 2091742"/>
                <a:gd name="connsiteY119" fmla="*/ 903966 h 1657813"/>
                <a:gd name="connsiteX120" fmla="*/ 1785543 w 2091742"/>
                <a:gd name="connsiteY120" fmla="*/ 980923 h 1657813"/>
                <a:gd name="connsiteX121" fmla="*/ 1779040 w 2091742"/>
                <a:gd name="connsiteY121" fmla="*/ 997723 h 1657813"/>
                <a:gd name="connsiteX122" fmla="*/ 1778498 w 2091742"/>
                <a:gd name="connsiteY122" fmla="*/ 1000433 h 1657813"/>
                <a:gd name="connsiteX123" fmla="*/ 1769827 w 2091742"/>
                <a:gd name="connsiteY123" fmla="*/ 1035659 h 1657813"/>
                <a:gd name="connsiteX124" fmla="*/ 1763866 w 2091742"/>
                <a:gd name="connsiteY124" fmla="*/ 1154346 h 1657813"/>
                <a:gd name="connsiteX125" fmla="*/ 1801802 w 2091742"/>
                <a:gd name="connsiteY125" fmla="*/ 1171146 h 1657813"/>
                <a:gd name="connsiteX126" fmla="*/ 1801802 w 2091742"/>
                <a:gd name="connsiteY126" fmla="*/ 1171146 h 1657813"/>
                <a:gd name="connsiteX127" fmla="*/ 1851119 w 2091742"/>
                <a:gd name="connsiteY127" fmla="*/ 1207998 h 1657813"/>
                <a:gd name="connsiteX128" fmla="*/ 1851661 w 2091742"/>
                <a:gd name="connsiteY128" fmla="*/ 1269238 h 1657813"/>
                <a:gd name="connsiteX129" fmla="*/ 1904230 w 2091742"/>
                <a:gd name="connsiteY129" fmla="*/ 1291458 h 1657813"/>
                <a:gd name="connsiteX130" fmla="*/ 1904230 w 2091742"/>
                <a:gd name="connsiteY130" fmla="*/ 1291458 h 1657813"/>
                <a:gd name="connsiteX131" fmla="*/ 1936204 w 2091742"/>
                <a:gd name="connsiteY131" fmla="*/ 1327226 h 1657813"/>
                <a:gd name="connsiteX132" fmla="*/ 1948669 w 2091742"/>
                <a:gd name="connsiteY132" fmla="*/ 1386840 h 1657813"/>
                <a:gd name="connsiteX133" fmla="*/ 1843532 w 2091742"/>
                <a:gd name="connsiteY133" fmla="*/ 1435073 h 1657813"/>
                <a:gd name="connsiteX134" fmla="*/ 1845157 w 2091742"/>
                <a:gd name="connsiteY134" fmla="*/ 1476804 h 1657813"/>
                <a:gd name="connsiteX135" fmla="*/ 1814266 w 2091742"/>
                <a:gd name="connsiteY135" fmla="*/ 1532624 h 1657813"/>
                <a:gd name="connsiteX136" fmla="*/ 1808305 w 2091742"/>
                <a:gd name="connsiteY136" fmla="*/ 1572186 h 1657813"/>
                <a:gd name="connsiteX137" fmla="*/ 1805595 w 2091742"/>
                <a:gd name="connsiteY137" fmla="*/ 1616625 h 1657813"/>
                <a:gd name="connsiteX138" fmla="*/ 1812641 w 2091742"/>
                <a:gd name="connsiteY138" fmla="*/ 1631258 h 1657813"/>
                <a:gd name="connsiteX139" fmla="*/ 1814266 w 2091742"/>
                <a:gd name="connsiteY139" fmla="*/ 1633426 h 1657813"/>
                <a:gd name="connsiteX140" fmla="*/ 1815350 w 2091742"/>
                <a:gd name="connsiteY140" fmla="*/ 1635052 h 1657813"/>
                <a:gd name="connsiteX141" fmla="*/ 1745981 w 2091742"/>
                <a:gd name="connsiteY141" fmla="*/ 1636135 h 16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091742" h="1657813">
                  <a:moveTo>
                    <a:pt x="1745981" y="1636135"/>
                  </a:moveTo>
                  <a:lnTo>
                    <a:pt x="1745981" y="1636135"/>
                  </a:lnTo>
                  <a:cubicBezTo>
                    <a:pt x="1628921" y="1639388"/>
                    <a:pt x="1518364" y="1642097"/>
                    <a:pt x="1408349" y="1644807"/>
                  </a:cubicBezTo>
                  <a:lnTo>
                    <a:pt x="1408349" y="1644264"/>
                  </a:lnTo>
                  <a:cubicBezTo>
                    <a:pt x="1385587" y="1644807"/>
                    <a:pt x="1362825" y="1645349"/>
                    <a:pt x="1340064" y="1645891"/>
                  </a:cubicBezTo>
                  <a:cubicBezTo>
                    <a:pt x="1295082" y="1646974"/>
                    <a:pt x="1250101" y="1648600"/>
                    <a:pt x="1204577" y="1648600"/>
                  </a:cubicBezTo>
                  <a:lnTo>
                    <a:pt x="1204577" y="1649142"/>
                  </a:lnTo>
                  <a:cubicBezTo>
                    <a:pt x="1032780" y="1652394"/>
                    <a:pt x="868028" y="1655103"/>
                    <a:pt x="697315" y="1656188"/>
                  </a:cubicBezTo>
                  <a:lnTo>
                    <a:pt x="697315" y="1655646"/>
                  </a:lnTo>
                  <a:cubicBezTo>
                    <a:pt x="632824" y="1656188"/>
                    <a:pt x="566706" y="1656188"/>
                    <a:pt x="496795" y="1656730"/>
                  </a:cubicBezTo>
                  <a:lnTo>
                    <a:pt x="496795" y="1657271"/>
                  </a:lnTo>
                  <a:cubicBezTo>
                    <a:pt x="427426" y="1657271"/>
                    <a:pt x="356431" y="1657813"/>
                    <a:pt x="282185" y="1657813"/>
                  </a:cubicBezTo>
                  <a:cubicBezTo>
                    <a:pt x="282727" y="1655103"/>
                    <a:pt x="282727" y="1652394"/>
                    <a:pt x="282727" y="1650226"/>
                  </a:cubicBezTo>
                  <a:lnTo>
                    <a:pt x="282727" y="1641555"/>
                  </a:lnTo>
                  <a:cubicBezTo>
                    <a:pt x="282185" y="1605245"/>
                    <a:pt x="281643" y="1538043"/>
                    <a:pt x="214983" y="1522869"/>
                  </a:cubicBezTo>
                  <a:cubicBezTo>
                    <a:pt x="200351" y="1520159"/>
                    <a:pt x="198725" y="1519617"/>
                    <a:pt x="199267" y="1476804"/>
                  </a:cubicBezTo>
                  <a:cubicBezTo>
                    <a:pt x="199267" y="1468674"/>
                    <a:pt x="199267" y="1460003"/>
                    <a:pt x="199267" y="1450248"/>
                  </a:cubicBezTo>
                  <a:cubicBezTo>
                    <a:pt x="198725" y="1442119"/>
                    <a:pt x="200351" y="1438867"/>
                    <a:pt x="199809" y="1438867"/>
                  </a:cubicBezTo>
                  <a:cubicBezTo>
                    <a:pt x="200351" y="1438325"/>
                    <a:pt x="203602" y="1437241"/>
                    <a:pt x="213899" y="1436700"/>
                  </a:cubicBezTo>
                  <a:cubicBezTo>
                    <a:pt x="218777" y="1436700"/>
                    <a:pt x="223654" y="1436700"/>
                    <a:pt x="228532" y="1436700"/>
                  </a:cubicBezTo>
                  <a:cubicBezTo>
                    <a:pt x="234493" y="1436700"/>
                    <a:pt x="240997" y="1437241"/>
                    <a:pt x="246958" y="1436700"/>
                  </a:cubicBezTo>
                  <a:cubicBezTo>
                    <a:pt x="277307" y="1435073"/>
                    <a:pt x="287604" y="1415563"/>
                    <a:pt x="290856" y="1407434"/>
                  </a:cubicBezTo>
                  <a:cubicBezTo>
                    <a:pt x="301695" y="1377085"/>
                    <a:pt x="277307" y="1340233"/>
                    <a:pt x="250752" y="1315845"/>
                  </a:cubicBezTo>
                  <a:cubicBezTo>
                    <a:pt x="238287" y="1304465"/>
                    <a:pt x="236119" y="1268154"/>
                    <a:pt x="238829" y="1244850"/>
                  </a:cubicBezTo>
                  <a:cubicBezTo>
                    <a:pt x="245332" y="1229134"/>
                    <a:pt x="254545" y="1198785"/>
                    <a:pt x="243165" y="1177107"/>
                  </a:cubicBezTo>
                  <a:cubicBezTo>
                    <a:pt x="239913" y="1170604"/>
                    <a:pt x="235035" y="1165185"/>
                    <a:pt x="229074" y="1161932"/>
                  </a:cubicBezTo>
                  <a:cubicBezTo>
                    <a:pt x="232326" y="1148926"/>
                    <a:pt x="242623" y="1125080"/>
                    <a:pt x="252920" y="1110990"/>
                  </a:cubicBezTo>
                  <a:cubicBezTo>
                    <a:pt x="274597" y="1080640"/>
                    <a:pt x="259423" y="1036743"/>
                    <a:pt x="248042" y="1004768"/>
                  </a:cubicBezTo>
                  <a:cubicBezTo>
                    <a:pt x="245874" y="998265"/>
                    <a:pt x="243706" y="991761"/>
                    <a:pt x="242081" y="985800"/>
                  </a:cubicBezTo>
                  <a:cubicBezTo>
                    <a:pt x="239371" y="977129"/>
                    <a:pt x="234493" y="967916"/>
                    <a:pt x="229074" y="957619"/>
                  </a:cubicBezTo>
                  <a:cubicBezTo>
                    <a:pt x="218777" y="937567"/>
                    <a:pt x="204144" y="909928"/>
                    <a:pt x="209022" y="889876"/>
                  </a:cubicBezTo>
                  <a:cubicBezTo>
                    <a:pt x="217151" y="854649"/>
                    <a:pt x="209564" y="840559"/>
                    <a:pt x="188970" y="822132"/>
                  </a:cubicBezTo>
                  <a:cubicBezTo>
                    <a:pt x="180299" y="814545"/>
                    <a:pt x="168918" y="803706"/>
                    <a:pt x="153201" y="780945"/>
                  </a:cubicBezTo>
                  <a:cubicBezTo>
                    <a:pt x="133149" y="751679"/>
                    <a:pt x="109846" y="724582"/>
                    <a:pt x="70826" y="725124"/>
                  </a:cubicBezTo>
                  <a:cubicBezTo>
                    <a:pt x="59445" y="725124"/>
                    <a:pt x="48064" y="727834"/>
                    <a:pt x="36141" y="730543"/>
                  </a:cubicBezTo>
                  <a:cubicBezTo>
                    <a:pt x="31806" y="731627"/>
                    <a:pt x="26928" y="732711"/>
                    <a:pt x="22050" y="733795"/>
                  </a:cubicBezTo>
                  <a:cubicBezTo>
                    <a:pt x="16631" y="734879"/>
                    <a:pt x="11211" y="735963"/>
                    <a:pt x="4708" y="737589"/>
                  </a:cubicBezTo>
                  <a:cubicBezTo>
                    <a:pt x="3082" y="735963"/>
                    <a:pt x="1998" y="732711"/>
                    <a:pt x="915" y="728376"/>
                  </a:cubicBezTo>
                  <a:cubicBezTo>
                    <a:pt x="915" y="728376"/>
                    <a:pt x="915" y="727834"/>
                    <a:pt x="915" y="727834"/>
                  </a:cubicBezTo>
                  <a:cubicBezTo>
                    <a:pt x="915" y="727292"/>
                    <a:pt x="915" y="727292"/>
                    <a:pt x="915" y="726750"/>
                  </a:cubicBezTo>
                  <a:cubicBezTo>
                    <a:pt x="-711" y="714827"/>
                    <a:pt x="-169" y="695317"/>
                    <a:pt x="2540" y="676349"/>
                  </a:cubicBezTo>
                  <a:cubicBezTo>
                    <a:pt x="3082" y="673097"/>
                    <a:pt x="3624" y="669846"/>
                    <a:pt x="4166" y="666594"/>
                  </a:cubicBezTo>
                  <a:lnTo>
                    <a:pt x="4708" y="666594"/>
                  </a:lnTo>
                  <a:lnTo>
                    <a:pt x="6876" y="646542"/>
                  </a:lnTo>
                  <a:lnTo>
                    <a:pt x="12295" y="609148"/>
                  </a:lnTo>
                  <a:lnTo>
                    <a:pt x="11753" y="609148"/>
                  </a:lnTo>
                  <a:cubicBezTo>
                    <a:pt x="15005" y="585302"/>
                    <a:pt x="19341" y="560372"/>
                    <a:pt x="23676" y="545198"/>
                  </a:cubicBezTo>
                  <a:cubicBezTo>
                    <a:pt x="24760" y="545198"/>
                    <a:pt x="26386" y="545740"/>
                    <a:pt x="27470" y="546282"/>
                  </a:cubicBezTo>
                  <a:cubicBezTo>
                    <a:pt x="32347" y="547366"/>
                    <a:pt x="38851" y="550075"/>
                    <a:pt x="45896" y="554953"/>
                  </a:cubicBezTo>
                  <a:cubicBezTo>
                    <a:pt x="55109" y="561456"/>
                    <a:pt x="65406" y="570669"/>
                    <a:pt x="74619" y="583676"/>
                  </a:cubicBezTo>
                  <a:cubicBezTo>
                    <a:pt x="87084" y="601018"/>
                    <a:pt x="103884" y="610232"/>
                    <a:pt x="123394" y="609689"/>
                  </a:cubicBezTo>
                  <a:lnTo>
                    <a:pt x="123394" y="609689"/>
                  </a:lnTo>
                  <a:cubicBezTo>
                    <a:pt x="176505" y="608605"/>
                    <a:pt x="225822" y="532191"/>
                    <a:pt x="241539" y="499133"/>
                  </a:cubicBezTo>
                  <a:cubicBezTo>
                    <a:pt x="242623" y="496965"/>
                    <a:pt x="243706" y="494797"/>
                    <a:pt x="244248" y="493171"/>
                  </a:cubicBezTo>
                  <a:cubicBezTo>
                    <a:pt x="249668" y="492629"/>
                    <a:pt x="265926" y="494255"/>
                    <a:pt x="279475" y="495881"/>
                  </a:cubicBezTo>
                  <a:cubicBezTo>
                    <a:pt x="293024" y="498049"/>
                    <a:pt x="307114" y="499674"/>
                    <a:pt x="320121" y="499674"/>
                  </a:cubicBezTo>
                  <a:cubicBezTo>
                    <a:pt x="342883" y="499133"/>
                    <a:pt x="394909" y="488294"/>
                    <a:pt x="392742" y="397789"/>
                  </a:cubicBezTo>
                  <a:cubicBezTo>
                    <a:pt x="392200" y="367439"/>
                    <a:pt x="375399" y="348471"/>
                    <a:pt x="364018" y="335465"/>
                  </a:cubicBezTo>
                  <a:cubicBezTo>
                    <a:pt x="361851" y="332755"/>
                    <a:pt x="359141" y="330045"/>
                    <a:pt x="357515" y="327877"/>
                  </a:cubicBezTo>
                  <a:cubicBezTo>
                    <a:pt x="360767" y="321916"/>
                    <a:pt x="362935" y="319206"/>
                    <a:pt x="364018" y="318122"/>
                  </a:cubicBezTo>
                  <a:lnTo>
                    <a:pt x="376483" y="302948"/>
                  </a:lnTo>
                  <a:lnTo>
                    <a:pt x="360225" y="269347"/>
                  </a:lnTo>
                  <a:lnTo>
                    <a:pt x="334211" y="270431"/>
                  </a:lnTo>
                  <a:lnTo>
                    <a:pt x="327708" y="273683"/>
                  </a:lnTo>
                  <a:cubicBezTo>
                    <a:pt x="326082" y="274767"/>
                    <a:pt x="322289" y="275309"/>
                    <a:pt x="318495" y="275309"/>
                  </a:cubicBezTo>
                  <a:cubicBezTo>
                    <a:pt x="310908" y="275309"/>
                    <a:pt x="306030" y="275309"/>
                    <a:pt x="304404" y="251463"/>
                  </a:cubicBezTo>
                  <a:cubicBezTo>
                    <a:pt x="305488" y="251463"/>
                    <a:pt x="306572" y="251463"/>
                    <a:pt x="308198" y="251463"/>
                  </a:cubicBezTo>
                  <a:cubicBezTo>
                    <a:pt x="330960" y="250921"/>
                    <a:pt x="368354" y="262302"/>
                    <a:pt x="393826" y="274225"/>
                  </a:cubicBezTo>
                  <a:cubicBezTo>
                    <a:pt x="399787" y="276935"/>
                    <a:pt x="405748" y="278560"/>
                    <a:pt x="411168" y="279644"/>
                  </a:cubicBezTo>
                  <a:cubicBezTo>
                    <a:pt x="417129" y="280728"/>
                    <a:pt x="422549" y="280728"/>
                    <a:pt x="427426" y="279644"/>
                  </a:cubicBezTo>
                  <a:cubicBezTo>
                    <a:pt x="437723" y="278018"/>
                    <a:pt x="446936" y="273141"/>
                    <a:pt x="454524" y="265012"/>
                  </a:cubicBezTo>
                  <a:cubicBezTo>
                    <a:pt x="470240" y="247669"/>
                    <a:pt x="474034" y="220572"/>
                    <a:pt x="474034" y="186430"/>
                  </a:cubicBezTo>
                  <a:cubicBezTo>
                    <a:pt x="474034" y="175049"/>
                    <a:pt x="473492" y="163126"/>
                    <a:pt x="472950" y="150119"/>
                  </a:cubicBezTo>
                  <a:lnTo>
                    <a:pt x="472408" y="138738"/>
                  </a:lnTo>
                  <a:cubicBezTo>
                    <a:pt x="471866" y="107305"/>
                    <a:pt x="442601" y="74247"/>
                    <a:pt x="409542" y="46608"/>
                  </a:cubicBezTo>
                  <a:lnTo>
                    <a:pt x="449646" y="45524"/>
                  </a:lnTo>
                  <a:lnTo>
                    <a:pt x="722245" y="39562"/>
                  </a:lnTo>
                  <a:cubicBezTo>
                    <a:pt x="737419" y="57446"/>
                    <a:pt x="768852" y="85627"/>
                    <a:pt x="811124" y="85086"/>
                  </a:cubicBezTo>
                  <a:lnTo>
                    <a:pt x="811124" y="85086"/>
                  </a:lnTo>
                  <a:cubicBezTo>
                    <a:pt x="813292" y="85086"/>
                    <a:pt x="815460" y="85086"/>
                    <a:pt x="816544" y="85627"/>
                  </a:cubicBezTo>
                  <a:cubicBezTo>
                    <a:pt x="821421" y="86711"/>
                    <a:pt x="824673" y="89963"/>
                    <a:pt x="832260" y="100260"/>
                  </a:cubicBezTo>
                  <a:cubicBezTo>
                    <a:pt x="838221" y="107847"/>
                    <a:pt x="845267" y="117061"/>
                    <a:pt x="855564" y="124648"/>
                  </a:cubicBezTo>
                  <a:cubicBezTo>
                    <a:pt x="858815" y="127357"/>
                    <a:pt x="862609" y="130067"/>
                    <a:pt x="866945" y="132235"/>
                  </a:cubicBezTo>
                  <a:cubicBezTo>
                    <a:pt x="889706" y="144700"/>
                    <a:pt x="913552" y="140364"/>
                    <a:pt x="927643" y="128441"/>
                  </a:cubicBezTo>
                  <a:cubicBezTo>
                    <a:pt x="934688" y="133319"/>
                    <a:pt x="943901" y="139822"/>
                    <a:pt x="954740" y="146868"/>
                  </a:cubicBezTo>
                  <a:cubicBezTo>
                    <a:pt x="969914" y="156080"/>
                    <a:pt x="974250" y="162584"/>
                    <a:pt x="982921" y="177216"/>
                  </a:cubicBezTo>
                  <a:cubicBezTo>
                    <a:pt x="989966" y="188597"/>
                    <a:pt x="999180" y="203230"/>
                    <a:pt x="1016522" y="222740"/>
                  </a:cubicBezTo>
                  <a:cubicBezTo>
                    <a:pt x="1032780" y="239540"/>
                    <a:pt x="1052832" y="248211"/>
                    <a:pt x="1075052" y="247669"/>
                  </a:cubicBezTo>
                  <a:cubicBezTo>
                    <a:pt x="1098356" y="247128"/>
                    <a:pt x="1120575" y="236831"/>
                    <a:pt x="1140086" y="224908"/>
                  </a:cubicBezTo>
                  <a:cubicBezTo>
                    <a:pt x="1152008" y="217321"/>
                    <a:pt x="1162847" y="209733"/>
                    <a:pt x="1172060" y="202688"/>
                  </a:cubicBezTo>
                  <a:lnTo>
                    <a:pt x="1173144" y="201604"/>
                  </a:lnTo>
                  <a:cubicBezTo>
                    <a:pt x="1174228" y="204856"/>
                    <a:pt x="1175854" y="208107"/>
                    <a:pt x="1178022" y="211359"/>
                  </a:cubicBezTo>
                  <a:cubicBezTo>
                    <a:pt x="1181815" y="217862"/>
                    <a:pt x="1193738" y="238456"/>
                    <a:pt x="1217042" y="237915"/>
                  </a:cubicBezTo>
                  <a:cubicBezTo>
                    <a:pt x="1233300" y="237372"/>
                    <a:pt x="1244139" y="227617"/>
                    <a:pt x="1257688" y="215153"/>
                  </a:cubicBezTo>
                  <a:cubicBezTo>
                    <a:pt x="1260940" y="211901"/>
                    <a:pt x="1264733" y="208649"/>
                    <a:pt x="1268527" y="205398"/>
                  </a:cubicBezTo>
                  <a:cubicBezTo>
                    <a:pt x="1281533" y="194017"/>
                    <a:pt x="1293998" y="178842"/>
                    <a:pt x="1307547" y="162584"/>
                  </a:cubicBezTo>
                  <a:cubicBezTo>
                    <a:pt x="1323805" y="142532"/>
                    <a:pt x="1343315" y="117602"/>
                    <a:pt x="1359032" y="112183"/>
                  </a:cubicBezTo>
                  <a:cubicBezTo>
                    <a:pt x="1368787" y="108389"/>
                    <a:pt x="1374748" y="108389"/>
                    <a:pt x="1378542" y="108389"/>
                  </a:cubicBezTo>
                  <a:lnTo>
                    <a:pt x="1381793" y="108389"/>
                  </a:lnTo>
                  <a:cubicBezTo>
                    <a:pt x="1404555" y="107847"/>
                    <a:pt x="1418104" y="95925"/>
                    <a:pt x="1423523" y="70995"/>
                  </a:cubicBezTo>
                  <a:cubicBezTo>
                    <a:pt x="1423523" y="70453"/>
                    <a:pt x="1423523" y="69911"/>
                    <a:pt x="1424065" y="68827"/>
                  </a:cubicBezTo>
                  <a:cubicBezTo>
                    <a:pt x="1433820" y="66659"/>
                    <a:pt x="1455498" y="64492"/>
                    <a:pt x="1479886" y="61240"/>
                  </a:cubicBezTo>
                  <a:cubicBezTo>
                    <a:pt x="1542210" y="54195"/>
                    <a:pt x="1559552" y="20594"/>
                    <a:pt x="1568765" y="2710"/>
                  </a:cubicBezTo>
                  <a:cubicBezTo>
                    <a:pt x="1569307" y="1626"/>
                    <a:pt x="1569849" y="1084"/>
                    <a:pt x="1569849" y="0"/>
                  </a:cubicBezTo>
                  <a:cubicBezTo>
                    <a:pt x="1589359" y="3794"/>
                    <a:pt x="1630005" y="26555"/>
                    <a:pt x="1658728" y="52569"/>
                  </a:cubicBezTo>
                  <a:cubicBezTo>
                    <a:pt x="1666857" y="60156"/>
                    <a:pt x="1672819" y="66659"/>
                    <a:pt x="1677696" y="71537"/>
                  </a:cubicBezTo>
                  <a:cubicBezTo>
                    <a:pt x="1691787" y="86170"/>
                    <a:pt x="1701000" y="95925"/>
                    <a:pt x="1730265" y="113809"/>
                  </a:cubicBezTo>
                  <a:cubicBezTo>
                    <a:pt x="1745440" y="123022"/>
                    <a:pt x="1757904" y="127899"/>
                    <a:pt x="1769285" y="132235"/>
                  </a:cubicBezTo>
                  <a:cubicBezTo>
                    <a:pt x="1787169" y="139280"/>
                    <a:pt x="1797466" y="143074"/>
                    <a:pt x="1812641" y="162584"/>
                  </a:cubicBezTo>
                  <a:cubicBezTo>
                    <a:pt x="1829983" y="184804"/>
                    <a:pt x="1845700" y="196726"/>
                    <a:pt x="1858164" y="206482"/>
                  </a:cubicBezTo>
                  <a:cubicBezTo>
                    <a:pt x="1871171" y="216237"/>
                    <a:pt x="1880384" y="223824"/>
                    <a:pt x="1891223" y="240082"/>
                  </a:cubicBezTo>
                  <a:cubicBezTo>
                    <a:pt x="1902062" y="257967"/>
                    <a:pt x="1915069" y="270431"/>
                    <a:pt x="1925365" y="280186"/>
                  </a:cubicBezTo>
                  <a:cubicBezTo>
                    <a:pt x="1941082" y="295361"/>
                    <a:pt x="1948669" y="302948"/>
                    <a:pt x="1949211" y="325168"/>
                  </a:cubicBezTo>
                  <a:cubicBezTo>
                    <a:pt x="1951921" y="387492"/>
                    <a:pt x="2008825" y="408085"/>
                    <a:pt x="2038091" y="410253"/>
                  </a:cubicBezTo>
                  <a:lnTo>
                    <a:pt x="2046762" y="410253"/>
                  </a:lnTo>
                  <a:lnTo>
                    <a:pt x="2053807" y="407002"/>
                  </a:lnTo>
                  <a:cubicBezTo>
                    <a:pt x="2053807" y="407002"/>
                    <a:pt x="2070607" y="402124"/>
                    <a:pt x="2086324" y="407002"/>
                  </a:cubicBezTo>
                  <a:cubicBezTo>
                    <a:pt x="2087949" y="407544"/>
                    <a:pt x="2090117" y="408628"/>
                    <a:pt x="2091743" y="409712"/>
                  </a:cubicBezTo>
                  <a:cubicBezTo>
                    <a:pt x="2057059" y="472035"/>
                    <a:pt x="2026709" y="527314"/>
                    <a:pt x="1999612" y="576631"/>
                  </a:cubicBezTo>
                  <a:cubicBezTo>
                    <a:pt x="1932411" y="698027"/>
                    <a:pt x="1865751" y="821048"/>
                    <a:pt x="1823480" y="903966"/>
                  </a:cubicBezTo>
                  <a:cubicBezTo>
                    <a:pt x="1802344" y="944612"/>
                    <a:pt x="1791505" y="967916"/>
                    <a:pt x="1785543" y="980923"/>
                  </a:cubicBezTo>
                  <a:cubicBezTo>
                    <a:pt x="1783376" y="984716"/>
                    <a:pt x="1780666" y="990678"/>
                    <a:pt x="1779040" y="997723"/>
                  </a:cubicBezTo>
                  <a:cubicBezTo>
                    <a:pt x="1778498" y="998807"/>
                    <a:pt x="1778498" y="999891"/>
                    <a:pt x="1778498" y="1000433"/>
                  </a:cubicBezTo>
                  <a:cubicBezTo>
                    <a:pt x="1777414" y="1008020"/>
                    <a:pt x="1773620" y="1022111"/>
                    <a:pt x="1769827" y="1035659"/>
                  </a:cubicBezTo>
                  <a:cubicBezTo>
                    <a:pt x="1754111" y="1090938"/>
                    <a:pt x="1744897" y="1129416"/>
                    <a:pt x="1763866" y="1154346"/>
                  </a:cubicBezTo>
                  <a:cubicBezTo>
                    <a:pt x="1772537" y="1165185"/>
                    <a:pt x="1785543" y="1171146"/>
                    <a:pt x="1801802" y="1171146"/>
                  </a:cubicBezTo>
                  <a:cubicBezTo>
                    <a:pt x="1801802" y="1171146"/>
                    <a:pt x="1801802" y="1171146"/>
                    <a:pt x="1801802" y="1171146"/>
                  </a:cubicBezTo>
                  <a:cubicBezTo>
                    <a:pt x="1821854" y="1170604"/>
                    <a:pt x="1847867" y="1195533"/>
                    <a:pt x="1851119" y="1207998"/>
                  </a:cubicBezTo>
                  <a:cubicBezTo>
                    <a:pt x="1838112" y="1238347"/>
                    <a:pt x="1844073" y="1257857"/>
                    <a:pt x="1851661" y="1269238"/>
                  </a:cubicBezTo>
                  <a:cubicBezTo>
                    <a:pt x="1858706" y="1279535"/>
                    <a:pt x="1872797" y="1291999"/>
                    <a:pt x="1904230" y="1291458"/>
                  </a:cubicBezTo>
                  <a:cubicBezTo>
                    <a:pt x="1904230" y="1291458"/>
                    <a:pt x="1904230" y="1291458"/>
                    <a:pt x="1904230" y="1291458"/>
                  </a:cubicBezTo>
                  <a:cubicBezTo>
                    <a:pt x="1925365" y="1290916"/>
                    <a:pt x="1935663" y="1290916"/>
                    <a:pt x="1936204" y="1327226"/>
                  </a:cubicBezTo>
                  <a:cubicBezTo>
                    <a:pt x="1937288" y="1354866"/>
                    <a:pt x="1942166" y="1373834"/>
                    <a:pt x="1948669" y="1386840"/>
                  </a:cubicBezTo>
                  <a:cubicBezTo>
                    <a:pt x="1919404" y="1383047"/>
                    <a:pt x="1859248" y="1397679"/>
                    <a:pt x="1843532" y="1435073"/>
                  </a:cubicBezTo>
                  <a:cubicBezTo>
                    <a:pt x="1837570" y="1448622"/>
                    <a:pt x="1838112" y="1463255"/>
                    <a:pt x="1845157" y="1476804"/>
                  </a:cubicBezTo>
                  <a:cubicBezTo>
                    <a:pt x="1830525" y="1484933"/>
                    <a:pt x="1812641" y="1501191"/>
                    <a:pt x="1814266" y="1532624"/>
                  </a:cubicBezTo>
                  <a:cubicBezTo>
                    <a:pt x="1814809" y="1552676"/>
                    <a:pt x="1811557" y="1562431"/>
                    <a:pt x="1808305" y="1572186"/>
                  </a:cubicBezTo>
                  <a:cubicBezTo>
                    <a:pt x="1804511" y="1583567"/>
                    <a:pt x="1800176" y="1597657"/>
                    <a:pt x="1805595" y="1616625"/>
                  </a:cubicBezTo>
                  <a:cubicBezTo>
                    <a:pt x="1807221" y="1622587"/>
                    <a:pt x="1809389" y="1627464"/>
                    <a:pt x="1812641" y="1631258"/>
                  </a:cubicBezTo>
                  <a:cubicBezTo>
                    <a:pt x="1813183" y="1631800"/>
                    <a:pt x="1813725" y="1632884"/>
                    <a:pt x="1814266" y="1633426"/>
                  </a:cubicBezTo>
                  <a:cubicBezTo>
                    <a:pt x="1814809" y="1633968"/>
                    <a:pt x="1814809" y="1634510"/>
                    <a:pt x="1815350" y="1635052"/>
                  </a:cubicBezTo>
                  <a:lnTo>
                    <a:pt x="1745981" y="1636135"/>
                  </a:lnTo>
                  <a:close/>
                </a:path>
              </a:pathLst>
            </a:custGeom>
            <a:grpFill/>
            <a:ln w="541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A6178ADC-D0CA-C549-A8C2-F9D006B1F27F}"/>
              </a:ext>
            </a:extLst>
          </p:cNvPr>
          <p:cNvSpPr txBox="1"/>
          <p:nvPr/>
        </p:nvSpPr>
        <p:spPr>
          <a:xfrm rot="20669834">
            <a:off x="1704014" y="2250881"/>
            <a:ext cx="793134" cy="738664"/>
          </a:xfrm>
          <a:prstGeom prst="rect">
            <a:avLst/>
          </a:prstGeom>
          <a:noFill/>
        </p:spPr>
        <p:txBody>
          <a:bodyPr wrap="square" rtlCol="0">
            <a:spAutoFit/>
          </a:bodyPr>
          <a:lstStyle/>
          <a:p>
            <a:pPr algn="ctr"/>
            <a:r>
              <a:rPr lang="en-US" sz="1400">
                <a:solidFill>
                  <a:schemeClr val="bg1"/>
                </a:solidFill>
                <a:latin typeface="Palanquin SemiBold" panose="020B0004020203020204" pitchFamily="34" charset="0"/>
                <a:cs typeface="Palanquin SemiBold" panose="020B0004020203020204" pitchFamily="34" charset="0"/>
              </a:rPr>
              <a:t>Below Poverty 10% </a:t>
            </a:r>
          </a:p>
        </p:txBody>
      </p:sp>
    </p:spTree>
    <p:extLst>
      <p:ext uri="{BB962C8B-B14F-4D97-AF65-F5344CB8AC3E}">
        <p14:creationId xmlns:p14="http://schemas.microsoft.com/office/powerpoint/2010/main" val="24158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9581-A8F0-C012-F812-B91DEC21D284}"/>
              </a:ext>
            </a:extLst>
          </p:cNvPr>
          <p:cNvSpPr>
            <a:spLocks noGrp="1"/>
          </p:cNvSpPr>
          <p:nvPr>
            <p:ph type="title"/>
          </p:nvPr>
        </p:nvSpPr>
        <p:spPr/>
        <p:txBody>
          <a:bodyPr/>
          <a:lstStyle/>
          <a:p>
            <a:r>
              <a:rPr lang="en-US" sz="4000" b="1">
                <a:latin typeface="Antonio" pitchFamily="2" charset="0"/>
              </a:rPr>
              <a:t>A CLOSER LOOK: FAYETTE COUNTY</a:t>
            </a:r>
            <a:endParaRPr lang="en-US"/>
          </a:p>
        </p:txBody>
      </p:sp>
      <p:sp>
        <p:nvSpPr>
          <p:cNvPr id="6" name="Content Placeholder 2">
            <a:extLst>
              <a:ext uri="{FF2B5EF4-FFF2-40B4-BE49-F238E27FC236}">
                <a16:creationId xmlns:a16="http://schemas.microsoft.com/office/drawing/2014/main" id="{FD6F4632-AFA4-4889-4FFC-F3197C910434}"/>
              </a:ext>
            </a:extLst>
          </p:cNvPr>
          <p:cNvSpPr>
            <a:spLocks noGrp="1"/>
          </p:cNvSpPr>
          <p:nvPr>
            <p:ph idx="1"/>
          </p:nvPr>
        </p:nvSpPr>
        <p:spPr>
          <a:xfrm>
            <a:off x="4600092" y="2038850"/>
            <a:ext cx="5398477" cy="569923"/>
          </a:xfrm>
        </p:spPr>
        <p:txBody>
          <a:bodyPr>
            <a:normAutofit/>
          </a:bodyPr>
          <a:lstStyle/>
          <a:p>
            <a:pPr marL="0" indent="0">
              <a:buNone/>
            </a:pPr>
            <a:r>
              <a:rPr lang="en-US" sz="2400" b="1">
                <a:latin typeface="Palanquin" panose="020B0004020203020204" pitchFamily="34" charset="0"/>
                <a:cs typeface="Palanquin" panose="020B0004020203020204" pitchFamily="34" charset="0"/>
              </a:rPr>
              <a:t>ALICE Household Essentials Budget</a:t>
            </a:r>
          </a:p>
        </p:txBody>
      </p:sp>
      <p:sp>
        <p:nvSpPr>
          <p:cNvPr id="45" name="Text Placeholder 44">
            <a:extLst>
              <a:ext uri="{FF2B5EF4-FFF2-40B4-BE49-F238E27FC236}">
                <a16:creationId xmlns:a16="http://schemas.microsoft.com/office/drawing/2014/main" id="{22F90810-D110-E005-EAC0-6503DD9D723F}"/>
              </a:ext>
            </a:extLst>
          </p:cNvPr>
          <p:cNvSpPr>
            <a:spLocks noGrp="1"/>
          </p:cNvSpPr>
          <p:nvPr>
            <p:ph type="body" sz="quarter" idx="13"/>
          </p:nvPr>
        </p:nvSpPr>
        <p:spPr/>
        <p:txBody>
          <a:bodyPr>
            <a:normAutofit fontScale="25000" lnSpcReduction="20000"/>
          </a:bodyPr>
          <a:lstStyle/>
          <a:p>
            <a:endParaRPr lang="en-US"/>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5138E1D6-B8E8-1205-3BCF-774A3314AF30}"/>
                  </a:ext>
                </a:extLst>
              </p:cNvPr>
              <p:cNvGraphicFramePr/>
              <p:nvPr>
                <p:extLst>
                  <p:ext uri="{D42A27DB-BD31-4B8C-83A1-F6EECF244321}">
                    <p14:modId xmlns:p14="http://schemas.microsoft.com/office/powerpoint/2010/main" val="988044981"/>
                  </p:ext>
                </p:extLst>
              </p:nvPr>
            </p:nvGraphicFramePr>
            <p:xfrm>
              <a:off x="-641699" y="2007195"/>
              <a:ext cx="6394891" cy="390631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3" name="Chart 12">
                <a:extLst>
                  <a:ext uri="{FF2B5EF4-FFF2-40B4-BE49-F238E27FC236}">
                    <a16:creationId xmlns:a16="http://schemas.microsoft.com/office/drawing/2014/main" id="{5138E1D6-B8E8-1205-3BCF-774A3314AF30}"/>
                  </a:ext>
                </a:extLst>
              </p:cNvPr>
              <p:cNvPicPr>
                <a:picLocks noGrp="1" noRot="1" noChangeAspect="1" noMove="1" noResize="1" noEditPoints="1" noAdjustHandles="1" noChangeArrowheads="1" noChangeShapeType="1"/>
              </p:cNvPicPr>
              <p:nvPr/>
            </p:nvPicPr>
            <p:blipFill>
              <a:blip r:embed="rId3"/>
              <a:stretch>
                <a:fillRect/>
              </a:stretch>
            </p:blipFill>
            <p:spPr>
              <a:xfrm>
                <a:off x="-641699" y="2007195"/>
                <a:ext cx="6394891" cy="3906310"/>
              </a:xfrm>
              <a:prstGeom prst="rect">
                <a:avLst/>
              </a:prstGeom>
            </p:spPr>
          </p:pic>
        </mc:Fallback>
      </mc:AlternateContent>
      <p:sp>
        <p:nvSpPr>
          <p:cNvPr id="14" name="TextBox 13">
            <a:extLst>
              <a:ext uri="{FF2B5EF4-FFF2-40B4-BE49-F238E27FC236}">
                <a16:creationId xmlns:a16="http://schemas.microsoft.com/office/drawing/2014/main" id="{0001CECA-0080-3F20-9BCD-B9B27C70C3D1}"/>
              </a:ext>
            </a:extLst>
          </p:cNvPr>
          <p:cNvSpPr txBox="1"/>
          <p:nvPr/>
        </p:nvSpPr>
        <p:spPr>
          <a:xfrm>
            <a:off x="1685867" y="3578206"/>
            <a:ext cx="1762762" cy="707886"/>
          </a:xfrm>
          <a:prstGeom prst="rect">
            <a:avLst/>
          </a:prstGeom>
          <a:noFill/>
        </p:spPr>
        <p:txBody>
          <a:bodyPr wrap="square" rtlCol="0">
            <a:spAutoFit/>
          </a:bodyPr>
          <a:lstStyle/>
          <a:p>
            <a:pPr algn="ctr"/>
            <a:r>
              <a:rPr lang="en-US" sz="4000" b="1">
                <a:latin typeface="Palanquin" panose="020B0004020203020204" pitchFamily="34" charset="0"/>
                <a:cs typeface="Palanquin" panose="020B0004020203020204" pitchFamily="34" charset="0"/>
              </a:rPr>
              <a:t>50%</a:t>
            </a:r>
            <a:endParaRPr lang="en-US" sz="2400" b="1">
              <a:latin typeface="Palanquin" panose="020B0004020203020204" pitchFamily="34" charset="0"/>
              <a:cs typeface="Palanquin" panose="020B0004020203020204" pitchFamily="34" charset="0"/>
            </a:endParaRPr>
          </a:p>
        </p:txBody>
      </p:sp>
      <p:grpSp>
        <p:nvGrpSpPr>
          <p:cNvPr id="52" name="Group 51">
            <a:extLst>
              <a:ext uri="{FF2B5EF4-FFF2-40B4-BE49-F238E27FC236}">
                <a16:creationId xmlns:a16="http://schemas.microsoft.com/office/drawing/2014/main" id="{0EB9C952-61E3-70BF-9479-58CFFAF70176}"/>
              </a:ext>
            </a:extLst>
          </p:cNvPr>
          <p:cNvGrpSpPr/>
          <p:nvPr/>
        </p:nvGrpSpPr>
        <p:grpSpPr>
          <a:xfrm>
            <a:off x="4600095" y="2608773"/>
            <a:ext cx="5398477" cy="3559708"/>
            <a:chOff x="4600095" y="2608773"/>
            <a:chExt cx="5398477" cy="3559708"/>
          </a:xfrm>
        </p:grpSpPr>
        <p:sp>
          <p:nvSpPr>
            <p:cNvPr id="8" name="Rectangle: Rounded Corners 11">
              <a:extLst>
                <a:ext uri="{FF2B5EF4-FFF2-40B4-BE49-F238E27FC236}">
                  <a16:creationId xmlns:a16="http://schemas.microsoft.com/office/drawing/2014/main" id="{B0169D14-CE81-1BDE-809B-284200A55FC2}"/>
                </a:ext>
              </a:extLst>
            </p:cNvPr>
            <p:cNvSpPr/>
            <p:nvPr/>
          </p:nvSpPr>
          <p:spPr>
            <a:xfrm>
              <a:off x="4600095" y="3248010"/>
              <a:ext cx="5398477" cy="2920471"/>
            </a:xfrm>
            <a:prstGeom prst="roundRect">
              <a:avLst>
                <a:gd name="adj" fmla="val 710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erson in a yellow shirt&#10;&#10;Description automatically generated">
              <a:extLst>
                <a:ext uri="{FF2B5EF4-FFF2-40B4-BE49-F238E27FC236}">
                  <a16:creationId xmlns:a16="http://schemas.microsoft.com/office/drawing/2014/main" id="{99C77A6F-4784-97FB-6675-C2E8F71504F9}"/>
                </a:ext>
              </a:extLst>
            </p:cNvPr>
            <p:cNvPicPr>
              <a:picLocks noChangeAspect="1"/>
            </p:cNvPicPr>
            <p:nvPr/>
          </p:nvPicPr>
          <p:blipFill>
            <a:blip r:embed="rId4"/>
            <a:stretch>
              <a:fillRect/>
            </a:stretch>
          </p:blipFill>
          <p:spPr>
            <a:xfrm>
              <a:off x="5060830" y="2608774"/>
              <a:ext cx="1640451" cy="1640451"/>
            </a:xfrm>
            <a:prstGeom prst="ellipse">
              <a:avLst/>
            </a:prstGeom>
            <a:solidFill>
              <a:schemeClr val="bg1"/>
            </a:solidFill>
            <a:ln w="34925">
              <a:solidFill>
                <a:schemeClr val="accent1"/>
              </a:solidFill>
            </a:ln>
          </p:spPr>
        </p:pic>
        <p:sp>
          <p:nvSpPr>
            <p:cNvPr id="4" name="Content Placeholder 2">
              <a:extLst>
                <a:ext uri="{FF2B5EF4-FFF2-40B4-BE49-F238E27FC236}">
                  <a16:creationId xmlns:a16="http://schemas.microsoft.com/office/drawing/2014/main" id="{48C92A93-7645-765C-DA19-3B07E40DDF2B}"/>
                </a:ext>
              </a:extLst>
            </p:cNvPr>
            <p:cNvSpPr txBox="1">
              <a:spLocks/>
            </p:cNvSpPr>
            <p:nvPr/>
          </p:nvSpPr>
          <p:spPr>
            <a:xfrm>
              <a:off x="5769473" y="5187383"/>
              <a:ext cx="4229095" cy="841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latin typeface="Palanquin" panose="020B0004020203020204" pitchFamily="34" charset="0"/>
                  <a:cs typeface="Palanquin" panose="020B0004020203020204" pitchFamily="34" charset="0"/>
                </a:rPr>
                <a:t>Median household income</a:t>
              </a:r>
              <a:br>
                <a:rPr lang="en-US" sz="2400">
                  <a:solidFill>
                    <a:schemeClr val="bg1"/>
                  </a:solidFill>
                  <a:latin typeface="Palanquin" panose="020B0004020203020204" pitchFamily="34" charset="0"/>
                  <a:cs typeface="Palanquin" panose="020B0004020203020204" pitchFamily="34" charset="0"/>
                </a:rPr>
              </a:br>
              <a:r>
                <a:rPr lang="en-US" sz="2400">
                  <a:solidFill>
                    <a:schemeClr val="bg1"/>
                  </a:solidFill>
                  <a:latin typeface="Palanquin" panose="020B0004020203020204" pitchFamily="34" charset="0"/>
                  <a:cs typeface="Palanquin" panose="020B0004020203020204" pitchFamily="34" charset="0"/>
                </a:rPr>
                <a:t> </a:t>
              </a:r>
              <a:r>
                <a:rPr lang="en-US" sz="2400" b="1">
                  <a:solidFill>
                    <a:schemeClr val="bg1"/>
                  </a:solidFill>
                  <a:latin typeface="Palanquin" panose="020B0004020203020204" pitchFamily="34" charset="0"/>
                  <a:cs typeface="Palanquin" panose="020B0004020203020204" pitchFamily="34" charset="0"/>
                </a:rPr>
                <a:t>$57,766</a:t>
              </a:r>
            </a:p>
          </p:txBody>
        </p:sp>
        <p:pic>
          <p:nvPicPr>
            <p:cNvPr id="44" name="Picture 43">
              <a:extLst>
                <a:ext uri="{FF2B5EF4-FFF2-40B4-BE49-F238E27FC236}">
                  <a16:creationId xmlns:a16="http://schemas.microsoft.com/office/drawing/2014/main" id="{A4760598-9C39-2DE2-4FEF-357794460A57}"/>
                </a:ext>
              </a:extLst>
            </p:cNvPr>
            <p:cNvPicPr>
              <a:picLocks noChangeAspect="1"/>
            </p:cNvPicPr>
            <p:nvPr/>
          </p:nvPicPr>
          <p:blipFill>
            <a:blip r:embed="rId5"/>
            <a:srcRect/>
            <a:stretch/>
          </p:blipFill>
          <p:spPr>
            <a:xfrm>
              <a:off x="7598874" y="2608773"/>
              <a:ext cx="1689825" cy="1689825"/>
            </a:xfrm>
            <a:prstGeom prst="ellipse">
              <a:avLst/>
            </a:prstGeom>
            <a:solidFill>
              <a:schemeClr val="bg1"/>
            </a:solidFill>
            <a:ln w="34925">
              <a:solidFill>
                <a:schemeClr val="accent1"/>
              </a:solidFill>
            </a:ln>
          </p:spPr>
        </p:pic>
        <p:grpSp>
          <p:nvGrpSpPr>
            <p:cNvPr id="49" name="Group 48">
              <a:extLst>
                <a:ext uri="{FF2B5EF4-FFF2-40B4-BE49-F238E27FC236}">
                  <a16:creationId xmlns:a16="http://schemas.microsoft.com/office/drawing/2014/main" id="{61FD0754-A7C7-FD20-ECCC-DF05A46965EF}"/>
                </a:ext>
              </a:extLst>
            </p:cNvPr>
            <p:cNvGrpSpPr/>
            <p:nvPr/>
          </p:nvGrpSpPr>
          <p:grpSpPr>
            <a:xfrm>
              <a:off x="4983212" y="4064033"/>
              <a:ext cx="1827365" cy="914400"/>
              <a:chOff x="4752143" y="4202048"/>
              <a:chExt cx="1827365" cy="914400"/>
            </a:xfrm>
          </p:grpSpPr>
          <p:sp>
            <p:nvSpPr>
              <p:cNvPr id="9" name="Rectangle: Rounded Corners 12">
                <a:extLst>
                  <a:ext uri="{FF2B5EF4-FFF2-40B4-BE49-F238E27FC236}">
                    <a16:creationId xmlns:a16="http://schemas.microsoft.com/office/drawing/2014/main" id="{3B946785-E048-C55E-56D9-B426C48BD671}"/>
                  </a:ext>
                </a:extLst>
              </p:cNvPr>
              <p:cNvSpPr/>
              <p:nvPr/>
            </p:nvSpPr>
            <p:spPr>
              <a:xfrm>
                <a:off x="4752143" y="4202048"/>
                <a:ext cx="1827365"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$28,620</a:t>
                </a:r>
              </a:p>
            </p:txBody>
          </p:sp>
          <p:sp>
            <p:nvSpPr>
              <p:cNvPr id="11" name="Rectangle 10">
                <a:extLst>
                  <a:ext uri="{FF2B5EF4-FFF2-40B4-BE49-F238E27FC236}">
                    <a16:creationId xmlns:a16="http://schemas.microsoft.com/office/drawing/2014/main" id="{E75EC02D-2F48-EB59-B866-9B58D8B98702}"/>
                  </a:ext>
                </a:extLst>
              </p:cNvPr>
              <p:cNvSpPr/>
              <p:nvPr/>
            </p:nvSpPr>
            <p:spPr>
              <a:xfrm>
                <a:off x="4752143" y="4236929"/>
                <a:ext cx="1827365"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1200">
                    <a:solidFill>
                      <a:schemeClr val="tx1"/>
                    </a:solidFill>
                    <a:latin typeface="Palanquin" panose="020B0004020203020204" pitchFamily="34" charset="77"/>
                    <a:cs typeface="Palanquin" panose="020B0004020203020204" pitchFamily="34" charset="77"/>
                  </a:rPr>
                  <a:t>Single Adult</a:t>
                </a:r>
              </a:p>
            </p:txBody>
          </p:sp>
        </p:grpSp>
        <p:grpSp>
          <p:nvGrpSpPr>
            <p:cNvPr id="48" name="Group 47">
              <a:extLst>
                <a:ext uri="{FF2B5EF4-FFF2-40B4-BE49-F238E27FC236}">
                  <a16:creationId xmlns:a16="http://schemas.microsoft.com/office/drawing/2014/main" id="{8C0D7147-10ED-1BF6-41EC-66FB81804BD3}"/>
                </a:ext>
              </a:extLst>
            </p:cNvPr>
            <p:cNvGrpSpPr/>
            <p:nvPr/>
          </p:nvGrpSpPr>
          <p:grpSpPr>
            <a:xfrm>
              <a:off x="7278983" y="4064033"/>
              <a:ext cx="2251183" cy="914400"/>
              <a:chOff x="6810629" y="4202048"/>
              <a:chExt cx="2251183" cy="914400"/>
            </a:xfrm>
          </p:grpSpPr>
          <p:sp>
            <p:nvSpPr>
              <p:cNvPr id="10" name="Rectangle: Rounded Corners 13">
                <a:extLst>
                  <a:ext uri="{FF2B5EF4-FFF2-40B4-BE49-F238E27FC236}">
                    <a16:creationId xmlns:a16="http://schemas.microsoft.com/office/drawing/2014/main" id="{5F4B05E8-2674-167A-C4AC-9A9992E9F158}"/>
                  </a:ext>
                </a:extLst>
              </p:cNvPr>
              <p:cNvSpPr/>
              <p:nvPr/>
            </p:nvSpPr>
            <p:spPr>
              <a:xfrm>
                <a:off x="6810629" y="4202048"/>
                <a:ext cx="2251183"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$86,040</a:t>
                </a:r>
              </a:p>
            </p:txBody>
          </p:sp>
          <p:sp>
            <p:nvSpPr>
              <p:cNvPr id="12" name="Rectangle 11">
                <a:extLst>
                  <a:ext uri="{FF2B5EF4-FFF2-40B4-BE49-F238E27FC236}">
                    <a16:creationId xmlns:a16="http://schemas.microsoft.com/office/drawing/2014/main" id="{6E2C485F-A446-2B8C-247D-D8E2D001F175}"/>
                  </a:ext>
                </a:extLst>
              </p:cNvPr>
              <p:cNvSpPr/>
              <p:nvPr/>
            </p:nvSpPr>
            <p:spPr>
              <a:xfrm>
                <a:off x="6810629" y="4225486"/>
                <a:ext cx="2251183"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US" sz="1200">
                    <a:solidFill>
                      <a:schemeClr val="tx1"/>
                    </a:solidFill>
                    <a:latin typeface="Palanquin" panose="020B0004020203020204" pitchFamily="34" charset="77"/>
                    <a:cs typeface="Palanquin" panose="020B0004020203020204" pitchFamily="34" charset="77"/>
                  </a:rPr>
                  <a:t>2 Adults/2 Young Children</a:t>
                </a:r>
              </a:p>
            </p:txBody>
          </p:sp>
        </p:grpSp>
        <p:pic>
          <p:nvPicPr>
            <p:cNvPr id="50" name="Graphic 49">
              <a:extLst>
                <a:ext uri="{FF2B5EF4-FFF2-40B4-BE49-F238E27FC236}">
                  <a16:creationId xmlns:a16="http://schemas.microsoft.com/office/drawing/2014/main" id="{8A95D24E-BB5B-271A-FC3D-E2D1D76C5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02050" y="5053092"/>
              <a:ext cx="1003410" cy="1003410"/>
            </a:xfrm>
            <a:prstGeom prst="rect">
              <a:avLst/>
            </a:prstGeom>
          </p:spPr>
        </p:pic>
      </p:grpSp>
      <p:grpSp>
        <p:nvGrpSpPr>
          <p:cNvPr id="5" name="Group 4">
            <a:extLst>
              <a:ext uri="{FF2B5EF4-FFF2-40B4-BE49-F238E27FC236}">
                <a16:creationId xmlns:a16="http://schemas.microsoft.com/office/drawing/2014/main" id="{D6631C06-8E15-203E-C4C1-30E524AD3157}"/>
              </a:ext>
            </a:extLst>
          </p:cNvPr>
          <p:cNvGrpSpPr/>
          <p:nvPr/>
        </p:nvGrpSpPr>
        <p:grpSpPr>
          <a:xfrm>
            <a:off x="9944170" y="1409206"/>
            <a:ext cx="1903984" cy="2689708"/>
            <a:chOff x="7420357" y="167792"/>
            <a:chExt cx="4105829" cy="5800197"/>
          </a:xfrm>
          <a:solidFill>
            <a:schemeClr val="bg2"/>
          </a:solidFill>
        </p:grpSpPr>
        <p:sp>
          <p:nvSpPr>
            <p:cNvPr id="7" name="Freeform 6">
              <a:extLst>
                <a:ext uri="{FF2B5EF4-FFF2-40B4-BE49-F238E27FC236}">
                  <a16:creationId xmlns:a16="http://schemas.microsoft.com/office/drawing/2014/main" id="{E2531C53-E3D4-0A2D-30D9-3F86C9FCE826}"/>
                </a:ext>
              </a:extLst>
            </p:cNvPr>
            <p:cNvSpPr/>
            <p:nvPr/>
          </p:nvSpPr>
          <p:spPr>
            <a:xfrm>
              <a:off x="8004606" y="167792"/>
              <a:ext cx="1384511" cy="2007935"/>
            </a:xfrm>
            <a:custGeom>
              <a:avLst/>
              <a:gdLst>
                <a:gd name="connsiteX0" fmla="*/ 158248 w 1399847"/>
                <a:gd name="connsiteY0" fmla="*/ 455281 h 2030176"/>
                <a:gd name="connsiteX1" fmla="*/ 158248 w 1399847"/>
                <a:gd name="connsiteY1" fmla="*/ 455281 h 2030176"/>
                <a:gd name="connsiteX2" fmla="*/ 158790 w 1399847"/>
                <a:gd name="connsiteY2" fmla="*/ 456365 h 2030176"/>
                <a:gd name="connsiteX3" fmla="*/ 200520 w 1399847"/>
                <a:gd name="connsiteY3" fmla="*/ 398376 h 2030176"/>
                <a:gd name="connsiteX4" fmla="*/ 470951 w 1399847"/>
                <a:gd name="connsiteY4" fmla="*/ 25517 h 2030176"/>
                <a:gd name="connsiteX5" fmla="*/ 482874 w 1399847"/>
                <a:gd name="connsiteY5" fmla="*/ 24434 h 2030176"/>
                <a:gd name="connsiteX6" fmla="*/ 495339 w 1399847"/>
                <a:gd name="connsiteY6" fmla="*/ 23350 h 2030176"/>
                <a:gd name="connsiteX7" fmla="*/ 528940 w 1399847"/>
                <a:gd name="connsiteY7" fmla="*/ 21182 h 2030176"/>
                <a:gd name="connsiteX8" fmla="*/ 536527 w 1399847"/>
                <a:gd name="connsiteY8" fmla="*/ 21182 h 2030176"/>
                <a:gd name="connsiteX9" fmla="*/ 905050 w 1399847"/>
                <a:gd name="connsiteY9" fmla="*/ 10885 h 2030176"/>
                <a:gd name="connsiteX10" fmla="*/ 1298503 w 1399847"/>
                <a:gd name="connsiteY10" fmla="*/ 46 h 2030176"/>
                <a:gd name="connsiteX11" fmla="*/ 1329394 w 1399847"/>
                <a:gd name="connsiteY11" fmla="*/ 8717 h 2030176"/>
                <a:gd name="connsiteX12" fmla="*/ 1340775 w 1399847"/>
                <a:gd name="connsiteY12" fmla="*/ 14678 h 2030176"/>
                <a:gd name="connsiteX13" fmla="*/ 1343485 w 1399847"/>
                <a:gd name="connsiteY13" fmla="*/ 15762 h 2030176"/>
                <a:gd name="connsiteX14" fmla="*/ 1359201 w 1399847"/>
                <a:gd name="connsiteY14" fmla="*/ 20098 h 2030176"/>
                <a:gd name="connsiteX15" fmla="*/ 1360285 w 1399847"/>
                <a:gd name="connsiteY15" fmla="*/ 20640 h 2030176"/>
                <a:gd name="connsiteX16" fmla="*/ 1355408 w 1399847"/>
                <a:gd name="connsiteY16" fmla="*/ 1830740 h 2030176"/>
                <a:gd name="connsiteX17" fmla="*/ 1389550 w 1399847"/>
                <a:gd name="connsiteY17" fmla="*/ 1940755 h 2030176"/>
                <a:gd name="connsiteX18" fmla="*/ 1396054 w 1399847"/>
                <a:gd name="connsiteY18" fmla="*/ 1948342 h 2030176"/>
                <a:gd name="connsiteX19" fmla="*/ 1399847 w 1399847"/>
                <a:gd name="connsiteY19" fmla="*/ 1952678 h 2030176"/>
                <a:gd name="connsiteX20" fmla="*/ 1397137 w 1399847"/>
                <a:gd name="connsiteY20" fmla="*/ 1971104 h 2030176"/>
                <a:gd name="connsiteX21" fmla="*/ 1394428 w 1399847"/>
                <a:gd name="connsiteY21" fmla="*/ 1980859 h 2030176"/>
                <a:gd name="connsiteX22" fmla="*/ 1387383 w 1399847"/>
                <a:gd name="connsiteY22" fmla="*/ 1991156 h 2030176"/>
                <a:gd name="connsiteX23" fmla="*/ 1385756 w 1399847"/>
                <a:gd name="connsiteY23" fmla="*/ 1994950 h 2030176"/>
                <a:gd name="connsiteX24" fmla="*/ 1383047 w 1399847"/>
                <a:gd name="connsiteY24" fmla="*/ 2002537 h 2030176"/>
                <a:gd name="connsiteX25" fmla="*/ 1381963 w 1399847"/>
                <a:gd name="connsiteY25" fmla="*/ 2007957 h 2030176"/>
                <a:gd name="connsiteX26" fmla="*/ 1380879 w 1399847"/>
                <a:gd name="connsiteY26" fmla="*/ 2016628 h 2030176"/>
                <a:gd name="connsiteX27" fmla="*/ 1380879 w 1399847"/>
                <a:gd name="connsiteY27" fmla="*/ 2023673 h 2030176"/>
                <a:gd name="connsiteX28" fmla="*/ 1380879 w 1399847"/>
                <a:gd name="connsiteY28" fmla="*/ 2030176 h 2030176"/>
                <a:gd name="connsiteX29" fmla="*/ 1067092 w 1399847"/>
                <a:gd name="connsiteY29" fmla="*/ 2018253 h 2030176"/>
                <a:gd name="connsiteX30" fmla="*/ 49859 w 1399847"/>
                <a:gd name="connsiteY30" fmla="*/ 1978691 h 2030176"/>
                <a:gd name="connsiteX31" fmla="*/ 49317 w 1399847"/>
                <a:gd name="connsiteY31" fmla="*/ 1976524 h 2030176"/>
                <a:gd name="connsiteX32" fmla="*/ 49317 w 1399847"/>
                <a:gd name="connsiteY32" fmla="*/ 1969478 h 2030176"/>
                <a:gd name="connsiteX33" fmla="*/ 49317 w 1399847"/>
                <a:gd name="connsiteY33" fmla="*/ 1967853 h 2030176"/>
                <a:gd name="connsiteX34" fmla="*/ 48775 w 1399847"/>
                <a:gd name="connsiteY34" fmla="*/ 1946175 h 2030176"/>
                <a:gd name="connsiteX35" fmla="*/ 48775 w 1399847"/>
                <a:gd name="connsiteY35" fmla="*/ 1942381 h 2030176"/>
                <a:gd name="connsiteX36" fmla="*/ 48233 w 1399847"/>
                <a:gd name="connsiteY36" fmla="*/ 1930458 h 2030176"/>
                <a:gd name="connsiteX37" fmla="*/ 46607 w 1399847"/>
                <a:gd name="connsiteY37" fmla="*/ 1877889 h 2030176"/>
                <a:gd name="connsiteX38" fmla="*/ 46607 w 1399847"/>
                <a:gd name="connsiteY38" fmla="*/ 1874096 h 2030176"/>
                <a:gd name="connsiteX39" fmla="*/ 46065 w 1399847"/>
                <a:gd name="connsiteY39" fmla="*/ 1855128 h 2030176"/>
                <a:gd name="connsiteX40" fmla="*/ 46065 w 1399847"/>
                <a:gd name="connsiteY40" fmla="*/ 1848624 h 2030176"/>
                <a:gd name="connsiteX41" fmla="*/ 45523 w 1399847"/>
                <a:gd name="connsiteY41" fmla="*/ 1839411 h 2030176"/>
                <a:gd name="connsiteX42" fmla="*/ 44982 w 1399847"/>
                <a:gd name="connsiteY42" fmla="*/ 1823695 h 2030176"/>
                <a:gd name="connsiteX43" fmla="*/ 43356 w 1399847"/>
                <a:gd name="connsiteY43" fmla="*/ 1776003 h 2030176"/>
                <a:gd name="connsiteX44" fmla="*/ 43356 w 1399847"/>
                <a:gd name="connsiteY44" fmla="*/ 1772752 h 2030176"/>
                <a:gd name="connsiteX45" fmla="*/ 38478 w 1399847"/>
                <a:gd name="connsiteY45" fmla="*/ 1629136 h 2030176"/>
                <a:gd name="connsiteX46" fmla="*/ 38478 w 1399847"/>
                <a:gd name="connsiteY46" fmla="*/ 1626968 h 2030176"/>
                <a:gd name="connsiteX47" fmla="*/ 28723 w 1399847"/>
                <a:gd name="connsiteY47" fmla="*/ 1339737 h 2030176"/>
                <a:gd name="connsiteX48" fmla="*/ 28181 w 1399847"/>
                <a:gd name="connsiteY48" fmla="*/ 1324562 h 2030176"/>
                <a:gd name="connsiteX49" fmla="*/ 28181 w 1399847"/>
                <a:gd name="connsiteY49" fmla="*/ 1316975 h 2030176"/>
                <a:gd name="connsiteX50" fmla="*/ 26555 w 1399847"/>
                <a:gd name="connsiteY50" fmla="*/ 1271452 h 2030176"/>
                <a:gd name="connsiteX51" fmla="*/ 27639 w 1399847"/>
                <a:gd name="connsiteY51" fmla="*/ 1267658 h 2030176"/>
                <a:gd name="connsiteX52" fmla="*/ 28723 w 1399847"/>
                <a:gd name="connsiteY52" fmla="*/ 1263323 h 2030176"/>
                <a:gd name="connsiteX53" fmla="*/ 30349 w 1399847"/>
                <a:gd name="connsiteY53" fmla="*/ 1248690 h 2030176"/>
                <a:gd name="connsiteX54" fmla="*/ 0 w 1399847"/>
                <a:gd name="connsiteY54" fmla="*/ 689401 h 2030176"/>
                <a:gd name="connsiteX55" fmla="*/ 158248 w 1399847"/>
                <a:gd name="connsiteY55" fmla="*/ 455281 h 20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9847" h="2030176">
                  <a:moveTo>
                    <a:pt x="158248" y="455281"/>
                  </a:moveTo>
                  <a:lnTo>
                    <a:pt x="158248" y="455281"/>
                  </a:lnTo>
                  <a:lnTo>
                    <a:pt x="158790" y="456365"/>
                  </a:lnTo>
                  <a:lnTo>
                    <a:pt x="200520" y="398376"/>
                  </a:lnTo>
                  <a:lnTo>
                    <a:pt x="470951" y="25517"/>
                  </a:lnTo>
                  <a:cubicBezTo>
                    <a:pt x="474745" y="24975"/>
                    <a:pt x="478539" y="24434"/>
                    <a:pt x="482874" y="24434"/>
                  </a:cubicBezTo>
                  <a:cubicBezTo>
                    <a:pt x="487210" y="23892"/>
                    <a:pt x="491003" y="23350"/>
                    <a:pt x="495339" y="23350"/>
                  </a:cubicBezTo>
                  <a:cubicBezTo>
                    <a:pt x="506720" y="22266"/>
                    <a:pt x="518101" y="21724"/>
                    <a:pt x="528940" y="21182"/>
                  </a:cubicBezTo>
                  <a:cubicBezTo>
                    <a:pt x="531107" y="21182"/>
                    <a:pt x="533275" y="21182"/>
                    <a:pt x="536527" y="21182"/>
                  </a:cubicBezTo>
                  <a:cubicBezTo>
                    <a:pt x="582592" y="19556"/>
                    <a:pt x="746260" y="15220"/>
                    <a:pt x="905050" y="10885"/>
                  </a:cubicBezTo>
                  <a:cubicBezTo>
                    <a:pt x="1096357" y="6007"/>
                    <a:pt x="1277367" y="1130"/>
                    <a:pt x="1298503" y="46"/>
                  </a:cubicBezTo>
                  <a:cubicBezTo>
                    <a:pt x="1313678" y="-496"/>
                    <a:pt x="1320723" y="3840"/>
                    <a:pt x="1329394" y="8717"/>
                  </a:cubicBezTo>
                  <a:cubicBezTo>
                    <a:pt x="1332646" y="10885"/>
                    <a:pt x="1336439" y="12511"/>
                    <a:pt x="1340775" y="14678"/>
                  </a:cubicBezTo>
                  <a:cubicBezTo>
                    <a:pt x="1341859" y="15220"/>
                    <a:pt x="1342401" y="15762"/>
                    <a:pt x="1343485" y="15762"/>
                  </a:cubicBezTo>
                  <a:cubicBezTo>
                    <a:pt x="1348362" y="17930"/>
                    <a:pt x="1353240" y="19556"/>
                    <a:pt x="1359201" y="20098"/>
                  </a:cubicBezTo>
                  <a:cubicBezTo>
                    <a:pt x="1359743" y="20098"/>
                    <a:pt x="1359743" y="20640"/>
                    <a:pt x="1360285" y="20640"/>
                  </a:cubicBezTo>
                  <a:lnTo>
                    <a:pt x="1355408" y="1830740"/>
                  </a:lnTo>
                  <a:cubicBezTo>
                    <a:pt x="1355949" y="1838327"/>
                    <a:pt x="1359201" y="1906613"/>
                    <a:pt x="1389550" y="1940755"/>
                  </a:cubicBezTo>
                  <a:lnTo>
                    <a:pt x="1396054" y="1948342"/>
                  </a:lnTo>
                  <a:cubicBezTo>
                    <a:pt x="1397679" y="1949968"/>
                    <a:pt x="1398763" y="1951594"/>
                    <a:pt x="1399847" y="1952678"/>
                  </a:cubicBezTo>
                  <a:cubicBezTo>
                    <a:pt x="1398763" y="1957555"/>
                    <a:pt x="1397679" y="1963517"/>
                    <a:pt x="1397137" y="1971104"/>
                  </a:cubicBezTo>
                  <a:cubicBezTo>
                    <a:pt x="1396054" y="1977608"/>
                    <a:pt x="1394970" y="1979775"/>
                    <a:pt x="1394428" y="1980859"/>
                  </a:cubicBezTo>
                  <a:cubicBezTo>
                    <a:pt x="1391718" y="1984111"/>
                    <a:pt x="1389550" y="1987362"/>
                    <a:pt x="1387383" y="1991156"/>
                  </a:cubicBezTo>
                  <a:cubicBezTo>
                    <a:pt x="1386840" y="1992240"/>
                    <a:pt x="1386299" y="1993866"/>
                    <a:pt x="1385756" y="1994950"/>
                  </a:cubicBezTo>
                  <a:cubicBezTo>
                    <a:pt x="1384673" y="1997660"/>
                    <a:pt x="1383589" y="1999827"/>
                    <a:pt x="1383047" y="2002537"/>
                  </a:cubicBezTo>
                  <a:cubicBezTo>
                    <a:pt x="1382505" y="2004163"/>
                    <a:pt x="1382505" y="2006331"/>
                    <a:pt x="1381963" y="2007957"/>
                  </a:cubicBezTo>
                  <a:cubicBezTo>
                    <a:pt x="1381421" y="2010666"/>
                    <a:pt x="1380879" y="2013376"/>
                    <a:pt x="1380879" y="2016628"/>
                  </a:cubicBezTo>
                  <a:cubicBezTo>
                    <a:pt x="1380879" y="2018795"/>
                    <a:pt x="1380879" y="2021505"/>
                    <a:pt x="1380879" y="2023673"/>
                  </a:cubicBezTo>
                  <a:cubicBezTo>
                    <a:pt x="1380879" y="2025841"/>
                    <a:pt x="1380879" y="2028008"/>
                    <a:pt x="1380879" y="2030176"/>
                  </a:cubicBezTo>
                  <a:lnTo>
                    <a:pt x="1067092" y="2018253"/>
                  </a:lnTo>
                  <a:lnTo>
                    <a:pt x="49859" y="1978691"/>
                  </a:lnTo>
                  <a:cubicBezTo>
                    <a:pt x="49859" y="1978149"/>
                    <a:pt x="49317" y="1977066"/>
                    <a:pt x="49317" y="1976524"/>
                  </a:cubicBezTo>
                  <a:cubicBezTo>
                    <a:pt x="49317" y="1974898"/>
                    <a:pt x="49317" y="1972188"/>
                    <a:pt x="49317" y="1969478"/>
                  </a:cubicBezTo>
                  <a:cubicBezTo>
                    <a:pt x="49317" y="1968936"/>
                    <a:pt x="49317" y="1968394"/>
                    <a:pt x="49317" y="1967853"/>
                  </a:cubicBezTo>
                  <a:cubicBezTo>
                    <a:pt x="49317" y="1962433"/>
                    <a:pt x="48775" y="1955388"/>
                    <a:pt x="48775" y="1946175"/>
                  </a:cubicBezTo>
                  <a:cubicBezTo>
                    <a:pt x="48775" y="1945091"/>
                    <a:pt x="48775" y="1943465"/>
                    <a:pt x="48775" y="1942381"/>
                  </a:cubicBezTo>
                  <a:cubicBezTo>
                    <a:pt x="48775" y="1938587"/>
                    <a:pt x="48775" y="1934794"/>
                    <a:pt x="48233" y="1930458"/>
                  </a:cubicBezTo>
                  <a:cubicBezTo>
                    <a:pt x="47691" y="1915826"/>
                    <a:pt x="47149" y="1897400"/>
                    <a:pt x="46607" y="1877889"/>
                  </a:cubicBezTo>
                  <a:cubicBezTo>
                    <a:pt x="46607" y="1876806"/>
                    <a:pt x="46607" y="1875180"/>
                    <a:pt x="46607" y="1874096"/>
                  </a:cubicBezTo>
                  <a:cubicBezTo>
                    <a:pt x="46607" y="1868134"/>
                    <a:pt x="46065" y="1861631"/>
                    <a:pt x="46065" y="1855128"/>
                  </a:cubicBezTo>
                  <a:cubicBezTo>
                    <a:pt x="46065" y="1852960"/>
                    <a:pt x="46065" y="1850792"/>
                    <a:pt x="46065" y="1848624"/>
                  </a:cubicBezTo>
                  <a:cubicBezTo>
                    <a:pt x="46065" y="1845915"/>
                    <a:pt x="46065" y="1842663"/>
                    <a:pt x="45523" y="1839411"/>
                  </a:cubicBezTo>
                  <a:cubicBezTo>
                    <a:pt x="45523" y="1833992"/>
                    <a:pt x="44982" y="1829114"/>
                    <a:pt x="44982" y="1823695"/>
                  </a:cubicBezTo>
                  <a:cubicBezTo>
                    <a:pt x="44440" y="1808520"/>
                    <a:pt x="43898" y="1792804"/>
                    <a:pt x="43356" y="1776003"/>
                  </a:cubicBezTo>
                  <a:cubicBezTo>
                    <a:pt x="43356" y="1774920"/>
                    <a:pt x="43356" y="1773836"/>
                    <a:pt x="43356" y="1772752"/>
                  </a:cubicBezTo>
                  <a:cubicBezTo>
                    <a:pt x="41730" y="1727228"/>
                    <a:pt x="40104" y="1678453"/>
                    <a:pt x="38478" y="1629136"/>
                  </a:cubicBezTo>
                  <a:cubicBezTo>
                    <a:pt x="38478" y="1628594"/>
                    <a:pt x="38478" y="1627510"/>
                    <a:pt x="38478" y="1626968"/>
                  </a:cubicBezTo>
                  <a:cubicBezTo>
                    <a:pt x="34685" y="1518579"/>
                    <a:pt x="30891" y="1409648"/>
                    <a:pt x="28723" y="1339737"/>
                  </a:cubicBezTo>
                  <a:cubicBezTo>
                    <a:pt x="28723" y="1334317"/>
                    <a:pt x="28181" y="1329440"/>
                    <a:pt x="28181" y="1324562"/>
                  </a:cubicBezTo>
                  <a:cubicBezTo>
                    <a:pt x="28181" y="1321853"/>
                    <a:pt x="28181" y="1319143"/>
                    <a:pt x="28181" y="1316975"/>
                  </a:cubicBezTo>
                  <a:cubicBezTo>
                    <a:pt x="27639" y="1295297"/>
                    <a:pt x="27097" y="1279581"/>
                    <a:pt x="26555" y="1271452"/>
                  </a:cubicBezTo>
                  <a:cubicBezTo>
                    <a:pt x="27097" y="1270368"/>
                    <a:pt x="27097" y="1268742"/>
                    <a:pt x="27639" y="1267658"/>
                  </a:cubicBezTo>
                  <a:cubicBezTo>
                    <a:pt x="28181" y="1266032"/>
                    <a:pt x="28181" y="1264948"/>
                    <a:pt x="28723" y="1263323"/>
                  </a:cubicBezTo>
                  <a:cubicBezTo>
                    <a:pt x="29807" y="1258987"/>
                    <a:pt x="30891" y="1254109"/>
                    <a:pt x="30349" y="1248690"/>
                  </a:cubicBezTo>
                  <a:cubicBezTo>
                    <a:pt x="29807" y="1220509"/>
                    <a:pt x="4336" y="764732"/>
                    <a:pt x="0" y="689401"/>
                  </a:cubicBezTo>
                  <a:lnTo>
                    <a:pt x="158248" y="455281"/>
                  </a:lnTo>
                  <a:close/>
                </a:path>
              </a:pathLst>
            </a:custGeom>
            <a:grpFill/>
            <a:ln w="5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8B59A82-993C-D14C-EE03-53A2055A98EC}"/>
                </a:ext>
              </a:extLst>
            </p:cNvPr>
            <p:cNvSpPr/>
            <p:nvPr/>
          </p:nvSpPr>
          <p:spPr>
            <a:xfrm>
              <a:off x="7420357" y="2183767"/>
              <a:ext cx="1951609" cy="1878591"/>
            </a:xfrm>
            <a:custGeom>
              <a:avLst/>
              <a:gdLst>
                <a:gd name="connsiteX0" fmla="*/ 1287664 w 1973226"/>
                <a:gd name="connsiteY0" fmla="*/ 1825275 h 1899400"/>
                <a:gd name="connsiteX1" fmla="*/ 1287664 w 1973226"/>
                <a:gd name="connsiteY1" fmla="*/ 1825275 h 1899400"/>
                <a:gd name="connsiteX2" fmla="*/ 1260025 w 1973226"/>
                <a:gd name="connsiteY2" fmla="*/ 1819855 h 1899400"/>
                <a:gd name="connsiteX3" fmla="*/ 1177649 w 1973226"/>
                <a:gd name="connsiteY3" fmla="*/ 1795468 h 1899400"/>
                <a:gd name="connsiteX4" fmla="*/ 1219379 w 1973226"/>
                <a:gd name="connsiteY4" fmla="*/ 1754280 h 1899400"/>
                <a:gd name="connsiteX5" fmla="*/ 1321265 w 1973226"/>
                <a:gd name="connsiteY5" fmla="*/ 1722847 h 1899400"/>
                <a:gd name="connsiteX6" fmla="*/ 1350530 w 1973226"/>
                <a:gd name="connsiteY6" fmla="*/ 1679491 h 1899400"/>
                <a:gd name="connsiteX7" fmla="*/ 1298503 w 1973226"/>
                <a:gd name="connsiteY7" fmla="*/ 1631258 h 1899400"/>
                <a:gd name="connsiteX8" fmla="*/ 1282245 w 1973226"/>
                <a:gd name="connsiteY8" fmla="*/ 1624213 h 1899400"/>
                <a:gd name="connsiteX9" fmla="*/ 1134294 w 1973226"/>
                <a:gd name="connsiteY9" fmla="*/ 1566224 h 1899400"/>
                <a:gd name="connsiteX10" fmla="*/ 755473 w 1973226"/>
                <a:gd name="connsiteY10" fmla="*/ 1417189 h 1899400"/>
                <a:gd name="connsiteX11" fmla="*/ 737047 w 1973226"/>
                <a:gd name="connsiteY11" fmla="*/ 1409602 h 1899400"/>
                <a:gd name="connsiteX12" fmla="*/ 702904 w 1973226"/>
                <a:gd name="connsiteY12" fmla="*/ 1395511 h 1899400"/>
                <a:gd name="connsiteX13" fmla="*/ 634619 w 1973226"/>
                <a:gd name="connsiteY13" fmla="*/ 1366788 h 1899400"/>
                <a:gd name="connsiteX14" fmla="*/ 615651 w 1973226"/>
                <a:gd name="connsiteY14" fmla="*/ 1358117 h 1899400"/>
                <a:gd name="connsiteX15" fmla="*/ 598309 w 1973226"/>
                <a:gd name="connsiteY15" fmla="*/ 1349446 h 1899400"/>
                <a:gd name="connsiteX16" fmla="*/ 537611 w 1973226"/>
                <a:gd name="connsiteY16" fmla="*/ 1313677 h 1899400"/>
                <a:gd name="connsiteX17" fmla="*/ 484500 w 1973226"/>
                <a:gd name="connsiteY17" fmla="*/ 1281703 h 1899400"/>
                <a:gd name="connsiteX18" fmla="*/ 126815 w 1973226"/>
                <a:gd name="connsiteY18" fmla="*/ 900172 h 1899400"/>
                <a:gd name="connsiteX19" fmla="*/ 14633 w 1973226"/>
                <a:gd name="connsiteY19" fmla="*/ 776609 h 1899400"/>
                <a:gd name="connsiteX20" fmla="*/ 0 w 1973226"/>
                <a:gd name="connsiteY20" fmla="*/ 760350 h 1899400"/>
                <a:gd name="connsiteX21" fmla="*/ 2168 w 1973226"/>
                <a:gd name="connsiteY21" fmla="*/ 758725 h 1899400"/>
                <a:gd name="connsiteX22" fmla="*/ 466074 w 1973226"/>
                <a:gd name="connsiteY22" fmla="*/ 325710 h 1899400"/>
                <a:gd name="connsiteX23" fmla="*/ 482332 w 1973226"/>
                <a:gd name="connsiteY23" fmla="*/ 312703 h 1899400"/>
                <a:gd name="connsiteX24" fmla="*/ 517017 w 1973226"/>
                <a:gd name="connsiteY24" fmla="*/ 287773 h 1899400"/>
                <a:gd name="connsiteX25" fmla="*/ 552785 w 1973226"/>
                <a:gd name="connsiteY25" fmla="*/ 271515 h 1899400"/>
                <a:gd name="connsiteX26" fmla="*/ 616735 w 1973226"/>
                <a:gd name="connsiteY26" fmla="*/ 244418 h 1899400"/>
                <a:gd name="connsiteX27" fmla="*/ 651961 w 1973226"/>
                <a:gd name="connsiteY27" fmla="*/ 185887 h 1899400"/>
                <a:gd name="connsiteX28" fmla="*/ 654129 w 1973226"/>
                <a:gd name="connsiteY28" fmla="*/ 179926 h 1899400"/>
                <a:gd name="connsiteX29" fmla="*/ 638413 w 1973226"/>
                <a:gd name="connsiteY29" fmla="*/ 1084 h 1899400"/>
                <a:gd name="connsiteX30" fmla="*/ 652503 w 1973226"/>
                <a:gd name="connsiteY30" fmla="*/ 2710 h 1899400"/>
                <a:gd name="connsiteX31" fmla="*/ 651961 w 1973226"/>
                <a:gd name="connsiteY31" fmla="*/ 0 h 1899400"/>
                <a:gd name="connsiteX32" fmla="*/ 1650768 w 1973226"/>
                <a:gd name="connsiteY32" fmla="*/ 38478 h 1899400"/>
                <a:gd name="connsiteX33" fmla="*/ 1969433 w 1973226"/>
                <a:gd name="connsiteY33" fmla="*/ 50943 h 1899400"/>
                <a:gd name="connsiteX34" fmla="*/ 1969433 w 1973226"/>
                <a:gd name="connsiteY34" fmla="*/ 52027 h 1899400"/>
                <a:gd name="connsiteX35" fmla="*/ 1969433 w 1973226"/>
                <a:gd name="connsiteY35" fmla="*/ 58530 h 1899400"/>
                <a:gd name="connsiteX36" fmla="*/ 1969433 w 1973226"/>
                <a:gd name="connsiteY36" fmla="*/ 62324 h 1899400"/>
                <a:gd name="connsiteX37" fmla="*/ 1971600 w 1973226"/>
                <a:gd name="connsiteY37" fmla="*/ 73705 h 1899400"/>
                <a:gd name="connsiteX38" fmla="*/ 1973226 w 1973226"/>
                <a:gd name="connsiteY38" fmla="*/ 82376 h 1899400"/>
                <a:gd name="connsiteX39" fmla="*/ 1923909 w 1973226"/>
                <a:gd name="connsiteY39" fmla="*/ 172881 h 1899400"/>
                <a:gd name="connsiteX40" fmla="*/ 1797094 w 1973226"/>
                <a:gd name="connsiteY40" fmla="*/ 287231 h 1899400"/>
                <a:gd name="connsiteX41" fmla="*/ 1725015 w 1973226"/>
                <a:gd name="connsiteY41" fmla="*/ 428137 h 1899400"/>
                <a:gd name="connsiteX42" fmla="*/ 1780835 w 1973226"/>
                <a:gd name="connsiteY42" fmla="*/ 495881 h 1899400"/>
                <a:gd name="connsiteX43" fmla="*/ 1800887 w 1973226"/>
                <a:gd name="connsiteY43" fmla="*/ 492087 h 1899400"/>
                <a:gd name="connsiteX44" fmla="*/ 1807391 w 1973226"/>
                <a:gd name="connsiteY44" fmla="*/ 489919 h 1899400"/>
                <a:gd name="connsiteX45" fmla="*/ 1881095 w 1973226"/>
                <a:gd name="connsiteY45" fmla="*/ 519184 h 1899400"/>
                <a:gd name="connsiteX46" fmla="*/ 1938542 w 1973226"/>
                <a:gd name="connsiteY46" fmla="*/ 614567 h 1899400"/>
                <a:gd name="connsiteX47" fmla="*/ 1940709 w 1973226"/>
                <a:gd name="connsiteY47" fmla="*/ 622154 h 1899400"/>
                <a:gd name="connsiteX48" fmla="*/ 1943961 w 1973226"/>
                <a:gd name="connsiteY48" fmla="*/ 654129 h 1899400"/>
                <a:gd name="connsiteX49" fmla="*/ 1932580 w 1973226"/>
                <a:gd name="connsiteY49" fmla="*/ 821590 h 1899400"/>
                <a:gd name="connsiteX50" fmla="*/ 1928245 w 1973226"/>
                <a:gd name="connsiteY50" fmla="*/ 862778 h 1899400"/>
                <a:gd name="connsiteX51" fmla="*/ 1926619 w 1973226"/>
                <a:gd name="connsiteY51" fmla="*/ 887708 h 1899400"/>
                <a:gd name="connsiteX52" fmla="*/ 1877302 w 1973226"/>
                <a:gd name="connsiteY52" fmla="*/ 1013439 h 1899400"/>
                <a:gd name="connsiteX53" fmla="*/ 1796010 w 1973226"/>
                <a:gd name="connsiteY53" fmla="*/ 1079015 h 1899400"/>
                <a:gd name="connsiteX54" fmla="*/ 1738022 w 1973226"/>
                <a:gd name="connsiteY54" fmla="*/ 1126164 h 1899400"/>
                <a:gd name="connsiteX55" fmla="*/ 1709298 w 1973226"/>
                <a:gd name="connsiteY55" fmla="*/ 1185236 h 1899400"/>
                <a:gd name="connsiteX56" fmla="*/ 1684369 w 1973226"/>
                <a:gd name="connsiteY56" fmla="*/ 1367872 h 1899400"/>
                <a:gd name="connsiteX57" fmla="*/ 1668652 w 1973226"/>
                <a:gd name="connsiteY57" fmla="*/ 1422609 h 1899400"/>
                <a:gd name="connsiteX58" fmla="*/ 1645349 w 1973226"/>
                <a:gd name="connsiteY58" fmla="*/ 1466506 h 1899400"/>
                <a:gd name="connsiteX59" fmla="*/ 1637762 w 1973226"/>
                <a:gd name="connsiteY59" fmla="*/ 1519075 h 1899400"/>
                <a:gd name="connsiteX60" fmla="*/ 1686537 w 1973226"/>
                <a:gd name="connsiteY60" fmla="*/ 1545088 h 1899400"/>
                <a:gd name="connsiteX61" fmla="*/ 1674072 w 1973226"/>
                <a:gd name="connsiteY61" fmla="*/ 1581399 h 1899400"/>
                <a:gd name="connsiteX62" fmla="*/ 1674072 w 1973226"/>
                <a:gd name="connsiteY62" fmla="*/ 1584650 h 1899400"/>
                <a:gd name="connsiteX63" fmla="*/ 1661065 w 1973226"/>
                <a:gd name="connsiteY63" fmla="*/ 1712008 h 1899400"/>
                <a:gd name="connsiteX64" fmla="*/ 1651310 w 1973226"/>
                <a:gd name="connsiteY64" fmla="*/ 1724473 h 1899400"/>
                <a:gd name="connsiteX65" fmla="*/ 1648600 w 1973226"/>
                <a:gd name="connsiteY65" fmla="*/ 1782461 h 1899400"/>
                <a:gd name="connsiteX66" fmla="*/ 1649142 w 1973226"/>
                <a:gd name="connsiteY66" fmla="*/ 1783003 h 1899400"/>
                <a:gd name="connsiteX67" fmla="*/ 1584651 w 1973226"/>
                <a:gd name="connsiteY67" fmla="*/ 1810642 h 1899400"/>
                <a:gd name="connsiteX68" fmla="*/ 1503901 w 1973226"/>
                <a:gd name="connsiteY68" fmla="*/ 1843701 h 1899400"/>
                <a:gd name="connsiteX69" fmla="*/ 1453500 w 1973226"/>
                <a:gd name="connsiteY69" fmla="*/ 1889224 h 1899400"/>
                <a:gd name="connsiteX70" fmla="*/ 1453500 w 1973226"/>
                <a:gd name="connsiteY70" fmla="*/ 1889224 h 1899400"/>
                <a:gd name="connsiteX71" fmla="*/ 1409060 w 1973226"/>
                <a:gd name="connsiteY71" fmla="*/ 1896269 h 1899400"/>
                <a:gd name="connsiteX72" fmla="*/ 1381421 w 1973226"/>
                <a:gd name="connsiteY72" fmla="*/ 1896812 h 1899400"/>
                <a:gd name="connsiteX73" fmla="*/ 1352156 w 1973226"/>
                <a:gd name="connsiteY73" fmla="*/ 1871882 h 1899400"/>
                <a:gd name="connsiteX74" fmla="*/ 1287664 w 1973226"/>
                <a:gd name="connsiteY74" fmla="*/ 1825275 h 1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73226" h="1899400">
                  <a:moveTo>
                    <a:pt x="1287664" y="1825275"/>
                  </a:moveTo>
                  <a:lnTo>
                    <a:pt x="1287664" y="1825275"/>
                  </a:lnTo>
                  <a:cubicBezTo>
                    <a:pt x="1279535" y="1823649"/>
                    <a:pt x="1269780" y="1821481"/>
                    <a:pt x="1260025" y="1819855"/>
                  </a:cubicBezTo>
                  <a:cubicBezTo>
                    <a:pt x="1238347" y="1815520"/>
                    <a:pt x="1187946" y="1806307"/>
                    <a:pt x="1177649" y="1795468"/>
                  </a:cubicBezTo>
                  <a:cubicBezTo>
                    <a:pt x="1179275" y="1776499"/>
                    <a:pt x="1205288" y="1754822"/>
                    <a:pt x="1219379" y="1754280"/>
                  </a:cubicBezTo>
                  <a:cubicBezTo>
                    <a:pt x="1259483" y="1752112"/>
                    <a:pt x="1290916" y="1741815"/>
                    <a:pt x="1321265" y="1722847"/>
                  </a:cubicBezTo>
                  <a:cubicBezTo>
                    <a:pt x="1330478" y="1716885"/>
                    <a:pt x="1352156" y="1703337"/>
                    <a:pt x="1350530" y="1679491"/>
                  </a:cubicBezTo>
                  <a:cubicBezTo>
                    <a:pt x="1348904" y="1654562"/>
                    <a:pt x="1325601" y="1643723"/>
                    <a:pt x="1298503" y="1631258"/>
                  </a:cubicBezTo>
                  <a:cubicBezTo>
                    <a:pt x="1295793" y="1630174"/>
                    <a:pt x="1290374" y="1627464"/>
                    <a:pt x="1282245" y="1624213"/>
                  </a:cubicBezTo>
                  <a:cubicBezTo>
                    <a:pt x="1257857" y="1614457"/>
                    <a:pt x="1209624" y="1595489"/>
                    <a:pt x="1134294" y="1566224"/>
                  </a:cubicBezTo>
                  <a:cubicBezTo>
                    <a:pt x="1030240" y="1525578"/>
                    <a:pt x="873617" y="1464339"/>
                    <a:pt x="755473" y="1417189"/>
                  </a:cubicBezTo>
                  <a:cubicBezTo>
                    <a:pt x="749512" y="1414480"/>
                    <a:pt x="743008" y="1412312"/>
                    <a:pt x="737047" y="1409602"/>
                  </a:cubicBezTo>
                  <a:cubicBezTo>
                    <a:pt x="725124" y="1404725"/>
                    <a:pt x="713743" y="1399847"/>
                    <a:pt x="702904" y="1395511"/>
                  </a:cubicBezTo>
                  <a:cubicBezTo>
                    <a:pt x="675807" y="1384130"/>
                    <a:pt x="652503" y="1374375"/>
                    <a:pt x="634619" y="1366788"/>
                  </a:cubicBezTo>
                  <a:cubicBezTo>
                    <a:pt x="627574" y="1363536"/>
                    <a:pt x="621070" y="1360827"/>
                    <a:pt x="615651" y="1358117"/>
                  </a:cubicBezTo>
                  <a:cubicBezTo>
                    <a:pt x="607522" y="1354323"/>
                    <a:pt x="601560" y="1351614"/>
                    <a:pt x="598309" y="1349446"/>
                  </a:cubicBezTo>
                  <a:cubicBezTo>
                    <a:pt x="572837" y="1333729"/>
                    <a:pt x="553869" y="1322890"/>
                    <a:pt x="537611" y="1313677"/>
                  </a:cubicBezTo>
                  <a:cubicBezTo>
                    <a:pt x="519184" y="1303381"/>
                    <a:pt x="504010" y="1294167"/>
                    <a:pt x="484500" y="1281703"/>
                  </a:cubicBezTo>
                  <a:cubicBezTo>
                    <a:pt x="461738" y="1265444"/>
                    <a:pt x="288315" y="1077931"/>
                    <a:pt x="126815" y="900172"/>
                  </a:cubicBezTo>
                  <a:cubicBezTo>
                    <a:pt x="92673" y="862778"/>
                    <a:pt x="55279" y="821590"/>
                    <a:pt x="14633" y="776609"/>
                  </a:cubicBezTo>
                  <a:cubicBezTo>
                    <a:pt x="9213" y="770648"/>
                    <a:pt x="4336" y="765228"/>
                    <a:pt x="0" y="760350"/>
                  </a:cubicBezTo>
                  <a:lnTo>
                    <a:pt x="2168" y="758725"/>
                  </a:lnTo>
                  <a:cubicBezTo>
                    <a:pt x="102970" y="663342"/>
                    <a:pt x="390743" y="390743"/>
                    <a:pt x="466074" y="325710"/>
                  </a:cubicBezTo>
                  <a:cubicBezTo>
                    <a:pt x="473661" y="319206"/>
                    <a:pt x="479622" y="314329"/>
                    <a:pt x="482332" y="312703"/>
                  </a:cubicBezTo>
                  <a:cubicBezTo>
                    <a:pt x="496965" y="304574"/>
                    <a:pt x="508346" y="295361"/>
                    <a:pt x="517017" y="287773"/>
                  </a:cubicBezTo>
                  <a:cubicBezTo>
                    <a:pt x="533275" y="274225"/>
                    <a:pt x="539237" y="269889"/>
                    <a:pt x="552785" y="271515"/>
                  </a:cubicBezTo>
                  <a:cubicBezTo>
                    <a:pt x="579340" y="274767"/>
                    <a:pt x="600477" y="261760"/>
                    <a:pt x="616735" y="244418"/>
                  </a:cubicBezTo>
                  <a:cubicBezTo>
                    <a:pt x="637329" y="222740"/>
                    <a:pt x="649252" y="194017"/>
                    <a:pt x="651961" y="185887"/>
                  </a:cubicBezTo>
                  <a:lnTo>
                    <a:pt x="654129" y="179926"/>
                  </a:lnTo>
                  <a:lnTo>
                    <a:pt x="638413" y="1084"/>
                  </a:lnTo>
                  <a:lnTo>
                    <a:pt x="652503" y="2710"/>
                  </a:lnTo>
                  <a:lnTo>
                    <a:pt x="651961" y="0"/>
                  </a:lnTo>
                  <a:lnTo>
                    <a:pt x="1650768" y="38478"/>
                  </a:lnTo>
                  <a:lnTo>
                    <a:pt x="1969433" y="50943"/>
                  </a:lnTo>
                  <a:cubicBezTo>
                    <a:pt x="1969433" y="51485"/>
                    <a:pt x="1969433" y="51485"/>
                    <a:pt x="1969433" y="52027"/>
                  </a:cubicBezTo>
                  <a:cubicBezTo>
                    <a:pt x="1969433" y="54195"/>
                    <a:pt x="1969433" y="56362"/>
                    <a:pt x="1969433" y="58530"/>
                  </a:cubicBezTo>
                  <a:cubicBezTo>
                    <a:pt x="1969433" y="59614"/>
                    <a:pt x="1969433" y="60698"/>
                    <a:pt x="1969433" y="62324"/>
                  </a:cubicBezTo>
                  <a:cubicBezTo>
                    <a:pt x="1969975" y="66117"/>
                    <a:pt x="1970516" y="69369"/>
                    <a:pt x="1971600" y="73705"/>
                  </a:cubicBezTo>
                  <a:cubicBezTo>
                    <a:pt x="1972684" y="76956"/>
                    <a:pt x="1973226" y="79666"/>
                    <a:pt x="1973226" y="82376"/>
                  </a:cubicBezTo>
                  <a:cubicBezTo>
                    <a:pt x="1973226" y="93215"/>
                    <a:pt x="1954800" y="132777"/>
                    <a:pt x="1923909" y="172881"/>
                  </a:cubicBezTo>
                  <a:cubicBezTo>
                    <a:pt x="1867547" y="246044"/>
                    <a:pt x="1823649" y="275309"/>
                    <a:pt x="1797094" y="287231"/>
                  </a:cubicBezTo>
                  <a:cubicBezTo>
                    <a:pt x="1725015" y="318122"/>
                    <a:pt x="1708215" y="351181"/>
                    <a:pt x="1725015" y="428137"/>
                  </a:cubicBezTo>
                  <a:cubicBezTo>
                    <a:pt x="1729350" y="448731"/>
                    <a:pt x="1739647" y="496965"/>
                    <a:pt x="1780835" y="495881"/>
                  </a:cubicBezTo>
                  <a:cubicBezTo>
                    <a:pt x="1788965" y="495881"/>
                    <a:pt x="1795468" y="493713"/>
                    <a:pt x="1800887" y="492087"/>
                  </a:cubicBezTo>
                  <a:cubicBezTo>
                    <a:pt x="1803597" y="491003"/>
                    <a:pt x="1806849" y="490461"/>
                    <a:pt x="1807391" y="489919"/>
                  </a:cubicBezTo>
                  <a:cubicBezTo>
                    <a:pt x="1827443" y="489377"/>
                    <a:pt x="1864837" y="499132"/>
                    <a:pt x="1881095" y="519184"/>
                  </a:cubicBezTo>
                  <a:cubicBezTo>
                    <a:pt x="1903857" y="546824"/>
                    <a:pt x="1920657" y="566334"/>
                    <a:pt x="1938542" y="614567"/>
                  </a:cubicBezTo>
                  <a:cubicBezTo>
                    <a:pt x="1939625" y="616735"/>
                    <a:pt x="1940168" y="619444"/>
                    <a:pt x="1940709" y="622154"/>
                  </a:cubicBezTo>
                  <a:cubicBezTo>
                    <a:pt x="1942877" y="630825"/>
                    <a:pt x="1943419" y="641664"/>
                    <a:pt x="1943961" y="654129"/>
                  </a:cubicBezTo>
                  <a:cubicBezTo>
                    <a:pt x="1945587" y="704530"/>
                    <a:pt x="1937458" y="779860"/>
                    <a:pt x="1932580" y="821590"/>
                  </a:cubicBezTo>
                  <a:cubicBezTo>
                    <a:pt x="1930412" y="838933"/>
                    <a:pt x="1929329" y="853565"/>
                    <a:pt x="1928245" y="862778"/>
                  </a:cubicBezTo>
                  <a:cubicBezTo>
                    <a:pt x="1927703" y="870908"/>
                    <a:pt x="1927161" y="879037"/>
                    <a:pt x="1926619" y="887708"/>
                  </a:cubicBezTo>
                  <a:cubicBezTo>
                    <a:pt x="1924451" y="927812"/>
                    <a:pt x="1922283" y="969542"/>
                    <a:pt x="1877302" y="1013439"/>
                  </a:cubicBezTo>
                  <a:cubicBezTo>
                    <a:pt x="1844785" y="1044872"/>
                    <a:pt x="1818772" y="1062756"/>
                    <a:pt x="1796010" y="1079015"/>
                  </a:cubicBezTo>
                  <a:cubicBezTo>
                    <a:pt x="1775416" y="1093106"/>
                    <a:pt x="1755906" y="1106654"/>
                    <a:pt x="1738022" y="1126164"/>
                  </a:cubicBezTo>
                  <a:cubicBezTo>
                    <a:pt x="1726099" y="1139171"/>
                    <a:pt x="1716886" y="1160307"/>
                    <a:pt x="1709298" y="1185236"/>
                  </a:cubicBezTo>
                  <a:cubicBezTo>
                    <a:pt x="1687621" y="1259483"/>
                    <a:pt x="1684369" y="1365704"/>
                    <a:pt x="1684369" y="1367872"/>
                  </a:cubicBezTo>
                  <a:cubicBezTo>
                    <a:pt x="1684911" y="1379253"/>
                    <a:pt x="1678950" y="1399305"/>
                    <a:pt x="1668652" y="1422609"/>
                  </a:cubicBezTo>
                  <a:cubicBezTo>
                    <a:pt x="1662149" y="1436699"/>
                    <a:pt x="1654562" y="1451332"/>
                    <a:pt x="1645349" y="1466506"/>
                  </a:cubicBezTo>
                  <a:cubicBezTo>
                    <a:pt x="1640471" y="1474094"/>
                    <a:pt x="1626381" y="1496855"/>
                    <a:pt x="1637762" y="1519075"/>
                  </a:cubicBezTo>
                  <a:cubicBezTo>
                    <a:pt x="1646433" y="1536417"/>
                    <a:pt x="1663775" y="1542379"/>
                    <a:pt x="1686537" y="1545088"/>
                  </a:cubicBezTo>
                  <a:cubicBezTo>
                    <a:pt x="1678950" y="1553760"/>
                    <a:pt x="1674072" y="1566224"/>
                    <a:pt x="1674072" y="1581399"/>
                  </a:cubicBezTo>
                  <a:lnTo>
                    <a:pt x="1674072" y="1584650"/>
                  </a:lnTo>
                  <a:cubicBezTo>
                    <a:pt x="1676240" y="1682743"/>
                    <a:pt x="1664859" y="1706588"/>
                    <a:pt x="1661065" y="1712008"/>
                  </a:cubicBezTo>
                  <a:cubicBezTo>
                    <a:pt x="1657272" y="1717427"/>
                    <a:pt x="1654020" y="1721221"/>
                    <a:pt x="1651310" y="1724473"/>
                  </a:cubicBezTo>
                  <a:cubicBezTo>
                    <a:pt x="1633968" y="1745608"/>
                    <a:pt x="1633426" y="1759699"/>
                    <a:pt x="1648600" y="1782461"/>
                  </a:cubicBezTo>
                  <a:cubicBezTo>
                    <a:pt x="1648600" y="1782461"/>
                    <a:pt x="1648600" y="1783003"/>
                    <a:pt x="1649142" y="1783003"/>
                  </a:cubicBezTo>
                  <a:cubicBezTo>
                    <a:pt x="1632884" y="1788964"/>
                    <a:pt x="1610122" y="1799261"/>
                    <a:pt x="1584651" y="1810642"/>
                  </a:cubicBezTo>
                  <a:cubicBezTo>
                    <a:pt x="1554844" y="1824191"/>
                    <a:pt x="1517449" y="1840991"/>
                    <a:pt x="1503901" y="1843701"/>
                  </a:cubicBezTo>
                  <a:cubicBezTo>
                    <a:pt x="1480597" y="1849120"/>
                    <a:pt x="1467049" y="1869714"/>
                    <a:pt x="1453500" y="1889224"/>
                  </a:cubicBezTo>
                  <a:cubicBezTo>
                    <a:pt x="1453500" y="1889224"/>
                    <a:pt x="1453500" y="1889224"/>
                    <a:pt x="1453500" y="1889224"/>
                  </a:cubicBezTo>
                  <a:cubicBezTo>
                    <a:pt x="1434532" y="1888682"/>
                    <a:pt x="1419899" y="1893018"/>
                    <a:pt x="1409060" y="1896269"/>
                  </a:cubicBezTo>
                  <a:cubicBezTo>
                    <a:pt x="1396054" y="1900063"/>
                    <a:pt x="1391718" y="1900605"/>
                    <a:pt x="1381421" y="1896812"/>
                  </a:cubicBezTo>
                  <a:cubicBezTo>
                    <a:pt x="1368956" y="1891934"/>
                    <a:pt x="1361369" y="1883263"/>
                    <a:pt x="1352156" y="1871882"/>
                  </a:cubicBezTo>
                  <a:cubicBezTo>
                    <a:pt x="1340233" y="1853456"/>
                    <a:pt x="1322891" y="1832862"/>
                    <a:pt x="1287664" y="1825275"/>
                  </a:cubicBezTo>
                </a:path>
              </a:pathLst>
            </a:custGeom>
            <a:solidFill>
              <a:schemeClr val="bg2"/>
            </a:solidFill>
            <a:ln w="5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A8A6A48-A225-627F-8AEA-85E77B71075E}"/>
                </a:ext>
              </a:extLst>
            </p:cNvPr>
            <p:cNvSpPr/>
            <p:nvPr/>
          </p:nvSpPr>
          <p:spPr>
            <a:xfrm>
              <a:off x="9400910" y="521067"/>
              <a:ext cx="1390943" cy="2198173"/>
            </a:xfrm>
            <a:custGeom>
              <a:avLst/>
              <a:gdLst>
                <a:gd name="connsiteX0" fmla="*/ 685020 w 1406350"/>
                <a:gd name="connsiteY0" fmla="*/ 2198134 h 2222521"/>
                <a:gd name="connsiteX1" fmla="*/ 685020 w 1406350"/>
                <a:gd name="connsiteY1" fmla="*/ 2198134 h 2222521"/>
                <a:gd name="connsiteX2" fmla="*/ 670387 w 1406350"/>
                <a:gd name="connsiteY2" fmla="*/ 2193256 h 2222521"/>
                <a:gd name="connsiteX3" fmla="*/ 637870 w 1406350"/>
                <a:gd name="connsiteY3" fmla="*/ 2180249 h 2222521"/>
                <a:gd name="connsiteX4" fmla="*/ 625948 w 1406350"/>
                <a:gd name="connsiteY4" fmla="*/ 2179165 h 2222521"/>
                <a:gd name="connsiteX5" fmla="*/ 582050 w 1406350"/>
                <a:gd name="connsiteY5" fmla="*/ 2209515 h 2222521"/>
                <a:gd name="connsiteX6" fmla="*/ 571753 w 1406350"/>
                <a:gd name="connsiteY6" fmla="*/ 2222521 h 2222521"/>
                <a:gd name="connsiteX7" fmla="*/ 560372 w 1406350"/>
                <a:gd name="connsiteY7" fmla="*/ 2211140 h 2222521"/>
                <a:gd name="connsiteX8" fmla="*/ 553869 w 1406350"/>
                <a:gd name="connsiteY8" fmla="*/ 2204637 h 2222521"/>
                <a:gd name="connsiteX9" fmla="*/ 488835 w 1406350"/>
                <a:gd name="connsiteY9" fmla="*/ 2172662 h 2222521"/>
                <a:gd name="connsiteX10" fmla="*/ 461738 w 1406350"/>
                <a:gd name="connsiteY10" fmla="*/ 2146107 h 2222521"/>
                <a:gd name="connsiteX11" fmla="*/ 424344 w 1406350"/>
                <a:gd name="connsiteY11" fmla="*/ 2095706 h 2222521"/>
                <a:gd name="connsiteX12" fmla="*/ 402666 w 1406350"/>
                <a:gd name="connsiteY12" fmla="*/ 2041511 h 2222521"/>
                <a:gd name="connsiteX13" fmla="*/ 416756 w 1406350"/>
                <a:gd name="connsiteY13" fmla="*/ 2006827 h 2222521"/>
                <a:gd name="connsiteX14" fmla="*/ 431931 w 1406350"/>
                <a:gd name="connsiteY14" fmla="*/ 1951006 h 2222521"/>
                <a:gd name="connsiteX15" fmla="*/ 363646 w 1406350"/>
                <a:gd name="connsiteY15" fmla="*/ 1906025 h 2222521"/>
                <a:gd name="connsiteX16" fmla="*/ 346303 w 1406350"/>
                <a:gd name="connsiteY16" fmla="*/ 1909276 h 2222521"/>
                <a:gd name="connsiteX17" fmla="*/ 345762 w 1406350"/>
                <a:gd name="connsiteY17" fmla="*/ 1892476 h 2222521"/>
                <a:gd name="connsiteX18" fmla="*/ 332755 w 1406350"/>
                <a:gd name="connsiteY18" fmla="*/ 1832862 h 2222521"/>
                <a:gd name="connsiteX19" fmla="*/ 279644 w 1406350"/>
                <a:gd name="connsiteY19" fmla="*/ 1812268 h 2222521"/>
                <a:gd name="connsiteX20" fmla="*/ 259592 w 1406350"/>
                <a:gd name="connsiteY20" fmla="*/ 1814978 h 2222521"/>
                <a:gd name="connsiteX21" fmla="*/ 164210 w 1406350"/>
                <a:gd name="connsiteY21" fmla="*/ 1718511 h 2222521"/>
                <a:gd name="connsiteX22" fmla="*/ 121938 w 1406350"/>
                <a:gd name="connsiteY22" fmla="*/ 1685995 h 2222521"/>
                <a:gd name="connsiteX23" fmla="*/ 55278 w 1406350"/>
                <a:gd name="connsiteY23" fmla="*/ 1647516 h 2222521"/>
                <a:gd name="connsiteX24" fmla="*/ 48233 w 1406350"/>
                <a:gd name="connsiteY24" fmla="*/ 1647516 h 2222521"/>
                <a:gd name="connsiteX25" fmla="*/ 43356 w 1406350"/>
                <a:gd name="connsiteY25" fmla="*/ 1648058 h 2222521"/>
                <a:gd name="connsiteX26" fmla="*/ 42814 w 1406350"/>
                <a:gd name="connsiteY26" fmla="*/ 1648058 h 2222521"/>
                <a:gd name="connsiteX27" fmla="*/ 42814 w 1406350"/>
                <a:gd name="connsiteY27" fmla="*/ 1648058 h 2222521"/>
                <a:gd name="connsiteX28" fmla="*/ 42272 w 1406350"/>
                <a:gd name="connsiteY28" fmla="*/ 1648058 h 2222521"/>
                <a:gd name="connsiteX29" fmla="*/ 36852 w 1406350"/>
                <a:gd name="connsiteY29" fmla="*/ 1649684 h 2222521"/>
                <a:gd name="connsiteX30" fmla="*/ 35227 w 1406350"/>
                <a:gd name="connsiteY30" fmla="*/ 1650768 h 2222521"/>
                <a:gd name="connsiteX31" fmla="*/ 30891 w 1406350"/>
                <a:gd name="connsiteY31" fmla="*/ 1652936 h 2222521"/>
                <a:gd name="connsiteX32" fmla="*/ 34143 w 1406350"/>
                <a:gd name="connsiteY32" fmla="*/ 1646974 h 2222521"/>
                <a:gd name="connsiteX33" fmla="*/ 34684 w 1406350"/>
                <a:gd name="connsiteY33" fmla="*/ 1645891 h 2222521"/>
                <a:gd name="connsiteX34" fmla="*/ 37394 w 1406350"/>
                <a:gd name="connsiteY34" fmla="*/ 1637761 h 2222521"/>
                <a:gd name="connsiteX35" fmla="*/ 37936 w 1406350"/>
                <a:gd name="connsiteY35" fmla="*/ 1635052 h 2222521"/>
                <a:gd name="connsiteX36" fmla="*/ 40646 w 1406350"/>
                <a:gd name="connsiteY36" fmla="*/ 1621503 h 2222521"/>
                <a:gd name="connsiteX37" fmla="*/ 43356 w 1406350"/>
                <a:gd name="connsiteY37" fmla="*/ 1605245 h 2222521"/>
                <a:gd name="connsiteX38" fmla="*/ 26555 w 1406350"/>
                <a:gd name="connsiteY38" fmla="*/ 1554302 h 2222521"/>
                <a:gd name="connsiteX39" fmla="*/ 20052 w 1406350"/>
                <a:gd name="connsiteY39" fmla="*/ 1546714 h 2222521"/>
                <a:gd name="connsiteX40" fmla="*/ 0 w 1406350"/>
                <a:gd name="connsiteY40" fmla="*/ 1473010 h 2222521"/>
                <a:gd name="connsiteX41" fmla="*/ 4336 w 1406350"/>
                <a:gd name="connsiteY41" fmla="*/ 0 h 2222521"/>
                <a:gd name="connsiteX42" fmla="*/ 14632 w 1406350"/>
                <a:gd name="connsiteY42" fmla="*/ 14091 h 2222521"/>
                <a:gd name="connsiteX43" fmla="*/ 30349 w 1406350"/>
                <a:gd name="connsiteY43" fmla="*/ 37936 h 2222521"/>
                <a:gd name="connsiteX44" fmla="*/ 63950 w 1406350"/>
                <a:gd name="connsiteY44" fmla="*/ 76956 h 2222521"/>
                <a:gd name="connsiteX45" fmla="*/ 64491 w 1406350"/>
                <a:gd name="connsiteY45" fmla="*/ 77498 h 2222521"/>
                <a:gd name="connsiteX46" fmla="*/ 41188 w 1406350"/>
                <a:gd name="connsiteY46" fmla="*/ 125190 h 2222521"/>
                <a:gd name="connsiteX47" fmla="*/ 74246 w 1406350"/>
                <a:gd name="connsiteY47" fmla="*/ 182094 h 2222521"/>
                <a:gd name="connsiteX48" fmla="*/ 92131 w 1406350"/>
                <a:gd name="connsiteY48" fmla="*/ 193475 h 2222521"/>
                <a:gd name="connsiteX49" fmla="*/ 187513 w 1406350"/>
                <a:gd name="connsiteY49" fmla="*/ 236830 h 2222521"/>
                <a:gd name="connsiteX50" fmla="*/ 230869 w 1406350"/>
                <a:gd name="connsiteY50" fmla="*/ 244418 h 2222521"/>
                <a:gd name="connsiteX51" fmla="*/ 226533 w 1406350"/>
                <a:gd name="connsiteY51" fmla="*/ 256341 h 2222521"/>
                <a:gd name="connsiteX52" fmla="*/ 224366 w 1406350"/>
                <a:gd name="connsiteY52" fmla="*/ 260134 h 2222521"/>
                <a:gd name="connsiteX53" fmla="*/ 214069 w 1406350"/>
                <a:gd name="connsiteY53" fmla="*/ 270431 h 2222521"/>
                <a:gd name="connsiteX54" fmla="*/ 214611 w 1406350"/>
                <a:gd name="connsiteY54" fmla="*/ 303490 h 2222521"/>
                <a:gd name="connsiteX55" fmla="*/ 241166 w 1406350"/>
                <a:gd name="connsiteY55" fmla="*/ 328961 h 2222521"/>
                <a:gd name="connsiteX56" fmla="*/ 257424 w 1406350"/>
                <a:gd name="connsiteY56" fmla="*/ 332755 h 2222521"/>
                <a:gd name="connsiteX57" fmla="*/ 280186 w 1406350"/>
                <a:gd name="connsiteY57" fmla="*/ 338174 h 2222521"/>
                <a:gd name="connsiteX58" fmla="*/ 288857 w 1406350"/>
                <a:gd name="connsiteY58" fmla="*/ 341968 h 2222521"/>
                <a:gd name="connsiteX59" fmla="*/ 288857 w 1406350"/>
                <a:gd name="connsiteY59" fmla="*/ 341968 h 2222521"/>
                <a:gd name="connsiteX60" fmla="*/ 291025 w 1406350"/>
                <a:gd name="connsiteY60" fmla="*/ 346304 h 2222521"/>
                <a:gd name="connsiteX61" fmla="*/ 291567 w 1406350"/>
                <a:gd name="connsiteY61" fmla="*/ 347388 h 2222521"/>
                <a:gd name="connsiteX62" fmla="*/ 268263 w 1406350"/>
                <a:gd name="connsiteY62" fmla="*/ 350639 h 2222521"/>
                <a:gd name="connsiteX63" fmla="*/ 254173 w 1406350"/>
                <a:gd name="connsiteY63" fmla="*/ 352265 h 2222521"/>
                <a:gd name="connsiteX64" fmla="*/ 238456 w 1406350"/>
                <a:gd name="connsiteY64" fmla="*/ 353891 h 2222521"/>
                <a:gd name="connsiteX65" fmla="*/ 188055 w 1406350"/>
                <a:gd name="connsiteY65" fmla="*/ 364188 h 2222521"/>
                <a:gd name="connsiteX66" fmla="*/ 150661 w 1406350"/>
                <a:gd name="connsiteY66" fmla="*/ 393995 h 2222521"/>
                <a:gd name="connsiteX67" fmla="*/ 153913 w 1406350"/>
                <a:gd name="connsiteY67" fmla="*/ 444396 h 2222521"/>
                <a:gd name="connsiteX68" fmla="*/ 248753 w 1406350"/>
                <a:gd name="connsiteY68" fmla="*/ 493171 h 2222521"/>
                <a:gd name="connsiteX69" fmla="*/ 311077 w 1406350"/>
                <a:gd name="connsiteY69" fmla="*/ 447648 h 2222521"/>
                <a:gd name="connsiteX70" fmla="*/ 352807 w 1406350"/>
                <a:gd name="connsiteY70" fmla="*/ 444396 h 2222521"/>
                <a:gd name="connsiteX71" fmla="*/ 374485 w 1406350"/>
                <a:gd name="connsiteY71" fmla="*/ 443854 h 2222521"/>
                <a:gd name="connsiteX72" fmla="*/ 417840 w 1406350"/>
                <a:gd name="connsiteY72" fmla="*/ 446022 h 2222521"/>
                <a:gd name="connsiteX73" fmla="*/ 487752 w 1406350"/>
                <a:gd name="connsiteY73" fmla="*/ 455235 h 2222521"/>
                <a:gd name="connsiteX74" fmla="*/ 488293 w 1406350"/>
                <a:gd name="connsiteY74" fmla="*/ 455235 h 2222521"/>
                <a:gd name="connsiteX75" fmla="*/ 528398 w 1406350"/>
                <a:gd name="connsiteY75" fmla="*/ 430305 h 2222521"/>
                <a:gd name="connsiteX76" fmla="*/ 565792 w 1406350"/>
                <a:gd name="connsiteY76" fmla="*/ 448189 h 2222521"/>
                <a:gd name="connsiteX77" fmla="*/ 577715 w 1406350"/>
                <a:gd name="connsiteY77" fmla="*/ 449273 h 2222521"/>
                <a:gd name="connsiteX78" fmla="*/ 627574 w 1406350"/>
                <a:gd name="connsiteY78" fmla="*/ 397247 h 2222521"/>
                <a:gd name="connsiteX79" fmla="*/ 628658 w 1406350"/>
                <a:gd name="connsiteY79" fmla="*/ 392911 h 2222521"/>
                <a:gd name="connsiteX80" fmla="*/ 640580 w 1406350"/>
                <a:gd name="connsiteY80" fmla="*/ 387492 h 2222521"/>
                <a:gd name="connsiteX81" fmla="*/ 663342 w 1406350"/>
                <a:gd name="connsiteY81" fmla="*/ 394537 h 2222521"/>
                <a:gd name="connsiteX82" fmla="*/ 663884 w 1406350"/>
                <a:gd name="connsiteY82" fmla="*/ 397247 h 2222521"/>
                <a:gd name="connsiteX83" fmla="*/ 709407 w 1406350"/>
                <a:gd name="connsiteY83" fmla="*/ 434099 h 2222521"/>
                <a:gd name="connsiteX84" fmla="*/ 731085 w 1406350"/>
                <a:gd name="connsiteY84" fmla="*/ 429763 h 2222521"/>
                <a:gd name="connsiteX85" fmla="*/ 736505 w 1406350"/>
                <a:gd name="connsiteY85" fmla="*/ 426512 h 2222521"/>
                <a:gd name="connsiteX86" fmla="*/ 754931 w 1406350"/>
                <a:gd name="connsiteY86" fmla="*/ 418382 h 2222521"/>
                <a:gd name="connsiteX87" fmla="*/ 816171 w 1406350"/>
                <a:gd name="connsiteY87" fmla="*/ 367440 h 2222521"/>
                <a:gd name="connsiteX88" fmla="*/ 821590 w 1406350"/>
                <a:gd name="connsiteY88" fmla="*/ 354433 h 2222521"/>
                <a:gd name="connsiteX89" fmla="*/ 832429 w 1406350"/>
                <a:gd name="connsiteY89" fmla="*/ 359852 h 2222521"/>
                <a:gd name="connsiteX90" fmla="*/ 849772 w 1406350"/>
                <a:gd name="connsiteY90" fmla="*/ 391827 h 2222521"/>
                <a:gd name="connsiteX91" fmla="*/ 892043 w 1406350"/>
                <a:gd name="connsiteY91" fmla="*/ 405376 h 2222521"/>
                <a:gd name="connsiteX92" fmla="*/ 899631 w 1406350"/>
                <a:gd name="connsiteY92" fmla="*/ 436809 h 2222521"/>
                <a:gd name="connsiteX93" fmla="*/ 910470 w 1406350"/>
                <a:gd name="connsiteY93" fmla="*/ 450899 h 2222521"/>
                <a:gd name="connsiteX94" fmla="*/ 915347 w 1406350"/>
                <a:gd name="connsiteY94" fmla="*/ 461738 h 2222521"/>
                <a:gd name="connsiteX95" fmla="*/ 916431 w 1406350"/>
                <a:gd name="connsiteY95" fmla="*/ 462822 h 2222521"/>
                <a:gd name="connsiteX96" fmla="*/ 919141 w 1406350"/>
                <a:gd name="connsiteY96" fmla="*/ 466616 h 2222521"/>
                <a:gd name="connsiteX97" fmla="*/ 921309 w 1406350"/>
                <a:gd name="connsiteY97" fmla="*/ 468241 h 2222521"/>
                <a:gd name="connsiteX98" fmla="*/ 928896 w 1406350"/>
                <a:gd name="connsiteY98" fmla="*/ 473661 h 2222521"/>
                <a:gd name="connsiteX99" fmla="*/ 932689 w 1406350"/>
                <a:gd name="connsiteY99" fmla="*/ 475829 h 2222521"/>
                <a:gd name="connsiteX100" fmla="*/ 946238 w 1406350"/>
                <a:gd name="connsiteY100" fmla="*/ 478538 h 2222521"/>
                <a:gd name="connsiteX101" fmla="*/ 996639 w 1406350"/>
                <a:gd name="connsiteY101" fmla="*/ 430305 h 2222521"/>
                <a:gd name="connsiteX102" fmla="*/ 997181 w 1406350"/>
                <a:gd name="connsiteY102" fmla="*/ 371775 h 2222521"/>
                <a:gd name="connsiteX103" fmla="*/ 996639 w 1406350"/>
                <a:gd name="connsiteY103" fmla="*/ 365814 h 2222521"/>
                <a:gd name="connsiteX104" fmla="*/ 999349 w 1406350"/>
                <a:gd name="connsiteY104" fmla="*/ 366898 h 2222521"/>
                <a:gd name="connsiteX105" fmla="*/ 1016149 w 1406350"/>
                <a:gd name="connsiteY105" fmla="*/ 392369 h 2222521"/>
                <a:gd name="connsiteX106" fmla="*/ 1057879 w 1406350"/>
                <a:gd name="connsiteY106" fmla="*/ 362020 h 2222521"/>
                <a:gd name="connsiteX107" fmla="*/ 1092022 w 1406350"/>
                <a:gd name="connsiteY107" fmla="*/ 371775 h 2222521"/>
                <a:gd name="connsiteX108" fmla="*/ 1096899 w 1406350"/>
                <a:gd name="connsiteY108" fmla="*/ 371775 h 2222521"/>
                <a:gd name="connsiteX109" fmla="*/ 1096899 w 1406350"/>
                <a:gd name="connsiteY109" fmla="*/ 371775 h 2222521"/>
                <a:gd name="connsiteX110" fmla="*/ 1113700 w 1406350"/>
                <a:gd name="connsiteY110" fmla="*/ 368523 h 2222521"/>
                <a:gd name="connsiteX111" fmla="*/ 1140255 w 1406350"/>
                <a:gd name="connsiteY111" fmla="*/ 344678 h 2222521"/>
                <a:gd name="connsiteX112" fmla="*/ 1142964 w 1406350"/>
                <a:gd name="connsiteY112" fmla="*/ 340884 h 2222521"/>
                <a:gd name="connsiteX113" fmla="*/ 1185778 w 1406350"/>
                <a:gd name="connsiteY113" fmla="*/ 321374 h 2222521"/>
                <a:gd name="connsiteX114" fmla="*/ 1187404 w 1406350"/>
                <a:gd name="connsiteY114" fmla="*/ 319748 h 2222521"/>
                <a:gd name="connsiteX115" fmla="*/ 1210166 w 1406350"/>
                <a:gd name="connsiteY115" fmla="*/ 340342 h 2222521"/>
                <a:gd name="connsiteX116" fmla="*/ 1231302 w 1406350"/>
                <a:gd name="connsiteY116" fmla="*/ 345762 h 2222521"/>
                <a:gd name="connsiteX117" fmla="*/ 1231302 w 1406350"/>
                <a:gd name="connsiteY117" fmla="*/ 345762 h 2222521"/>
                <a:gd name="connsiteX118" fmla="*/ 1247018 w 1406350"/>
                <a:gd name="connsiteY118" fmla="*/ 344678 h 2222521"/>
                <a:gd name="connsiteX119" fmla="*/ 1255147 w 1406350"/>
                <a:gd name="connsiteY119" fmla="*/ 333839 h 2222521"/>
                <a:gd name="connsiteX120" fmla="*/ 1261109 w 1406350"/>
                <a:gd name="connsiteY120" fmla="*/ 301864 h 2222521"/>
                <a:gd name="connsiteX121" fmla="*/ 1274657 w 1406350"/>
                <a:gd name="connsiteY121" fmla="*/ 291567 h 2222521"/>
                <a:gd name="connsiteX122" fmla="*/ 1300129 w 1406350"/>
                <a:gd name="connsiteY122" fmla="*/ 261760 h 2222521"/>
                <a:gd name="connsiteX123" fmla="*/ 1302839 w 1406350"/>
                <a:gd name="connsiteY123" fmla="*/ 257424 h 2222521"/>
                <a:gd name="connsiteX124" fmla="*/ 1305006 w 1406350"/>
                <a:gd name="connsiteY124" fmla="*/ 256341 h 2222521"/>
                <a:gd name="connsiteX125" fmla="*/ 1362995 w 1406350"/>
                <a:gd name="connsiteY125" fmla="*/ 217320 h 2222521"/>
                <a:gd name="connsiteX126" fmla="*/ 1372750 w 1406350"/>
                <a:gd name="connsiteY126" fmla="*/ 207565 h 2222521"/>
                <a:gd name="connsiteX127" fmla="*/ 1402015 w 1406350"/>
                <a:gd name="connsiteY127" fmla="*/ 190765 h 2222521"/>
                <a:gd name="connsiteX128" fmla="*/ 1406350 w 1406350"/>
                <a:gd name="connsiteY128" fmla="*/ 1169520 h 2222521"/>
                <a:gd name="connsiteX129" fmla="*/ 847604 w 1406350"/>
                <a:gd name="connsiteY129" fmla="*/ 2000865 h 2222521"/>
                <a:gd name="connsiteX130" fmla="*/ 714827 w 1406350"/>
                <a:gd name="connsiteY130" fmla="*/ 2197050 h 2222521"/>
                <a:gd name="connsiteX131" fmla="*/ 685020 w 1406350"/>
                <a:gd name="connsiteY131" fmla="*/ 2198134 h 22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406350" h="2222521">
                  <a:moveTo>
                    <a:pt x="685020" y="2198134"/>
                  </a:moveTo>
                  <a:lnTo>
                    <a:pt x="685020" y="2198134"/>
                  </a:lnTo>
                  <a:cubicBezTo>
                    <a:pt x="680143" y="2198134"/>
                    <a:pt x="677975" y="2197050"/>
                    <a:pt x="670387" y="2193256"/>
                  </a:cubicBezTo>
                  <a:cubicBezTo>
                    <a:pt x="662800" y="2188921"/>
                    <a:pt x="653045" y="2183501"/>
                    <a:pt x="637870" y="2180249"/>
                  </a:cubicBezTo>
                  <a:cubicBezTo>
                    <a:pt x="634077" y="2179165"/>
                    <a:pt x="630283" y="2179165"/>
                    <a:pt x="625948" y="2179165"/>
                  </a:cubicBezTo>
                  <a:cubicBezTo>
                    <a:pt x="601018" y="2179708"/>
                    <a:pt x="589095" y="2198134"/>
                    <a:pt x="582050" y="2209515"/>
                  </a:cubicBezTo>
                  <a:cubicBezTo>
                    <a:pt x="578256" y="2215476"/>
                    <a:pt x="575547" y="2219811"/>
                    <a:pt x="571753" y="2222521"/>
                  </a:cubicBezTo>
                  <a:cubicBezTo>
                    <a:pt x="568501" y="2219811"/>
                    <a:pt x="563624" y="2214934"/>
                    <a:pt x="560372" y="2211140"/>
                  </a:cubicBezTo>
                  <a:cubicBezTo>
                    <a:pt x="558205" y="2208973"/>
                    <a:pt x="556037" y="2206805"/>
                    <a:pt x="553869" y="2204637"/>
                  </a:cubicBezTo>
                  <a:cubicBezTo>
                    <a:pt x="538694" y="2188921"/>
                    <a:pt x="518100" y="2171578"/>
                    <a:pt x="488835" y="2172662"/>
                  </a:cubicBezTo>
                  <a:cubicBezTo>
                    <a:pt x="480164" y="2172662"/>
                    <a:pt x="477454" y="2171036"/>
                    <a:pt x="461738" y="2146107"/>
                  </a:cubicBezTo>
                  <a:cubicBezTo>
                    <a:pt x="453067" y="2132016"/>
                    <a:pt x="441686" y="2114674"/>
                    <a:pt x="424344" y="2095706"/>
                  </a:cubicBezTo>
                  <a:cubicBezTo>
                    <a:pt x="405376" y="2075654"/>
                    <a:pt x="402124" y="2055060"/>
                    <a:pt x="402666" y="2041511"/>
                  </a:cubicBezTo>
                  <a:cubicBezTo>
                    <a:pt x="403208" y="2027421"/>
                    <a:pt x="409169" y="2013872"/>
                    <a:pt x="416756" y="2006827"/>
                  </a:cubicBezTo>
                  <a:cubicBezTo>
                    <a:pt x="434099" y="1992194"/>
                    <a:pt x="440060" y="1971058"/>
                    <a:pt x="431931" y="1951006"/>
                  </a:cubicBezTo>
                  <a:cubicBezTo>
                    <a:pt x="422176" y="1924993"/>
                    <a:pt x="392369" y="1905483"/>
                    <a:pt x="363646" y="1906025"/>
                  </a:cubicBezTo>
                  <a:cubicBezTo>
                    <a:pt x="357685" y="1906025"/>
                    <a:pt x="351723" y="1907109"/>
                    <a:pt x="346303" y="1909276"/>
                  </a:cubicBezTo>
                  <a:cubicBezTo>
                    <a:pt x="345219" y="1904399"/>
                    <a:pt x="345219" y="1898437"/>
                    <a:pt x="345762" y="1892476"/>
                  </a:cubicBezTo>
                  <a:cubicBezTo>
                    <a:pt x="351181" y="1861585"/>
                    <a:pt x="341968" y="1843159"/>
                    <a:pt x="332755" y="1832862"/>
                  </a:cubicBezTo>
                  <a:cubicBezTo>
                    <a:pt x="324626" y="1823107"/>
                    <a:pt x="308367" y="1811726"/>
                    <a:pt x="279644" y="1812268"/>
                  </a:cubicBezTo>
                  <a:cubicBezTo>
                    <a:pt x="272057" y="1812268"/>
                    <a:pt x="265554" y="1813352"/>
                    <a:pt x="259592" y="1814978"/>
                  </a:cubicBezTo>
                  <a:cubicBezTo>
                    <a:pt x="249837" y="1771622"/>
                    <a:pt x="203772" y="1736396"/>
                    <a:pt x="164210" y="1718511"/>
                  </a:cubicBezTo>
                  <a:cubicBezTo>
                    <a:pt x="151203" y="1712550"/>
                    <a:pt x="136028" y="1698459"/>
                    <a:pt x="121938" y="1685995"/>
                  </a:cubicBezTo>
                  <a:cubicBezTo>
                    <a:pt x="99176" y="1665401"/>
                    <a:pt x="79124" y="1646974"/>
                    <a:pt x="55278" y="1647516"/>
                  </a:cubicBezTo>
                  <a:lnTo>
                    <a:pt x="48233" y="1647516"/>
                  </a:lnTo>
                  <a:lnTo>
                    <a:pt x="43356" y="1648058"/>
                  </a:lnTo>
                  <a:lnTo>
                    <a:pt x="42814" y="1648058"/>
                  </a:lnTo>
                  <a:cubicBezTo>
                    <a:pt x="42814" y="1648058"/>
                    <a:pt x="42814" y="1648058"/>
                    <a:pt x="42814" y="1648058"/>
                  </a:cubicBezTo>
                  <a:lnTo>
                    <a:pt x="42272" y="1648058"/>
                  </a:lnTo>
                  <a:cubicBezTo>
                    <a:pt x="40646" y="1648600"/>
                    <a:pt x="38478" y="1649142"/>
                    <a:pt x="36852" y="1649684"/>
                  </a:cubicBezTo>
                  <a:cubicBezTo>
                    <a:pt x="36310" y="1649684"/>
                    <a:pt x="35768" y="1650226"/>
                    <a:pt x="35227" y="1650768"/>
                  </a:cubicBezTo>
                  <a:cubicBezTo>
                    <a:pt x="33600" y="1651310"/>
                    <a:pt x="32517" y="1651852"/>
                    <a:pt x="30891" y="1652936"/>
                  </a:cubicBezTo>
                  <a:cubicBezTo>
                    <a:pt x="31975" y="1651310"/>
                    <a:pt x="33059" y="1649142"/>
                    <a:pt x="34143" y="1646974"/>
                  </a:cubicBezTo>
                  <a:cubicBezTo>
                    <a:pt x="34143" y="1646432"/>
                    <a:pt x="34684" y="1645891"/>
                    <a:pt x="34684" y="1645891"/>
                  </a:cubicBezTo>
                  <a:cubicBezTo>
                    <a:pt x="35768" y="1643723"/>
                    <a:pt x="36852" y="1640471"/>
                    <a:pt x="37394" y="1637761"/>
                  </a:cubicBezTo>
                  <a:cubicBezTo>
                    <a:pt x="37394" y="1636677"/>
                    <a:pt x="37936" y="1636135"/>
                    <a:pt x="37936" y="1635052"/>
                  </a:cubicBezTo>
                  <a:cubicBezTo>
                    <a:pt x="39020" y="1631258"/>
                    <a:pt x="40104" y="1626922"/>
                    <a:pt x="40646" y="1621503"/>
                  </a:cubicBezTo>
                  <a:cubicBezTo>
                    <a:pt x="41188" y="1613916"/>
                    <a:pt x="42272" y="1609038"/>
                    <a:pt x="43356" y="1605245"/>
                  </a:cubicBezTo>
                  <a:cubicBezTo>
                    <a:pt x="48233" y="1580857"/>
                    <a:pt x="41730" y="1571644"/>
                    <a:pt x="26555" y="1554302"/>
                  </a:cubicBezTo>
                  <a:lnTo>
                    <a:pt x="20052" y="1546714"/>
                  </a:lnTo>
                  <a:cubicBezTo>
                    <a:pt x="7587" y="1532624"/>
                    <a:pt x="542" y="1494146"/>
                    <a:pt x="0" y="1473010"/>
                  </a:cubicBezTo>
                  <a:lnTo>
                    <a:pt x="4336" y="0"/>
                  </a:lnTo>
                  <a:cubicBezTo>
                    <a:pt x="7587" y="4878"/>
                    <a:pt x="11381" y="9755"/>
                    <a:pt x="14632" y="14091"/>
                  </a:cubicBezTo>
                  <a:cubicBezTo>
                    <a:pt x="20594" y="21678"/>
                    <a:pt x="26013" y="29807"/>
                    <a:pt x="30349" y="37936"/>
                  </a:cubicBezTo>
                  <a:cubicBezTo>
                    <a:pt x="39562" y="54195"/>
                    <a:pt x="53111" y="66659"/>
                    <a:pt x="63950" y="76956"/>
                  </a:cubicBezTo>
                  <a:cubicBezTo>
                    <a:pt x="63950" y="76956"/>
                    <a:pt x="64491" y="77498"/>
                    <a:pt x="64491" y="77498"/>
                  </a:cubicBezTo>
                  <a:cubicBezTo>
                    <a:pt x="54736" y="87253"/>
                    <a:pt x="43356" y="102428"/>
                    <a:pt x="41188" y="125190"/>
                  </a:cubicBezTo>
                  <a:cubicBezTo>
                    <a:pt x="39020" y="159874"/>
                    <a:pt x="55820" y="171797"/>
                    <a:pt x="74246" y="182094"/>
                  </a:cubicBezTo>
                  <a:cubicBezTo>
                    <a:pt x="80208" y="185346"/>
                    <a:pt x="86169" y="188597"/>
                    <a:pt x="92131" y="193475"/>
                  </a:cubicBezTo>
                  <a:cubicBezTo>
                    <a:pt x="123564" y="221114"/>
                    <a:pt x="178842" y="234663"/>
                    <a:pt x="187513" y="236830"/>
                  </a:cubicBezTo>
                  <a:cubicBezTo>
                    <a:pt x="195642" y="237914"/>
                    <a:pt x="216778" y="241166"/>
                    <a:pt x="230869" y="244418"/>
                  </a:cubicBezTo>
                  <a:cubicBezTo>
                    <a:pt x="230327" y="247127"/>
                    <a:pt x="228701" y="250921"/>
                    <a:pt x="226533" y="256341"/>
                  </a:cubicBezTo>
                  <a:cubicBezTo>
                    <a:pt x="225449" y="257966"/>
                    <a:pt x="224908" y="259592"/>
                    <a:pt x="224366" y="260134"/>
                  </a:cubicBezTo>
                  <a:cubicBezTo>
                    <a:pt x="220572" y="262844"/>
                    <a:pt x="216778" y="266096"/>
                    <a:pt x="214069" y="270431"/>
                  </a:cubicBezTo>
                  <a:cubicBezTo>
                    <a:pt x="209733" y="278018"/>
                    <a:pt x="208649" y="288315"/>
                    <a:pt x="214611" y="303490"/>
                  </a:cubicBezTo>
                  <a:cubicBezTo>
                    <a:pt x="220572" y="318664"/>
                    <a:pt x="230869" y="325168"/>
                    <a:pt x="241166" y="328961"/>
                  </a:cubicBezTo>
                  <a:cubicBezTo>
                    <a:pt x="247127" y="331129"/>
                    <a:pt x="253089" y="332213"/>
                    <a:pt x="257424" y="332755"/>
                  </a:cubicBezTo>
                  <a:cubicBezTo>
                    <a:pt x="263928" y="333839"/>
                    <a:pt x="270973" y="334923"/>
                    <a:pt x="280186" y="338174"/>
                  </a:cubicBezTo>
                  <a:cubicBezTo>
                    <a:pt x="286689" y="340342"/>
                    <a:pt x="288857" y="341968"/>
                    <a:pt x="288857" y="341968"/>
                  </a:cubicBezTo>
                  <a:lnTo>
                    <a:pt x="288857" y="341968"/>
                  </a:lnTo>
                  <a:cubicBezTo>
                    <a:pt x="289399" y="343052"/>
                    <a:pt x="289941" y="344678"/>
                    <a:pt x="291025" y="346304"/>
                  </a:cubicBezTo>
                  <a:cubicBezTo>
                    <a:pt x="291025" y="346846"/>
                    <a:pt x="291567" y="346846"/>
                    <a:pt x="291567" y="347388"/>
                  </a:cubicBezTo>
                  <a:cubicBezTo>
                    <a:pt x="283438" y="349013"/>
                    <a:pt x="274225" y="350097"/>
                    <a:pt x="268263" y="350639"/>
                  </a:cubicBezTo>
                  <a:cubicBezTo>
                    <a:pt x="262302" y="351181"/>
                    <a:pt x="257424" y="351723"/>
                    <a:pt x="254173" y="352265"/>
                  </a:cubicBezTo>
                  <a:cubicBezTo>
                    <a:pt x="247669" y="352807"/>
                    <a:pt x="242792" y="353349"/>
                    <a:pt x="238456" y="353891"/>
                  </a:cubicBezTo>
                  <a:cubicBezTo>
                    <a:pt x="222198" y="354975"/>
                    <a:pt x="212985" y="356059"/>
                    <a:pt x="188055" y="364188"/>
                  </a:cubicBezTo>
                  <a:cubicBezTo>
                    <a:pt x="169629" y="370149"/>
                    <a:pt x="157164" y="380446"/>
                    <a:pt x="150661" y="393995"/>
                  </a:cubicBezTo>
                  <a:cubicBezTo>
                    <a:pt x="141448" y="414047"/>
                    <a:pt x="149577" y="432473"/>
                    <a:pt x="153913" y="444396"/>
                  </a:cubicBezTo>
                  <a:cubicBezTo>
                    <a:pt x="166919" y="476371"/>
                    <a:pt x="221114" y="489919"/>
                    <a:pt x="248753" y="493171"/>
                  </a:cubicBezTo>
                  <a:cubicBezTo>
                    <a:pt x="282354" y="495339"/>
                    <a:pt x="304032" y="473661"/>
                    <a:pt x="311077" y="447648"/>
                  </a:cubicBezTo>
                  <a:cubicBezTo>
                    <a:pt x="318122" y="446564"/>
                    <a:pt x="331129" y="444938"/>
                    <a:pt x="352807" y="444396"/>
                  </a:cubicBezTo>
                  <a:lnTo>
                    <a:pt x="374485" y="443854"/>
                  </a:lnTo>
                  <a:cubicBezTo>
                    <a:pt x="382614" y="443854"/>
                    <a:pt x="407543" y="443312"/>
                    <a:pt x="417840" y="446022"/>
                  </a:cubicBezTo>
                  <a:cubicBezTo>
                    <a:pt x="441686" y="453067"/>
                    <a:pt x="461738" y="455777"/>
                    <a:pt x="487752" y="455235"/>
                  </a:cubicBezTo>
                  <a:cubicBezTo>
                    <a:pt x="487752" y="455235"/>
                    <a:pt x="488293" y="455235"/>
                    <a:pt x="488293" y="455235"/>
                  </a:cubicBezTo>
                  <a:cubicBezTo>
                    <a:pt x="511055" y="453609"/>
                    <a:pt x="522436" y="439518"/>
                    <a:pt x="528398" y="430305"/>
                  </a:cubicBezTo>
                  <a:cubicBezTo>
                    <a:pt x="535443" y="436267"/>
                    <a:pt x="546824" y="444396"/>
                    <a:pt x="565792" y="448189"/>
                  </a:cubicBezTo>
                  <a:cubicBezTo>
                    <a:pt x="570127" y="448731"/>
                    <a:pt x="573921" y="449273"/>
                    <a:pt x="577715" y="449273"/>
                  </a:cubicBezTo>
                  <a:cubicBezTo>
                    <a:pt x="604270" y="449273"/>
                    <a:pt x="621612" y="431931"/>
                    <a:pt x="627574" y="397247"/>
                  </a:cubicBezTo>
                  <a:cubicBezTo>
                    <a:pt x="627574" y="396163"/>
                    <a:pt x="628115" y="394537"/>
                    <a:pt x="628658" y="392911"/>
                  </a:cubicBezTo>
                  <a:cubicBezTo>
                    <a:pt x="630283" y="391285"/>
                    <a:pt x="634077" y="388033"/>
                    <a:pt x="640580" y="387492"/>
                  </a:cubicBezTo>
                  <a:cubicBezTo>
                    <a:pt x="647084" y="391827"/>
                    <a:pt x="654129" y="393453"/>
                    <a:pt x="663342" y="394537"/>
                  </a:cubicBezTo>
                  <a:cubicBezTo>
                    <a:pt x="663342" y="395621"/>
                    <a:pt x="663884" y="396705"/>
                    <a:pt x="663884" y="397247"/>
                  </a:cubicBezTo>
                  <a:cubicBezTo>
                    <a:pt x="668220" y="420008"/>
                    <a:pt x="686104" y="434641"/>
                    <a:pt x="709407" y="434099"/>
                  </a:cubicBezTo>
                  <a:cubicBezTo>
                    <a:pt x="719705" y="434099"/>
                    <a:pt x="728376" y="430847"/>
                    <a:pt x="731085" y="429763"/>
                  </a:cubicBezTo>
                  <a:lnTo>
                    <a:pt x="736505" y="426512"/>
                  </a:lnTo>
                  <a:cubicBezTo>
                    <a:pt x="740298" y="423802"/>
                    <a:pt x="750053" y="418924"/>
                    <a:pt x="754931" y="418382"/>
                  </a:cubicBezTo>
                  <a:cubicBezTo>
                    <a:pt x="790699" y="417841"/>
                    <a:pt x="805332" y="388575"/>
                    <a:pt x="816171" y="367440"/>
                  </a:cubicBezTo>
                  <a:cubicBezTo>
                    <a:pt x="817797" y="363104"/>
                    <a:pt x="819965" y="358768"/>
                    <a:pt x="821590" y="354433"/>
                  </a:cubicBezTo>
                  <a:cubicBezTo>
                    <a:pt x="825384" y="356059"/>
                    <a:pt x="828636" y="358226"/>
                    <a:pt x="832429" y="359852"/>
                  </a:cubicBezTo>
                  <a:cubicBezTo>
                    <a:pt x="833513" y="367981"/>
                    <a:pt x="837307" y="379904"/>
                    <a:pt x="849772" y="391827"/>
                  </a:cubicBezTo>
                  <a:cubicBezTo>
                    <a:pt x="862778" y="404292"/>
                    <a:pt x="879037" y="408627"/>
                    <a:pt x="892043" y="405376"/>
                  </a:cubicBezTo>
                  <a:cubicBezTo>
                    <a:pt x="890959" y="414047"/>
                    <a:pt x="892585" y="424344"/>
                    <a:pt x="899631" y="436809"/>
                  </a:cubicBezTo>
                  <a:cubicBezTo>
                    <a:pt x="902882" y="442770"/>
                    <a:pt x="906676" y="447106"/>
                    <a:pt x="910470" y="450899"/>
                  </a:cubicBezTo>
                  <a:cubicBezTo>
                    <a:pt x="911553" y="455235"/>
                    <a:pt x="913721" y="459028"/>
                    <a:pt x="915347" y="461738"/>
                  </a:cubicBezTo>
                  <a:cubicBezTo>
                    <a:pt x="915347" y="462280"/>
                    <a:pt x="915889" y="462280"/>
                    <a:pt x="916431" y="462822"/>
                  </a:cubicBezTo>
                  <a:cubicBezTo>
                    <a:pt x="917515" y="463906"/>
                    <a:pt x="918057" y="465532"/>
                    <a:pt x="919141" y="466616"/>
                  </a:cubicBezTo>
                  <a:cubicBezTo>
                    <a:pt x="919682" y="467158"/>
                    <a:pt x="920766" y="467700"/>
                    <a:pt x="921309" y="468241"/>
                  </a:cubicBezTo>
                  <a:cubicBezTo>
                    <a:pt x="923476" y="470409"/>
                    <a:pt x="926186" y="472035"/>
                    <a:pt x="928896" y="473661"/>
                  </a:cubicBezTo>
                  <a:cubicBezTo>
                    <a:pt x="929980" y="474203"/>
                    <a:pt x="931605" y="475287"/>
                    <a:pt x="932689" y="475829"/>
                  </a:cubicBezTo>
                  <a:cubicBezTo>
                    <a:pt x="937025" y="477455"/>
                    <a:pt x="941360" y="478538"/>
                    <a:pt x="946238" y="478538"/>
                  </a:cubicBezTo>
                  <a:cubicBezTo>
                    <a:pt x="969000" y="477997"/>
                    <a:pt x="990678" y="457403"/>
                    <a:pt x="996639" y="430305"/>
                  </a:cubicBezTo>
                  <a:cubicBezTo>
                    <a:pt x="1001517" y="408627"/>
                    <a:pt x="998807" y="387492"/>
                    <a:pt x="997181" y="371775"/>
                  </a:cubicBezTo>
                  <a:cubicBezTo>
                    <a:pt x="997181" y="369607"/>
                    <a:pt x="996639" y="367981"/>
                    <a:pt x="996639" y="365814"/>
                  </a:cubicBezTo>
                  <a:cubicBezTo>
                    <a:pt x="998807" y="365814"/>
                    <a:pt x="999349" y="367440"/>
                    <a:pt x="999349" y="366898"/>
                  </a:cubicBezTo>
                  <a:lnTo>
                    <a:pt x="1016149" y="392369"/>
                  </a:lnTo>
                  <a:lnTo>
                    <a:pt x="1057879" y="362020"/>
                  </a:lnTo>
                  <a:cubicBezTo>
                    <a:pt x="1066550" y="366356"/>
                    <a:pt x="1077931" y="370691"/>
                    <a:pt x="1092022" y="371775"/>
                  </a:cubicBezTo>
                  <a:lnTo>
                    <a:pt x="1096899" y="371775"/>
                  </a:lnTo>
                  <a:lnTo>
                    <a:pt x="1096899" y="371775"/>
                  </a:lnTo>
                  <a:cubicBezTo>
                    <a:pt x="1103402" y="371775"/>
                    <a:pt x="1108822" y="370149"/>
                    <a:pt x="1113700" y="368523"/>
                  </a:cubicBezTo>
                  <a:cubicBezTo>
                    <a:pt x="1128332" y="362562"/>
                    <a:pt x="1135919" y="351181"/>
                    <a:pt x="1140255" y="344678"/>
                  </a:cubicBezTo>
                  <a:cubicBezTo>
                    <a:pt x="1140797" y="343594"/>
                    <a:pt x="1141880" y="341968"/>
                    <a:pt x="1142964" y="340884"/>
                  </a:cubicBezTo>
                  <a:cubicBezTo>
                    <a:pt x="1165184" y="339258"/>
                    <a:pt x="1178191" y="328419"/>
                    <a:pt x="1185778" y="321374"/>
                  </a:cubicBezTo>
                  <a:cubicBezTo>
                    <a:pt x="1186320" y="320832"/>
                    <a:pt x="1186862" y="320290"/>
                    <a:pt x="1187404" y="319748"/>
                  </a:cubicBezTo>
                  <a:cubicBezTo>
                    <a:pt x="1191198" y="326794"/>
                    <a:pt x="1197701" y="335465"/>
                    <a:pt x="1210166" y="340342"/>
                  </a:cubicBezTo>
                  <a:cubicBezTo>
                    <a:pt x="1217753" y="344136"/>
                    <a:pt x="1224256" y="345762"/>
                    <a:pt x="1231302" y="345762"/>
                  </a:cubicBezTo>
                  <a:lnTo>
                    <a:pt x="1231302" y="345762"/>
                  </a:lnTo>
                  <a:lnTo>
                    <a:pt x="1247018" y="344678"/>
                  </a:lnTo>
                  <a:lnTo>
                    <a:pt x="1255147" y="333839"/>
                  </a:lnTo>
                  <a:cubicBezTo>
                    <a:pt x="1263818" y="323000"/>
                    <a:pt x="1262735" y="310535"/>
                    <a:pt x="1261109" y="301864"/>
                  </a:cubicBezTo>
                  <a:cubicBezTo>
                    <a:pt x="1264902" y="299154"/>
                    <a:pt x="1269238" y="295903"/>
                    <a:pt x="1274657" y="291567"/>
                  </a:cubicBezTo>
                  <a:cubicBezTo>
                    <a:pt x="1289290" y="280186"/>
                    <a:pt x="1295793" y="269347"/>
                    <a:pt x="1300129" y="261760"/>
                  </a:cubicBezTo>
                  <a:cubicBezTo>
                    <a:pt x="1301213" y="260134"/>
                    <a:pt x="1301755" y="258508"/>
                    <a:pt x="1302839" y="257424"/>
                  </a:cubicBezTo>
                  <a:cubicBezTo>
                    <a:pt x="1302839" y="257424"/>
                    <a:pt x="1303381" y="256882"/>
                    <a:pt x="1305006" y="256341"/>
                  </a:cubicBezTo>
                  <a:cubicBezTo>
                    <a:pt x="1329936" y="249295"/>
                    <a:pt x="1348362" y="231411"/>
                    <a:pt x="1362995" y="217320"/>
                  </a:cubicBezTo>
                  <a:cubicBezTo>
                    <a:pt x="1366246" y="214069"/>
                    <a:pt x="1369498" y="210817"/>
                    <a:pt x="1372750" y="207565"/>
                  </a:cubicBezTo>
                  <a:cubicBezTo>
                    <a:pt x="1377627" y="203772"/>
                    <a:pt x="1389008" y="197268"/>
                    <a:pt x="1402015" y="190765"/>
                  </a:cubicBezTo>
                  <a:lnTo>
                    <a:pt x="1406350" y="1169520"/>
                  </a:lnTo>
                  <a:lnTo>
                    <a:pt x="847604" y="2000865"/>
                  </a:lnTo>
                  <a:lnTo>
                    <a:pt x="714827" y="2197050"/>
                  </a:lnTo>
                  <a:lnTo>
                    <a:pt x="685020" y="2198134"/>
                  </a:lnTo>
                  <a:close/>
                </a:path>
              </a:pathLst>
            </a:custGeom>
            <a:solidFill>
              <a:schemeClr val="bg2"/>
            </a:solidFill>
            <a:ln w="5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36A35D4-BF93-AF57-3829-B751B44027E8}"/>
                </a:ext>
              </a:extLst>
            </p:cNvPr>
            <p:cNvSpPr/>
            <p:nvPr/>
          </p:nvSpPr>
          <p:spPr>
            <a:xfrm>
              <a:off x="8796828" y="2211639"/>
              <a:ext cx="2729358" cy="2471000"/>
            </a:xfrm>
            <a:custGeom>
              <a:avLst/>
              <a:gdLst>
                <a:gd name="connsiteX0" fmla="*/ 2460436 w 2759590"/>
                <a:gd name="connsiteY0" fmla="*/ 1607412 h 2498371"/>
                <a:gd name="connsiteX1" fmla="*/ 2460436 w 2759590"/>
                <a:gd name="connsiteY1" fmla="*/ 1607412 h 2498371"/>
                <a:gd name="connsiteX2" fmla="*/ 2459894 w 2759590"/>
                <a:gd name="connsiteY2" fmla="*/ 1608496 h 2498371"/>
                <a:gd name="connsiteX3" fmla="*/ 2452849 w 2759590"/>
                <a:gd name="connsiteY3" fmla="*/ 1624213 h 2498371"/>
                <a:gd name="connsiteX4" fmla="*/ 2430629 w 2759590"/>
                <a:gd name="connsiteY4" fmla="*/ 1680575 h 2498371"/>
                <a:gd name="connsiteX5" fmla="*/ 2397570 w 2759590"/>
                <a:gd name="connsiteY5" fmla="*/ 1742357 h 2498371"/>
                <a:gd name="connsiteX6" fmla="*/ 2360718 w 2759590"/>
                <a:gd name="connsiteY6" fmla="*/ 1774874 h 2498371"/>
                <a:gd name="connsiteX7" fmla="*/ 2297852 w 2759590"/>
                <a:gd name="connsiteY7" fmla="*/ 1861585 h 2498371"/>
                <a:gd name="connsiteX8" fmla="*/ 2298936 w 2759590"/>
                <a:gd name="connsiteY8" fmla="*/ 1878385 h 2498371"/>
                <a:gd name="connsiteX9" fmla="*/ 2270213 w 2759590"/>
                <a:gd name="connsiteY9" fmla="*/ 1951548 h 2498371"/>
                <a:gd name="connsiteX10" fmla="*/ 2222521 w 2759590"/>
                <a:gd name="connsiteY10" fmla="*/ 2037176 h 2498371"/>
                <a:gd name="connsiteX11" fmla="*/ 2207347 w 2759590"/>
                <a:gd name="connsiteY11" fmla="*/ 2069692 h 2498371"/>
                <a:gd name="connsiteX12" fmla="*/ 2185669 w 2759590"/>
                <a:gd name="connsiteY12" fmla="*/ 2117926 h 2498371"/>
                <a:gd name="connsiteX13" fmla="*/ 2142855 w 2759590"/>
                <a:gd name="connsiteY13" fmla="*/ 2204095 h 2498371"/>
                <a:gd name="connsiteX14" fmla="*/ 2108171 w 2759590"/>
                <a:gd name="connsiteY14" fmla="*/ 2201385 h 2498371"/>
                <a:gd name="connsiteX15" fmla="*/ 2070235 w 2759590"/>
                <a:gd name="connsiteY15" fmla="*/ 2205179 h 2498371"/>
                <a:gd name="connsiteX16" fmla="*/ 2035550 w 2759590"/>
                <a:gd name="connsiteY16" fmla="*/ 2208973 h 2498371"/>
                <a:gd name="connsiteX17" fmla="*/ 1914154 w 2759590"/>
                <a:gd name="connsiteY17" fmla="*/ 2319530 h 2498371"/>
                <a:gd name="connsiteX18" fmla="*/ 1910360 w 2759590"/>
                <a:gd name="connsiteY18" fmla="*/ 2324949 h 2498371"/>
                <a:gd name="connsiteX19" fmla="*/ 1910360 w 2759590"/>
                <a:gd name="connsiteY19" fmla="*/ 2324949 h 2498371"/>
                <a:gd name="connsiteX20" fmla="*/ 1811726 w 2759590"/>
                <a:gd name="connsiteY20" fmla="*/ 2498372 h 2498371"/>
                <a:gd name="connsiteX21" fmla="*/ 1809558 w 2759590"/>
                <a:gd name="connsiteY21" fmla="*/ 2497288 h 2498371"/>
                <a:gd name="connsiteX22" fmla="*/ 1806307 w 2759590"/>
                <a:gd name="connsiteY22" fmla="*/ 2495662 h 2498371"/>
                <a:gd name="connsiteX23" fmla="*/ 1793842 w 2759590"/>
                <a:gd name="connsiteY23" fmla="*/ 2490785 h 2498371"/>
                <a:gd name="connsiteX24" fmla="*/ 1790590 w 2759590"/>
                <a:gd name="connsiteY24" fmla="*/ 2489701 h 2498371"/>
                <a:gd name="connsiteX25" fmla="*/ 1778125 w 2759590"/>
                <a:gd name="connsiteY25" fmla="*/ 2486991 h 2498371"/>
                <a:gd name="connsiteX26" fmla="*/ 1774874 w 2759590"/>
                <a:gd name="connsiteY26" fmla="*/ 2486449 h 2498371"/>
                <a:gd name="connsiteX27" fmla="*/ 1759157 w 2759590"/>
                <a:gd name="connsiteY27" fmla="*/ 2485365 h 2498371"/>
                <a:gd name="connsiteX28" fmla="*/ 1728266 w 2759590"/>
                <a:gd name="connsiteY28" fmla="*/ 2490785 h 2498371"/>
                <a:gd name="connsiteX29" fmla="*/ 1698459 w 2759590"/>
                <a:gd name="connsiteY29" fmla="*/ 2462062 h 2498371"/>
                <a:gd name="connsiteX30" fmla="*/ 1656730 w 2759590"/>
                <a:gd name="connsiteY30" fmla="*/ 2377518 h 2498371"/>
                <a:gd name="connsiteX31" fmla="*/ 1631800 w 2759590"/>
                <a:gd name="connsiteY31" fmla="*/ 2348795 h 2498371"/>
                <a:gd name="connsiteX32" fmla="*/ 1585193 w 2759590"/>
                <a:gd name="connsiteY32" fmla="*/ 2300020 h 2498371"/>
                <a:gd name="connsiteX33" fmla="*/ 1549966 w 2759590"/>
                <a:gd name="connsiteY33" fmla="*/ 2266419 h 2498371"/>
                <a:gd name="connsiteX34" fmla="*/ 1481681 w 2759590"/>
                <a:gd name="connsiteY34" fmla="*/ 2217644 h 2498371"/>
                <a:gd name="connsiteX35" fmla="*/ 1451874 w 2759590"/>
                <a:gd name="connsiteY35" fmla="*/ 2203553 h 2498371"/>
                <a:gd name="connsiteX36" fmla="*/ 1410144 w 2759590"/>
                <a:gd name="connsiteY36" fmla="*/ 2170495 h 2498371"/>
                <a:gd name="connsiteX37" fmla="*/ 1389550 w 2759590"/>
                <a:gd name="connsiteY37" fmla="*/ 2149900 h 2498371"/>
                <a:gd name="connsiteX38" fmla="*/ 1255147 w 2759590"/>
                <a:gd name="connsiteY38" fmla="*/ 2081615 h 2498371"/>
                <a:gd name="connsiteX39" fmla="*/ 1209082 w 2759590"/>
                <a:gd name="connsiteY39" fmla="*/ 2116300 h 2498371"/>
                <a:gd name="connsiteX40" fmla="*/ 1165184 w 2759590"/>
                <a:gd name="connsiteY40" fmla="*/ 2143939 h 2498371"/>
                <a:gd name="connsiteX41" fmla="*/ 1061131 w 2759590"/>
                <a:gd name="connsiteY41" fmla="*/ 2190546 h 2498371"/>
                <a:gd name="connsiteX42" fmla="*/ 1030782 w 2759590"/>
                <a:gd name="connsiteY42" fmla="*/ 2197592 h 2498371"/>
                <a:gd name="connsiteX43" fmla="*/ 999349 w 2759590"/>
                <a:gd name="connsiteY43" fmla="*/ 2216018 h 2498371"/>
                <a:gd name="connsiteX44" fmla="*/ 954367 w 2759590"/>
                <a:gd name="connsiteY44" fmla="*/ 2265335 h 2498371"/>
                <a:gd name="connsiteX45" fmla="*/ 929980 w 2759590"/>
                <a:gd name="connsiteY45" fmla="*/ 2294058 h 2498371"/>
                <a:gd name="connsiteX46" fmla="*/ 922934 w 2759590"/>
                <a:gd name="connsiteY46" fmla="*/ 2301104 h 2498371"/>
                <a:gd name="connsiteX47" fmla="*/ 914805 w 2759590"/>
                <a:gd name="connsiteY47" fmla="*/ 2308149 h 2498371"/>
                <a:gd name="connsiteX48" fmla="*/ 874159 w 2759590"/>
                <a:gd name="connsiteY48" fmla="*/ 2274548 h 2498371"/>
                <a:gd name="connsiteX49" fmla="*/ 835681 w 2759590"/>
                <a:gd name="connsiteY49" fmla="*/ 2290806 h 2498371"/>
                <a:gd name="connsiteX50" fmla="*/ 829720 w 2759590"/>
                <a:gd name="connsiteY50" fmla="*/ 2295142 h 2498371"/>
                <a:gd name="connsiteX51" fmla="*/ 765228 w 2759590"/>
                <a:gd name="connsiteY51" fmla="*/ 2329285 h 2498371"/>
                <a:gd name="connsiteX52" fmla="*/ 750053 w 2759590"/>
                <a:gd name="connsiteY52" fmla="*/ 2322781 h 2498371"/>
                <a:gd name="connsiteX53" fmla="*/ 722956 w 2759590"/>
                <a:gd name="connsiteY53" fmla="*/ 2285929 h 2498371"/>
                <a:gd name="connsiteX54" fmla="*/ 676349 w 2759590"/>
                <a:gd name="connsiteY54" fmla="*/ 2237154 h 2498371"/>
                <a:gd name="connsiteX55" fmla="*/ 632451 w 2759590"/>
                <a:gd name="connsiteY55" fmla="*/ 2205721 h 2498371"/>
                <a:gd name="connsiteX56" fmla="*/ 598308 w 2759590"/>
                <a:gd name="connsiteY56" fmla="*/ 2173204 h 2498371"/>
                <a:gd name="connsiteX57" fmla="*/ 584760 w 2759590"/>
                <a:gd name="connsiteY57" fmla="*/ 2217644 h 2498371"/>
                <a:gd name="connsiteX58" fmla="*/ 584760 w 2759590"/>
                <a:gd name="connsiteY58" fmla="*/ 2217644 h 2498371"/>
                <a:gd name="connsiteX59" fmla="*/ 583676 w 2759590"/>
                <a:gd name="connsiteY59" fmla="*/ 2219812 h 2498371"/>
                <a:gd name="connsiteX60" fmla="*/ 567418 w 2759590"/>
                <a:gd name="connsiteY60" fmla="*/ 2203011 h 2498371"/>
                <a:gd name="connsiteX61" fmla="*/ 497507 w 2759590"/>
                <a:gd name="connsiteY61" fmla="*/ 2166159 h 2498371"/>
                <a:gd name="connsiteX62" fmla="*/ 497507 w 2759590"/>
                <a:gd name="connsiteY62" fmla="*/ 2166159 h 2498371"/>
                <a:gd name="connsiteX63" fmla="*/ 449815 w 2759590"/>
                <a:gd name="connsiteY63" fmla="*/ 2133100 h 2498371"/>
                <a:gd name="connsiteX64" fmla="*/ 441144 w 2759590"/>
                <a:gd name="connsiteY64" fmla="*/ 2120093 h 2498371"/>
                <a:gd name="connsiteX65" fmla="*/ 43356 w 2759590"/>
                <a:gd name="connsiteY65" fmla="*/ 2128765 h 2498371"/>
                <a:gd name="connsiteX66" fmla="*/ 38478 w 2759590"/>
                <a:gd name="connsiteY66" fmla="*/ 2125513 h 2498371"/>
                <a:gd name="connsiteX67" fmla="*/ 35227 w 2759590"/>
                <a:gd name="connsiteY67" fmla="*/ 2122803 h 2498371"/>
                <a:gd name="connsiteX68" fmla="*/ 26013 w 2759590"/>
                <a:gd name="connsiteY68" fmla="*/ 2114132 h 2498371"/>
                <a:gd name="connsiteX69" fmla="*/ 13549 w 2759590"/>
                <a:gd name="connsiteY69" fmla="*/ 2098416 h 2498371"/>
                <a:gd name="connsiteX70" fmla="*/ 0 w 2759590"/>
                <a:gd name="connsiteY70" fmla="*/ 2062647 h 2498371"/>
                <a:gd name="connsiteX71" fmla="*/ 38478 w 2759590"/>
                <a:gd name="connsiteY71" fmla="*/ 2064273 h 2498371"/>
                <a:gd name="connsiteX72" fmla="*/ 140906 w 2759590"/>
                <a:gd name="connsiteY72" fmla="*/ 1979729 h 2498371"/>
                <a:gd name="connsiteX73" fmla="*/ 144700 w 2759590"/>
                <a:gd name="connsiteY73" fmla="*/ 1955342 h 2498371"/>
                <a:gd name="connsiteX74" fmla="*/ 146867 w 2759590"/>
                <a:gd name="connsiteY74" fmla="*/ 1939625 h 2498371"/>
                <a:gd name="connsiteX75" fmla="*/ 147409 w 2759590"/>
                <a:gd name="connsiteY75" fmla="*/ 1934748 h 2498371"/>
                <a:gd name="connsiteX76" fmla="*/ 147951 w 2759590"/>
                <a:gd name="connsiteY76" fmla="*/ 1924451 h 2498371"/>
                <a:gd name="connsiteX77" fmla="*/ 147951 w 2759590"/>
                <a:gd name="connsiteY77" fmla="*/ 1919573 h 2498371"/>
                <a:gd name="connsiteX78" fmla="*/ 147409 w 2759590"/>
                <a:gd name="connsiteY78" fmla="*/ 1909276 h 2498371"/>
                <a:gd name="connsiteX79" fmla="*/ 146867 w 2759590"/>
                <a:gd name="connsiteY79" fmla="*/ 1906025 h 2498371"/>
                <a:gd name="connsiteX80" fmla="*/ 143616 w 2759590"/>
                <a:gd name="connsiteY80" fmla="*/ 1894644 h 2498371"/>
                <a:gd name="connsiteX81" fmla="*/ 141448 w 2759590"/>
                <a:gd name="connsiteY81" fmla="*/ 1890850 h 2498371"/>
                <a:gd name="connsiteX82" fmla="*/ 137112 w 2759590"/>
                <a:gd name="connsiteY82" fmla="*/ 1884347 h 2498371"/>
                <a:gd name="connsiteX83" fmla="*/ 133861 w 2759590"/>
                <a:gd name="connsiteY83" fmla="*/ 1880553 h 2498371"/>
                <a:gd name="connsiteX84" fmla="*/ 127357 w 2759590"/>
                <a:gd name="connsiteY84" fmla="*/ 1875134 h 2498371"/>
                <a:gd name="connsiteX85" fmla="*/ 123022 w 2759590"/>
                <a:gd name="connsiteY85" fmla="*/ 1871882 h 2498371"/>
                <a:gd name="connsiteX86" fmla="*/ 121938 w 2759590"/>
                <a:gd name="connsiteY86" fmla="*/ 1871340 h 2498371"/>
                <a:gd name="connsiteX87" fmla="*/ 122480 w 2759590"/>
                <a:gd name="connsiteY87" fmla="*/ 1870798 h 2498371"/>
                <a:gd name="connsiteX88" fmla="*/ 125189 w 2759590"/>
                <a:gd name="connsiteY88" fmla="*/ 1867005 h 2498371"/>
                <a:gd name="connsiteX89" fmla="*/ 216778 w 2759590"/>
                <a:gd name="connsiteY89" fmla="*/ 1830152 h 2498371"/>
                <a:gd name="connsiteX90" fmla="*/ 282896 w 2759590"/>
                <a:gd name="connsiteY90" fmla="*/ 1801971 h 2498371"/>
                <a:gd name="connsiteX91" fmla="*/ 293193 w 2759590"/>
                <a:gd name="connsiteY91" fmla="*/ 1799803 h 2498371"/>
                <a:gd name="connsiteX92" fmla="*/ 326794 w 2759590"/>
                <a:gd name="connsiteY92" fmla="*/ 1778667 h 2498371"/>
                <a:gd name="connsiteX93" fmla="*/ 316497 w 2759590"/>
                <a:gd name="connsiteY93" fmla="*/ 1735312 h 2498371"/>
                <a:gd name="connsiteX94" fmla="*/ 311619 w 2759590"/>
                <a:gd name="connsiteY94" fmla="*/ 1728266 h 2498371"/>
                <a:gd name="connsiteX95" fmla="*/ 307825 w 2759590"/>
                <a:gd name="connsiteY95" fmla="*/ 1722847 h 2498371"/>
                <a:gd name="connsiteX96" fmla="*/ 314871 w 2759590"/>
                <a:gd name="connsiteY96" fmla="*/ 1713634 h 2498371"/>
                <a:gd name="connsiteX97" fmla="*/ 339258 w 2759590"/>
                <a:gd name="connsiteY97" fmla="*/ 1553218 h 2498371"/>
                <a:gd name="connsiteX98" fmla="*/ 346846 w 2759590"/>
                <a:gd name="connsiteY98" fmla="*/ 1548882 h 2498371"/>
                <a:gd name="connsiteX99" fmla="*/ 388033 w 2759590"/>
                <a:gd name="connsiteY99" fmla="*/ 1490352 h 2498371"/>
                <a:gd name="connsiteX100" fmla="*/ 340342 w 2759590"/>
                <a:gd name="connsiteY100" fmla="*/ 1459461 h 2498371"/>
                <a:gd name="connsiteX101" fmla="*/ 325168 w 2759590"/>
                <a:gd name="connsiteY101" fmla="*/ 1458377 h 2498371"/>
                <a:gd name="connsiteX102" fmla="*/ 306200 w 2759590"/>
                <a:gd name="connsiteY102" fmla="*/ 1456751 h 2498371"/>
                <a:gd name="connsiteX103" fmla="*/ 349555 w 2759590"/>
                <a:gd name="connsiteY103" fmla="*/ 1333730 h 2498371"/>
                <a:gd name="connsiteX104" fmla="*/ 350097 w 2759590"/>
                <a:gd name="connsiteY104" fmla="*/ 1315303 h 2498371"/>
                <a:gd name="connsiteX105" fmla="*/ 388033 w 2759590"/>
                <a:gd name="connsiteY105" fmla="*/ 1133751 h 2498371"/>
                <a:gd name="connsiteX106" fmla="*/ 436809 w 2759590"/>
                <a:gd name="connsiteY106" fmla="*/ 1094731 h 2498371"/>
                <a:gd name="connsiteX107" fmla="*/ 525688 w 2759590"/>
                <a:gd name="connsiteY107" fmla="*/ 1023194 h 2498371"/>
                <a:gd name="connsiteX108" fmla="*/ 592347 w 2759590"/>
                <a:gd name="connsiteY108" fmla="*/ 858985 h 2498371"/>
                <a:gd name="connsiteX109" fmla="*/ 593973 w 2759590"/>
                <a:gd name="connsiteY109" fmla="*/ 835681 h 2498371"/>
                <a:gd name="connsiteX110" fmla="*/ 598308 w 2759590"/>
                <a:gd name="connsiteY110" fmla="*/ 795577 h 2498371"/>
                <a:gd name="connsiteX111" fmla="*/ 600476 w 2759590"/>
                <a:gd name="connsiteY111" fmla="*/ 562540 h 2498371"/>
                <a:gd name="connsiteX112" fmla="*/ 533275 w 2759590"/>
                <a:gd name="connsiteY112" fmla="*/ 450357 h 2498371"/>
                <a:gd name="connsiteX113" fmla="*/ 505636 w 2759590"/>
                <a:gd name="connsiteY113" fmla="*/ 426512 h 2498371"/>
                <a:gd name="connsiteX114" fmla="*/ 412963 w 2759590"/>
                <a:gd name="connsiteY114" fmla="*/ 400498 h 2498371"/>
                <a:gd name="connsiteX115" fmla="*/ 412963 w 2759590"/>
                <a:gd name="connsiteY115" fmla="*/ 400498 h 2498371"/>
                <a:gd name="connsiteX116" fmla="*/ 394537 w 2759590"/>
                <a:gd name="connsiteY116" fmla="*/ 404292 h 2498371"/>
                <a:gd name="connsiteX117" fmla="*/ 389117 w 2759590"/>
                <a:gd name="connsiteY117" fmla="*/ 384240 h 2498371"/>
                <a:gd name="connsiteX118" fmla="*/ 427596 w 2759590"/>
                <a:gd name="connsiteY118" fmla="*/ 308367 h 2498371"/>
                <a:gd name="connsiteX119" fmla="*/ 577173 w 2759590"/>
                <a:gd name="connsiteY119" fmla="*/ 176674 h 2498371"/>
                <a:gd name="connsiteX120" fmla="*/ 638413 w 2759590"/>
                <a:gd name="connsiteY120" fmla="*/ 49859 h 2498371"/>
                <a:gd name="connsiteX121" fmla="*/ 635161 w 2759590"/>
                <a:gd name="connsiteY121" fmla="*/ 28181 h 2498371"/>
                <a:gd name="connsiteX122" fmla="*/ 644374 w 2759590"/>
                <a:gd name="connsiteY122" fmla="*/ 22220 h 2498371"/>
                <a:gd name="connsiteX123" fmla="*/ 646000 w 2759590"/>
                <a:gd name="connsiteY123" fmla="*/ 22220 h 2498371"/>
                <a:gd name="connsiteX124" fmla="*/ 653045 w 2759590"/>
                <a:gd name="connsiteY124" fmla="*/ 17342 h 2498371"/>
                <a:gd name="connsiteX125" fmla="*/ 661716 w 2759590"/>
                <a:gd name="connsiteY125" fmla="*/ 10839 h 2498371"/>
                <a:gd name="connsiteX126" fmla="*/ 662258 w 2759590"/>
                <a:gd name="connsiteY126" fmla="*/ 10297 h 2498371"/>
                <a:gd name="connsiteX127" fmla="*/ 670388 w 2759590"/>
                <a:gd name="connsiteY127" fmla="*/ 2710 h 2498371"/>
                <a:gd name="connsiteX128" fmla="*/ 673097 w 2759590"/>
                <a:gd name="connsiteY128" fmla="*/ 0 h 2498371"/>
                <a:gd name="connsiteX129" fmla="*/ 674723 w 2759590"/>
                <a:gd name="connsiteY129" fmla="*/ 1084 h 2498371"/>
                <a:gd name="connsiteX130" fmla="*/ 694233 w 2759590"/>
                <a:gd name="connsiteY130" fmla="*/ 17884 h 2498371"/>
                <a:gd name="connsiteX131" fmla="*/ 751137 w 2759590"/>
                <a:gd name="connsiteY131" fmla="*/ 60156 h 2498371"/>
                <a:gd name="connsiteX132" fmla="*/ 814545 w 2759590"/>
                <a:gd name="connsiteY132" fmla="*/ 121396 h 2498371"/>
                <a:gd name="connsiteX133" fmla="*/ 854107 w 2759590"/>
                <a:gd name="connsiteY133" fmla="*/ 168003 h 2498371"/>
                <a:gd name="connsiteX134" fmla="*/ 874701 w 2759590"/>
                <a:gd name="connsiteY134" fmla="*/ 163126 h 2498371"/>
                <a:gd name="connsiteX135" fmla="*/ 891502 w 2759590"/>
                <a:gd name="connsiteY135" fmla="*/ 158790 h 2498371"/>
                <a:gd name="connsiteX136" fmla="*/ 899631 w 2759590"/>
                <a:gd name="connsiteY136" fmla="*/ 158790 h 2498371"/>
                <a:gd name="connsiteX137" fmla="*/ 899631 w 2759590"/>
                <a:gd name="connsiteY137" fmla="*/ 172339 h 2498371"/>
                <a:gd name="connsiteX138" fmla="*/ 916973 w 2759590"/>
                <a:gd name="connsiteY138" fmla="*/ 246586 h 2498371"/>
                <a:gd name="connsiteX139" fmla="*/ 976045 w 2759590"/>
                <a:gd name="connsiteY139" fmla="*/ 252547 h 2498371"/>
                <a:gd name="connsiteX140" fmla="*/ 984716 w 2759590"/>
                <a:gd name="connsiteY140" fmla="*/ 256341 h 2498371"/>
                <a:gd name="connsiteX141" fmla="*/ 955451 w 2759590"/>
                <a:gd name="connsiteY141" fmla="*/ 327335 h 2498371"/>
                <a:gd name="connsiteX142" fmla="*/ 992303 w 2759590"/>
                <a:gd name="connsiteY142" fmla="*/ 423260 h 2498371"/>
                <a:gd name="connsiteX143" fmla="*/ 1023194 w 2759590"/>
                <a:gd name="connsiteY143" fmla="*/ 464990 h 2498371"/>
                <a:gd name="connsiteX144" fmla="*/ 1100151 w 2759590"/>
                <a:gd name="connsiteY144" fmla="*/ 518101 h 2498371"/>
                <a:gd name="connsiteX145" fmla="*/ 1128874 w 2759590"/>
                <a:gd name="connsiteY145" fmla="*/ 539237 h 2498371"/>
                <a:gd name="connsiteX146" fmla="*/ 1182527 w 2759590"/>
                <a:gd name="connsiteY146" fmla="*/ 570127 h 2498371"/>
                <a:gd name="connsiteX147" fmla="*/ 1200411 w 2759590"/>
                <a:gd name="connsiteY147" fmla="*/ 566334 h 2498371"/>
                <a:gd name="connsiteX148" fmla="*/ 1240515 w 2759590"/>
                <a:gd name="connsiteY148" fmla="*/ 528940 h 2498371"/>
                <a:gd name="connsiteX149" fmla="*/ 1241599 w 2759590"/>
                <a:gd name="connsiteY149" fmla="*/ 526772 h 2498371"/>
                <a:gd name="connsiteX150" fmla="*/ 1251896 w 2759590"/>
                <a:gd name="connsiteY150" fmla="*/ 531649 h 2498371"/>
                <a:gd name="connsiteX151" fmla="*/ 1295251 w 2759590"/>
                <a:gd name="connsiteY151" fmla="*/ 543572 h 2498371"/>
                <a:gd name="connsiteX152" fmla="*/ 1321807 w 2759590"/>
                <a:gd name="connsiteY152" fmla="*/ 543030 h 2498371"/>
                <a:gd name="connsiteX153" fmla="*/ 1323433 w 2759590"/>
                <a:gd name="connsiteY153" fmla="*/ 547908 h 2498371"/>
                <a:gd name="connsiteX154" fmla="*/ 1318555 w 2759590"/>
                <a:gd name="connsiteY154" fmla="*/ 551701 h 2498371"/>
                <a:gd name="connsiteX155" fmla="*/ 1316387 w 2759590"/>
                <a:gd name="connsiteY155" fmla="*/ 553327 h 2498371"/>
                <a:gd name="connsiteX156" fmla="*/ 1312594 w 2759590"/>
                <a:gd name="connsiteY156" fmla="*/ 557121 h 2498371"/>
                <a:gd name="connsiteX157" fmla="*/ 1310968 w 2759590"/>
                <a:gd name="connsiteY157" fmla="*/ 558747 h 2498371"/>
                <a:gd name="connsiteX158" fmla="*/ 1307174 w 2759590"/>
                <a:gd name="connsiteY158" fmla="*/ 563624 h 2498371"/>
                <a:gd name="connsiteX159" fmla="*/ 1306632 w 2759590"/>
                <a:gd name="connsiteY159" fmla="*/ 564708 h 2498371"/>
                <a:gd name="connsiteX160" fmla="*/ 1303381 w 2759590"/>
                <a:gd name="connsiteY160" fmla="*/ 570669 h 2498371"/>
                <a:gd name="connsiteX161" fmla="*/ 1303381 w 2759590"/>
                <a:gd name="connsiteY161" fmla="*/ 571211 h 2498371"/>
                <a:gd name="connsiteX162" fmla="*/ 1301213 w 2759590"/>
                <a:gd name="connsiteY162" fmla="*/ 577715 h 2498371"/>
                <a:gd name="connsiteX163" fmla="*/ 1301213 w 2759590"/>
                <a:gd name="connsiteY163" fmla="*/ 577715 h 2498371"/>
                <a:gd name="connsiteX164" fmla="*/ 1299587 w 2759590"/>
                <a:gd name="connsiteY164" fmla="*/ 604270 h 2498371"/>
                <a:gd name="connsiteX165" fmla="*/ 1319097 w 2759590"/>
                <a:gd name="connsiteY165" fmla="*/ 653045 h 2498371"/>
                <a:gd name="connsiteX166" fmla="*/ 1321807 w 2759590"/>
                <a:gd name="connsiteY166" fmla="*/ 656839 h 2498371"/>
                <a:gd name="connsiteX167" fmla="*/ 1322349 w 2759590"/>
                <a:gd name="connsiteY167" fmla="*/ 664426 h 2498371"/>
                <a:gd name="connsiteX168" fmla="*/ 1336439 w 2759590"/>
                <a:gd name="connsiteY168" fmla="*/ 736505 h 2498371"/>
                <a:gd name="connsiteX169" fmla="*/ 1370582 w 2759590"/>
                <a:gd name="connsiteY169" fmla="*/ 756015 h 2498371"/>
                <a:gd name="connsiteX170" fmla="*/ 1370582 w 2759590"/>
                <a:gd name="connsiteY170" fmla="*/ 756015 h 2498371"/>
                <a:gd name="connsiteX171" fmla="*/ 1375459 w 2759590"/>
                <a:gd name="connsiteY171" fmla="*/ 755473 h 2498371"/>
                <a:gd name="connsiteX172" fmla="*/ 1396595 w 2759590"/>
                <a:gd name="connsiteY172" fmla="*/ 786364 h 2498371"/>
                <a:gd name="connsiteX173" fmla="*/ 1403641 w 2759590"/>
                <a:gd name="connsiteY173" fmla="*/ 794493 h 2498371"/>
                <a:gd name="connsiteX174" fmla="*/ 1461629 w 2759590"/>
                <a:gd name="connsiteY174" fmla="*/ 823216 h 2498371"/>
                <a:gd name="connsiteX175" fmla="*/ 1472468 w 2759590"/>
                <a:gd name="connsiteY175" fmla="*/ 824300 h 2498371"/>
                <a:gd name="connsiteX176" fmla="*/ 1475178 w 2759590"/>
                <a:gd name="connsiteY176" fmla="*/ 830261 h 2498371"/>
                <a:gd name="connsiteX177" fmla="*/ 1490894 w 2759590"/>
                <a:gd name="connsiteY177" fmla="*/ 857901 h 2498371"/>
                <a:gd name="connsiteX178" fmla="*/ 1502275 w 2759590"/>
                <a:gd name="connsiteY178" fmla="*/ 869282 h 2498371"/>
                <a:gd name="connsiteX179" fmla="*/ 1544547 w 2759590"/>
                <a:gd name="connsiteY179" fmla="*/ 886082 h 2498371"/>
                <a:gd name="connsiteX180" fmla="*/ 1594406 w 2759590"/>
                <a:gd name="connsiteY180" fmla="*/ 858443 h 2498371"/>
                <a:gd name="connsiteX181" fmla="*/ 1611206 w 2759590"/>
                <a:gd name="connsiteY181" fmla="*/ 842726 h 2498371"/>
                <a:gd name="connsiteX182" fmla="*/ 1612290 w 2759590"/>
                <a:gd name="connsiteY182" fmla="*/ 842726 h 2498371"/>
                <a:gd name="connsiteX183" fmla="*/ 1614458 w 2759590"/>
                <a:gd name="connsiteY183" fmla="*/ 843810 h 2498371"/>
                <a:gd name="connsiteX184" fmla="*/ 1645349 w 2759590"/>
                <a:gd name="connsiteY184" fmla="*/ 854107 h 2498371"/>
                <a:gd name="connsiteX185" fmla="*/ 1678408 w 2759590"/>
                <a:gd name="connsiteY185" fmla="*/ 839475 h 2498371"/>
                <a:gd name="connsiteX186" fmla="*/ 1680575 w 2759590"/>
                <a:gd name="connsiteY186" fmla="*/ 837307 h 2498371"/>
                <a:gd name="connsiteX187" fmla="*/ 1687620 w 2759590"/>
                <a:gd name="connsiteY187" fmla="*/ 830804 h 2498371"/>
                <a:gd name="connsiteX188" fmla="*/ 1747234 w 2759590"/>
                <a:gd name="connsiteY188" fmla="*/ 867114 h 2498371"/>
                <a:gd name="connsiteX189" fmla="*/ 1766745 w 2759590"/>
                <a:gd name="connsiteY189" fmla="*/ 867656 h 2498371"/>
                <a:gd name="connsiteX190" fmla="*/ 1794384 w 2759590"/>
                <a:gd name="connsiteY190" fmla="*/ 868740 h 2498371"/>
                <a:gd name="connsiteX191" fmla="*/ 1830694 w 2759590"/>
                <a:gd name="connsiteY191" fmla="*/ 939735 h 2498371"/>
                <a:gd name="connsiteX192" fmla="*/ 1871340 w 2759590"/>
                <a:gd name="connsiteY192" fmla="*/ 989052 h 2498371"/>
                <a:gd name="connsiteX193" fmla="*/ 1926619 w 2759590"/>
                <a:gd name="connsiteY193" fmla="*/ 1026988 h 2498371"/>
                <a:gd name="connsiteX194" fmla="*/ 1966181 w 2759590"/>
                <a:gd name="connsiteY194" fmla="*/ 987426 h 2498371"/>
                <a:gd name="connsiteX195" fmla="*/ 1994904 w 2759590"/>
                <a:gd name="connsiteY195" fmla="*/ 973335 h 2498371"/>
                <a:gd name="connsiteX196" fmla="*/ 2030130 w 2759590"/>
                <a:gd name="connsiteY196" fmla="*/ 1004226 h 2498371"/>
                <a:gd name="connsiteX197" fmla="*/ 2105461 w 2759590"/>
                <a:gd name="connsiteY197" fmla="*/ 1056795 h 2498371"/>
                <a:gd name="connsiteX198" fmla="*/ 2144481 w 2759590"/>
                <a:gd name="connsiteY198" fmla="*/ 1056795 h 2498371"/>
                <a:gd name="connsiteX199" fmla="*/ 2199760 w 2759590"/>
                <a:gd name="connsiteY199" fmla="*/ 1058421 h 2498371"/>
                <a:gd name="connsiteX200" fmla="*/ 2224147 w 2759590"/>
                <a:gd name="connsiteY200" fmla="*/ 1066008 h 2498371"/>
                <a:gd name="connsiteX201" fmla="*/ 2301104 w 2759590"/>
                <a:gd name="connsiteY201" fmla="*/ 1115867 h 2498371"/>
                <a:gd name="connsiteX202" fmla="*/ 2301104 w 2759590"/>
                <a:gd name="connsiteY202" fmla="*/ 1115867 h 2498371"/>
                <a:gd name="connsiteX203" fmla="*/ 2302188 w 2759590"/>
                <a:gd name="connsiteY203" fmla="*/ 1115867 h 2498371"/>
                <a:gd name="connsiteX204" fmla="*/ 2301104 w 2759590"/>
                <a:gd name="connsiteY204" fmla="*/ 1147300 h 2498371"/>
                <a:gd name="connsiteX205" fmla="*/ 2348253 w 2759590"/>
                <a:gd name="connsiteY205" fmla="*/ 1180901 h 2498371"/>
                <a:gd name="connsiteX206" fmla="*/ 2371557 w 2759590"/>
                <a:gd name="connsiteY206" fmla="*/ 1192282 h 2498371"/>
                <a:gd name="connsiteX207" fmla="*/ 2407325 w 2759590"/>
                <a:gd name="connsiteY207" fmla="*/ 1205288 h 2498371"/>
                <a:gd name="connsiteX208" fmla="*/ 2443094 w 2759590"/>
                <a:gd name="connsiteY208" fmla="*/ 1191198 h 2498371"/>
                <a:gd name="connsiteX209" fmla="*/ 2469649 w 2759590"/>
                <a:gd name="connsiteY209" fmla="*/ 1163558 h 2498371"/>
                <a:gd name="connsiteX210" fmla="*/ 2485365 w 2759590"/>
                <a:gd name="connsiteY210" fmla="*/ 1153262 h 2498371"/>
                <a:gd name="connsiteX211" fmla="*/ 2514631 w 2759590"/>
                <a:gd name="connsiteY211" fmla="*/ 1153803 h 2498371"/>
                <a:gd name="connsiteX212" fmla="*/ 2544438 w 2759590"/>
                <a:gd name="connsiteY212" fmla="*/ 1154887 h 2498371"/>
                <a:gd name="connsiteX213" fmla="*/ 2608387 w 2759590"/>
                <a:gd name="connsiteY213" fmla="*/ 1122371 h 2498371"/>
                <a:gd name="connsiteX214" fmla="*/ 2620310 w 2759590"/>
                <a:gd name="connsiteY214" fmla="*/ 1104486 h 2498371"/>
                <a:gd name="connsiteX215" fmla="*/ 2647407 w 2759590"/>
                <a:gd name="connsiteY215" fmla="*/ 1022652 h 2498371"/>
                <a:gd name="connsiteX216" fmla="*/ 2652285 w 2759590"/>
                <a:gd name="connsiteY216" fmla="*/ 991762 h 2498371"/>
                <a:gd name="connsiteX217" fmla="*/ 2662040 w 2759590"/>
                <a:gd name="connsiteY217" fmla="*/ 989594 h 2498371"/>
                <a:gd name="connsiteX218" fmla="*/ 2689137 w 2759590"/>
                <a:gd name="connsiteY218" fmla="*/ 1007478 h 2498371"/>
                <a:gd name="connsiteX219" fmla="*/ 2717318 w 2759590"/>
                <a:gd name="connsiteY219" fmla="*/ 1029156 h 2498371"/>
                <a:gd name="connsiteX220" fmla="*/ 2717318 w 2759590"/>
                <a:gd name="connsiteY220" fmla="*/ 1029156 h 2498371"/>
                <a:gd name="connsiteX221" fmla="*/ 2759590 w 2759590"/>
                <a:gd name="connsiteY221" fmla="*/ 1067634 h 2498371"/>
                <a:gd name="connsiteX222" fmla="*/ 2755797 w 2759590"/>
                <a:gd name="connsiteY222" fmla="*/ 1088770 h 2498371"/>
                <a:gd name="connsiteX223" fmla="*/ 2755797 w 2759590"/>
                <a:gd name="connsiteY223" fmla="*/ 1089312 h 2498371"/>
                <a:gd name="connsiteX224" fmla="*/ 2752003 w 2759590"/>
                <a:gd name="connsiteY224" fmla="*/ 1102861 h 2498371"/>
                <a:gd name="connsiteX225" fmla="*/ 2746583 w 2759590"/>
                <a:gd name="connsiteY225" fmla="*/ 1118035 h 2498371"/>
                <a:gd name="connsiteX226" fmla="*/ 2707021 w 2759590"/>
                <a:gd name="connsiteY226" fmla="*/ 1167894 h 2498371"/>
                <a:gd name="connsiteX227" fmla="*/ 2676672 w 2759590"/>
                <a:gd name="connsiteY227" fmla="*/ 1204204 h 2498371"/>
                <a:gd name="connsiteX228" fmla="*/ 2660414 w 2759590"/>
                <a:gd name="connsiteY228" fmla="*/ 1230218 h 2498371"/>
                <a:gd name="connsiteX229" fmla="*/ 2622478 w 2759590"/>
                <a:gd name="connsiteY229" fmla="*/ 1295252 h 2498371"/>
                <a:gd name="connsiteX230" fmla="*/ 2619768 w 2759590"/>
                <a:gd name="connsiteY230" fmla="*/ 1301213 h 2498371"/>
                <a:gd name="connsiteX231" fmla="*/ 2618684 w 2759590"/>
                <a:gd name="connsiteY231" fmla="*/ 1303381 h 2498371"/>
                <a:gd name="connsiteX232" fmla="*/ 2615432 w 2759590"/>
                <a:gd name="connsiteY232" fmla="*/ 1308800 h 2498371"/>
                <a:gd name="connsiteX233" fmla="*/ 2613807 w 2759590"/>
                <a:gd name="connsiteY233" fmla="*/ 1311510 h 2498371"/>
                <a:gd name="connsiteX234" fmla="*/ 2610555 w 2759590"/>
                <a:gd name="connsiteY234" fmla="*/ 1318013 h 2498371"/>
                <a:gd name="connsiteX235" fmla="*/ 2608387 w 2759590"/>
                <a:gd name="connsiteY235" fmla="*/ 1321265 h 2498371"/>
                <a:gd name="connsiteX236" fmla="*/ 2604593 w 2759590"/>
                <a:gd name="connsiteY236" fmla="*/ 1328310 h 2498371"/>
                <a:gd name="connsiteX237" fmla="*/ 2602426 w 2759590"/>
                <a:gd name="connsiteY237" fmla="*/ 1332104 h 2498371"/>
                <a:gd name="connsiteX238" fmla="*/ 2598090 w 2759590"/>
                <a:gd name="connsiteY238" fmla="*/ 1339691 h 2498371"/>
                <a:gd name="connsiteX239" fmla="*/ 2595380 w 2759590"/>
                <a:gd name="connsiteY239" fmla="*/ 1344569 h 2498371"/>
                <a:gd name="connsiteX240" fmla="*/ 2591045 w 2759590"/>
                <a:gd name="connsiteY240" fmla="*/ 1352156 h 2498371"/>
                <a:gd name="connsiteX241" fmla="*/ 2587793 w 2759590"/>
                <a:gd name="connsiteY241" fmla="*/ 1357575 h 2498371"/>
                <a:gd name="connsiteX242" fmla="*/ 2583458 w 2759590"/>
                <a:gd name="connsiteY242" fmla="*/ 1364621 h 2498371"/>
                <a:gd name="connsiteX243" fmla="*/ 2579664 w 2759590"/>
                <a:gd name="connsiteY243" fmla="*/ 1371124 h 2498371"/>
                <a:gd name="connsiteX244" fmla="*/ 2576412 w 2759590"/>
                <a:gd name="connsiteY244" fmla="*/ 1376543 h 2498371"/>
                <a:gd name="connsiteX245" fmla="*/ 2571535 w 2759590"/>
                <a:gd name="connsiteY245" fmla="*/ 1384673 h 2498371"/>
                <a:gd name="connsiteX246" fmla="*/ 2569367 w 2759590"/>
                <a:gd name="connsiteY246" fmla="*/ 1387924 h 2498371"/>
                <a:gd name="connsiteX247" fmla="*/ 2520592 w 2759590"/>
                <a:gd name="connsiteY247" fmla="*/ 1467048 h 2498371"/>
                <a:gd name="connsiteX248" fmla="*/ 2518966 w 2759590"/>
                <a:gd name="connsiteY248" fmla="*/ 1467048 h 2498371"/>
                <a:gd name="connsiteX249" fmla="*/ 2517340 w 2759590"/>
                <a:gd name="connsiteY249" fmla="*/ 1471926 h 2498371"/>
                <a:gd name="connsiteX250" fmla="*/ 2513547 w 2759590"/>
                <a:gd name="connsiteY250" fmla="*/ 1478429 h 2498371"/>
                <a:gd name="connsiteX251" fmla="*/ 2507043 w 2759590"/>
                <a:gd name="connsiteY251" fmla="*/ 1488726 h 2498371"/>
                <a:gd name="connsiteX252" fmla="*/ 2508669 w 2759590"/>
                <a:gd name="connsiteY252" fmla="*/ 1496313 h 2498371"/>
                <a:gd name="connsiteX253" fmla="*/ 2465855 w 2759590"/>
                <a:gd name="connsiteY253" fmla="*/ 1594406 h 2498371"/>
                <a:gd name="connsiteX254" fmla="*/ 2460436 w 2759590"/>
                <a:gd name="connsiteY254" fmla="*/ 1607412 h 249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2759590" h="2498371">
                  <a:moveTo>
                    <a:pt x="2460436" y="1607412"/>
                  </a:moveTo>
                  <a:lnTo>
                    <a:pt x="2460436" y="1607412"/>
                  </a:lnTo>
                  <a:cubicBezTo>
                    <a:pt x="2460436" y="1607954"/>
                    <a:pt x="2460436" y="1607954"/>
                    <a:pt x="2459894" y="1608496"/>
                  </a:cubicBezTo>
                  <a:cubicBezTo>
                    <a:pt x="2457726" y="1613916"/>
                    <a:pt x="2455016" y="1618793"/>
                    <a:pt x="2452849" y="1624213"/>
                  </a:cubicBezTo>
                  <a:cubicBezTo>
                    <a:pt x="2442552" y="1646433"/>
                    <a:pt x="2436048" y="1664317"/>
                    <a:pt x="2430629" y="1680575"/>
                  </a:cubicBezTo>
                  <a:cubicBezTo>
                    <a:pt x="2420874" y="1707672"/>
                    <a:pt x="2415454" y="1723931"/>
                    <a:pt x="2397570" y="1742357"/>
                  </a:cubicBezTo>
                  <a:cubicBezTo>
                    <a:pt x="2387273" y="1753196"/>
                    <a:pt x="2373724" y="1764035"/>
                    <a:pt x="2360718" y="1774874"/>
                  </a:cubicBezTo>
                  <a:cubicBezTo>
                    <a:pt x="2328201" y="1801971"/>
                    <a:pt x="2297310" y="1827442"/>
                    <a:pt x="2297852" y="1861585"/>
                  </a:cubicBezTo>
                  <a:cubicBezTo>
                    <a:pt x="2297852" y="1867547"/>
                    <a:pt x="2298394" y="1872966"/>
                    <a:pt x="2298936" y="1878385"/>
                  </a:cubicBezTo>
                  <a:cubicBezTo>
                    <a:pt x="2300562" y="1894102"/>
                    <a:pt x="2302188" y="1905483"/>
                    <a:pt x="2270213" y="1951548"/>
                  </a:cubicBezTo>
                  <a:cubicBezTo>
                    <a:pt x="2239322" y="1997614"/>
                    <a:pt x="2230651" y="2017666"/>
                    <a:pt x="2222521" y="2037176"/>
                  </a:cubicBezTo>
                  <a:cubicBezTo>
                    <a:pt x="2218728" y="2046389"/>
                    <a:pt x="2214392" y="2056144"/>
                    <a:pt x="2207347" y="2069692"/>
                  </a:cubicBezTo>
                  <a:cubicBezTo>
                    <a:pt x="2200844" y="2082157"/>
                    <a:pt x="2193798" y="2098416"/>
                    <a:pt x="2185669" y="2117926"/>
                  </a:cubicBezTo>
                  <a:cubicBezTo>
                    <a:pt x="2175372" y="2141771"/>
                    <a:pt x="2155862" y="2189463"/>
                    <a:pt x="2142855" y="2204095"/>
                  </a:cubicBezTo>
                  <a:cubicBezTo>
                    <a:pt x="2132558" y="2201385"/>
                    <a:pt x="2120636" y="2200843"/>
                    <a:pt x="2108171" y="2201385"/>
                  </a:cubicBezTo>
                  <a:cubicBezTo>
                    <a:pt x="2095706" y="2201927"/>
                    <a:pt x="2082699" y="2203553"/>
                    <a:pt x="2070235" y="2205179"/>
                  </a:cubicBezTo>
                  <a:cubicBezTo>
                    <a:pt x="2057770" y="2206805"/>
                    <a:pt x="2046389" y="2208431"/>
                    <a:pt x="2035550" y="2208973"/>
                  </a:cubicBezTo>
                  <a:cubicBezTo>
                    <a:pt x="1995988" y="2210057"/>
                    <a:pt x="1958593" y="2253954"/>
                    <a:pt x="1914154" y="2319530"/>
                  </a:cubicBezTo>
                  <a:lnTo>
                    <a:pt x="1910360" y="2324949"/>
                  </a:lnTo>
                  <a:lnTo>
                    <a:pt x="1910360" y="2324949"/>
                  </a:lnTo>
                  <a:cubicBezTo>
                    <a:pt x="1906025" y="2330911"/>
                    <a:pt x="1893018" y="2351504"/>
                    <a:pt x="1811726" y="2498372"/>
                  </a:cubicBezTo>
                  <a:cubicBezTo>
                    <a:pt x="1811184" y="2497830"/>
                    <a:pt x="1810100" y="2497830"/>
                    <a:pt x="1809558" y="2497288"/>
                  </a:cubicBezTo>
                  <a:cubicBezTo>
                    <a:pt x="1808475" y="2496746"/>
                    <a:pt x="1807391" y="2496204"/>
                    <a:pt x="1806307" y="2495662"/>
                  </a:cubicBezTo>
                  <a:cubicBezTo>
                    <a:pt x="1801971" y="2494036"/>
                    <a:pt x="1798178" y="2492410"/>
                    <a:pt x="1793842" y="2490785"/>
                  </a:cubicBezTo>
                  <a:cubicBezTo>
                    <a:pt x="1792758" y="2490243"/>
                    <a:pt x="1791674" y="2490243"/>
                    <a:pt x="1790590" y="2489701"/>
                  </a:cubicBezTo>
                  <a:cubicBezTo>
                    <a:pt x="1786255" y="2488617"/>
                    <a:pt x="1781919" y="2487533"/>
                    <a:pt x="1778125" y="2486991"/>
                  </a:cubicBezTo>
                  <a:cubicBezTo>
                    <a:pt x="1777041" y="2486991"/>
                    <a:pt x="1775958" y="2486449"/>
                    <a:pt x="1774874" y="2486449"/>
                  </a:cubicBezTo>
                  <a:cubicBezTo>
                    <a:pt x="1769454" y="2485907"/>
                    <a:pt x="1764577" y="2485365"/>
                    <a:pt x="1759157" y="2485365"/>
                  </a:cubicBezTo>
                  <a:cubicBezTo>
                    <a:pt x="1746151" y="2485907"/>
                    <a:pt x="1735312" y="2488075"/>
                    <a:pt x="1728266" y="2490785"/>
                  </a:cubicBezTo>
                  <a:cubicBezTo>
                    <a:pt x="1717970" y="2488617"/>
                    <a:pt x="1699543" y="2482114"/>
                    <a:pt x="1698459" y="2462062"/>
                  </a:cubicBezTo>
                  <a:cubicBezTo>
                    <a:pt x="1697376" y="2416538"/>
                    <a:pt x="1675156" y="2394860"/>
                    <a:pt x="1656730" y="2377518"/>
                  </a:cubicBezTo>
                  <a:cubicBezTo>
                    <a:pt x="1647517" y="2368847"/>
                    <a:pt x="1638845" y="2360718"/>
                    <a:pt x="1631800" y="2348795"/>
                  </a:cubicBezTo>
                  <a:cubicBezTo>
                    <a:pt x="1615542" y="2323323"/>
                    <a:pt x="1599283" y="2310858"/>
                    <a:pt x="1585193" y="2300020"/>
                  </a:cubicBezTo>
                  <a:cubicBezTo>
                    <a:pt x="1573812" y="2291349"/>
                    <a:pt x="1562973" y="2282677"/>
                    <a:pt x="1549966" y="2266419"/>
                  </a:cubicBezTo>
                  <a:cubicBezTo>
                    <a:pt x="1525036" y="2234444"/>
                    <a:pt x="1502275" y="2225773"/>
                    <a:pt x="1481681" y="2217644"/>
                  </a:cubicBezTo>
                  <a:cubicBezTo>
                    <a:pt x="1471926" y="2213850"/>
                    <a:pt x="1462713" y="2210057"/>
                    <a:pt x="1451874" y="2203553"/>
                  </a:cubicBezTo>
                  <a:cubicBezTo>
                    <a:pt x="1428570" y="2189463"/>
                    <a:pt x="1423151" y="2183501"/>
                    <a:pt x="1410144" y="2170495"/>
                  </a:cubicBezTo>
                  <a:cubicBezTo>
                    <a:pt x="1404725" y="2165075"/>
                    <a:pt x="1398221" y="2158572"/>
                    <a:pt x="1389550" y="2149900"/>
                  </a:cubicBezTo>
                  <a:cubicBezTo>
                    <a:pt x="1358117" y="2121177"/>
                    <a:pt x="1295251" y="2080531"/>
                    <a:pt x="1255147" y="2081615"/>
                  </a:cubicBezTo>
                  <a:cubicBezTo>
                    <a:pt x="1226424" y="2082157"/>
                    <a:pt x="1215044" y="2104377"/>
                    <a:pt x="1209082" y="2116300"/>
                  </a:cubicBezTo>
                  <a:cubicBezTo>
                    <a:pt x="1202037" y="2129849"/>
                    <a:pt x="1196617" y="2140145"/>
                    <a:pt x="1165184" y="2143939"/>
                  </a:cubicBezTo>
                  <a:cubicBezTo>
                    <a:pt x="1092022" y="2152068"/>
                    <a:pt x="1071428" y="2154236"/>
                    <a:pt x="1061131" y="2190546"/>
                  </a:cubicBezTo>
                  <a:cubicBezTo>
                    <a:pt x="1053001" y="2191089"/>
                    <a:pt x="1042704" y="2193256"/>
                    <a:pt x="1030782" y="2197592"/>
                  </a:cubicBezTo>
                  <a:cubicBezTo>
                    <a:pt x="1019401" y="2201385"/>
                    <a:pt x="1009104" y="2207889"/>
                    <a:pt x="999349" y="2216018"/>
                  </a:cubicBezTo>
                  <a:cubicBezTo>
                    <a:pt x="983090" y="2229567"/>
                    <a:pt x="968458" y="2247993"/>
                    <a:pt x="954367" y="2265335"/>
                  </a:cubicBezTo>
                  <a:cubicBezTo>
                    <a:pt x="945696" y="2275632"/>
                    <a:pt x="937567" y="2285929"/>
                    <a:pt x="929980" y="2294058"/>
                  </a:cubicBezTo>
                  <a:cubicBezTo>
                    <a:pt x="927270" y="2296768"/>
                    <a:pt x="925102" y="2298936"/>
                    <a:pt x="922934" y="2301104"/>
                  </a:cubicBezTo>
                  <a:cubicBezTo>
                    <a:pt x="920225" y="2303813"/>
                    <a:pt x="917515" y="2305981"/>
                    <a:pt x="914805" y="2308149"/>
                  </a:cubicBezTo>
                  <a:cubicBezTo>
                    <a:pt x="910470" y="2296226"/>
                    <a:pt x="900715" y="2274006"/>
                    <a:pt x="874159" y="2274548"/>
                  </a:cubicBezTo>
                  <a:cubicBezTo>
                    <a:pt x="862778" y="2274548"/>
                    <a:pt x="851397" y="2279426"/>
                    <a:pt x="835681" y="2290806"/>
                  </a:cubicBezTo>
                  <a:lnTo>
                    <a:pt x="829720" y="2295142"/>
                  </a:lnTo>
                  <a:cubicBezTo>
                    <a:pt x="810751" y="2309233"/>
                    <a:pt x="784196" y="2328743"/>
                    <a:pt x="765228" y="2329285"/>
                  </a:cubicBezTo>
                  <a:cubicBezTo>
                    <a:pt x="760892" y="2329285"/>
                    <a:pt x="755473" y="2328743"/>
                    <a:pt x="750053" y="2322781"/>
                  </a:cubicBezTo>
                  <a:cubicBezTo>
                    <a:pt x="736505" y="2307607"/>
                    <a:pt x="729459" y="2296768"/>
                    <a:pt x="722956" y="2285929"/>
                  </a:cubicBezTo>
                  <a:cubicBezTo>
                    <a:pt x="712659" y="2269129"/>
                    <a:pt x="702904" y="2253412"/>
                    <a:pt x="676349" y="2237154"/>
                  </a:cubicBezTo>
                  <a:cubicBezTo>
                    <a:pt x="643832" y="2216018"/>
                    <a:pt x="632451" y="2205721"/>
                    <a:pt x="632451" y="2205721"/>
                  </a:cubicBezTo>
                  <a:lnTo>
                    <a:pt x="598308" y="2173204"/>
                  </a:lnTo>
                  <a:lnTo>
                    <a:pt x="584760" y="2217644"/>
                  </a:lnTo>
                  <a:lnTo>
                    <a:pt x="584760" y="2217644"/>
                  </a:lnTo>
                  <a:cubicBezTo>
                    <a:pt x="584760" y="2218186"/>
                    <a:pt x="584218" y="2219270"/>
                    <a:pt x="583676" y="2219812"/>
                  </a:cubicBezTo>
                  <a:cubicBezTo>
                    <a:pt x="577715" y="2216018"/>
                    <a:pt x="573379" y="2210598"/>
                    <a:pt x="567418" y="2203011"/>
                  </a:cubicBezTo>
                  <a:cubicBezTo>
                    <a:pt x="555495" y="2187837"/>
                    <a:pt x="538153" y="2165617"/>
                    <a:pt x="497507" y="2166159"/>
                  </a:cubicBezTo>
                  <a:cubicBezTo>
                    <a:pt x="497507" y="2166159"/>
                    <a:pt x="497507" y="2166159"/>
                    <a:pt x="497507" y="2166159"/>
                  </a:cubicBezTo>
                  <a:cubicBezTo>
                    <a:pt x="476913" y="2166701"/>
                    <a:pt x="455235" y="2141771"/>
                    <a:pt x="449815" y="2133100"/>
                  </a:cubicBezTo>
                  <a:lnTo>
                    <a:pt x="441144" y="2120093"/>
                  </a:lnTo>
                  <a:lnTo>
                    <a:pt x="43356" y="2128765"/>
                  </a:lnTo>
                  <a:cubicBezTo>
                    <a:pt x="41730" y="2127681"/>
                    <a:pt x="40104" y="2126597"/>
                    <a:pt x="38478" y="2125513"/>
                  </a:cubicBezTo>
                  <a:cubicBezTo>
                    <a:pt x="37394" y="2124429"/>
                    <a:pt x="36310" y="2123887"/>
                    <a:pt x="35227" y="2122803"/>
                  </a:cubicBezTo>
                  <a:cubicBezTo>
                    <a:pt x="31975" y="2120093"/>
                    <a:pt x="28723" y="2117384"/>
                    <a:pt x="26013" y="2114132"/>
                  </a:cubicBezTo>
                  <a:cubicBezTo>
                    <a:pt x="21136" y="2108713"/>
                    <a:pt x="16800" y="2103293"/>
                    <a:pt x="13549" y="2098416"/>
                  </a:cubicBezTo>
                  <a:cubicBezTo>
                    <a:pt x="3252" y="2083241"/>
                    <a:pt x="0" y="2069151"/>
                    <a:pt x="0" y="2062647"/>
                  </a:cubicBezTo>
                  <a:cubicBezTo>
                    <a:pt x="12465" y="2063731"/>
                    <a:pt x="24929" y="2064815"/>
                    <a:pt x="38478" y="2064273"/>
                  </a:cubicBezTo>
                  <a:cubicBezTo>
                    <a:pt x="112725" y="2062647"/>
                    <a:pt x="135487" y="2017666"/>
                    <a:pt x="140906" y="1979729"/>
                  </a:cubicBezTo>
                  <a:cubicBezTo>
                    <a:pt x="141990" y="1970516"/>
                    <a:pt x="143616" y="1962929"/>
                    <a:pt x="144700" y="1955342"/>
                  </a:cubicBezTo>
                  <a:cubicBezTo>
                    <a:pt x="145784" y="1949922"/>
                    <a:pt x="146325" y="1944503"/>
                    <a:pt x="146867" y="1939625"/>
                  </a:cubicBezTo>
                  <a:cubicBezTo>
                    <a:pt x="146867" y="1938000"/>
                    <a:pt x="147409" y="1936374"/>
                    <a:pt x="147409" y="1934748"/>
                  </a:cubicBezTo>
                  <a:cubicBezTo>
                    <a:pt x="147951" y="1930954"/>
                    <a:pt x="147951" y="1927702"/>
                    <a:pt x="147951" y="1924451"/>
                  </a:cubicBezTo>
                  <a:cubicBezTo>
                    <a:pt x="147951" y="1922825"/>
                    <a:pt x="147951" y="1921199"/>
                    <a:pt x="147951" y="1919573"/>
                  </a:cubicBezTo>
                  <a:cubicBezTo>
                    <a:pt x="147951" y="1916322"/>
                    <a:pt x="147409" y="1912528"/>
                    <a:pt x="147409" y="1909276"/>
                  </a:cubicBezTo>
                  <a:cubicBezTo>
                    <a:pt x="147409" y="1908193"/>
                    <a:pt x="147409" y="1907109"/>
                    <a:pt x="146867" y="1906025"/>
                  </a:cubicBezTo>
                  <a:cubicBezTo>
                    <a:pt x="146325" y="1902231"/>
                    <a:pt x="145242" y="1898438"/>
                    <a:pt x="143616" y="1894644"/>
                  </a:cubicBezTo>
                  <a:cubicBezTo>
                    <a:pt x="143074" y="1893560"/>
                    <a:pt x="142532" y="1892476"/>
                    <a:pt x="141448" y="1890850"/>
                  </a:cubicBezTo>
                  <a:cubicBezTo>
                    <a:pt x="140364" y="1888683"/>
                    <a:pt x="138738" y="1886515"/>
                    <a:pt x="137112" y="1884347"/>
                  </a:cubicBezTo>
                  <a:cubicBezTo>
                    <a:pt x="136028" y="1883263"/>
                    <a:pt x="134945" y="1881637"/>
                    <a:pt x="133861" y="1880553"/>
                  </a:cubicBezTo>
                  <a:cubicBezTo>
                    <a:pt x="131693" y="1878927"/>
                    <a:pt x="129525" y="1876760"/>
                    <a:pt x="127357" y="1875134"/>
                  </a:cubicBezTo>
                  <a:cubicBezTo>
                    <a:pt x="125731" y="1874050"/>
                    <a:pt x="124648" y="1872966"/>
                    <a:pt x="123022" y="1871882"/>
                  </a:cubicBezTo>
                  <a:cubicBezTo>
                    <a:pt x="122480" y="1871882"/>
                    <a:pt x="122480" y="1871340"/>
                    <a:pt x="121938" y="1871340"/>
                  </a:cubicBezTo>
                  <a:cubicBezTo>
                    <a:pt x="121938" y="1871340"/>
                    <a:pt x="121938" y="1870798"/>
                    <a:pt x="122480" y="1870798"/>
                  </a:cubicBezTo>
                  <a:cubicBezTo>
                    <a:pt x="123564" y="1869172"/>
                    <a:pt x="125189" y="1867547"/>
                    <a:pt x="125189" y="1867005"/>
                  </a:cubicBezTo>
                  <a:cubicBezTo>
                    <a:pt x="142532" y="1863211"/>
                    <a:pt x="172881" y="1850204"/>
                    <a:pt x="216778" y="1830152"/>
                  </a:cubicBezTo>
                  <a:cubicBezTo>
                    <a:pt x="243334" y="1818230"/>
                    <a:pt x="273141" y="1804681"/>
                    <a:pt x="282896" y="1801971"/>
                  </a:cubicBezTo>
                  <a:cubicBezTo>
                    <a:pt x="287232" y="1800887"/>
                    <a:pt x="290483" y="1800345"/>
                    <a:pt x="293193" y="1799803"/>
                  </a:cubicBezTo>
                  <a:cubicBezTo>
                    <a:pt x="304574" y="1797635"/>
                    <a:pt x="319748" y="1794926"/>
                    <a:pt x="326794" y="1778667"/>
                  </a:cubicBezTo>
                  <a:cubicBezTo>
                    <a:pt x="333839" y="1761867"/>
                    <a:pt x="325168" y="1748860"/>
                    <a:pt x="316497" y="1735312"/>
                  </a:cubicBezTo>
                  <a:lnTo>
                    <a:pt x="311619" y="1728266"/>
                  </a:lnTo>
                  <a:cubicBezTo>
                    <a:pt x="310535" y="1726099"/>
                    <a:pt x="308909" y="1724473"/>
                    <a:pt x="307825" y="1722847"/>
                  </a:cubicBezTo>
                  <a:cubicBezTo>
                    <a:pt x="309993" y="1720137"/>
                    <a:pt x="312161" y="1716886"/>
                    <a:pt x="314871" y="1713634"/>
                  </a:cubicBezTo>
                  <a:cubicBezTo>
                    <a:pt x="333839" y="1688162"/>
                    <a:pt x="340884" y="1638845"/>
                    <a:pt x="339258" y="1553218"/>
                  </a:cubicBezTo>
                  <a:lnTo>
                    <a:pt x="346846" y="1548882"/>
                  </a:lnTo>
                  <a:cubicBezTo>
                    <a:pt x="378820" y="1530998"/>
                    <a:pt x="392911" y="1510946"/>
                    <a:pt x="388033" y="1490352"/>
                  </a:cubicBezTo>
                  <a:cubicBezTo>
                    <a:pt x="383698" y="1471384"/>
                    <a:pt x="367439" y="1461087"/>
                    <a:pt x="340342" y="1459461"/>
                  </a:cubicBezTo>
                  <a:lnTo>
                    <a:pt x="325168" y="1458377"/>
                  </a:lnTo>
                  <a:cubicBezTo>
                    <a:pt x="319206" y="1457835"/>
                    <a:pt x="312161" y="1457293"/>
                    <a:pt x="306200" y="1456751"/>
                  </a:cubicBezTo>
                  <a:cubicBezTo>
                    <a:pt x="323000" y="1428570"/>
                    <a:pt x="351723" y="1372750"/>
                    <a:pt x="349555" y="1333730"/>
                  </a:cubicBezTo>
                  <a:cubicBezTo>
                    <a:pt x="349555" y="1328852"/>
                    <a:pt x="349555" y="1322891"/>
                    <a:pt x="350097" y="1315303"/>
                  </a:cubicBezTo>
                  <a:cubicBezTo>
                    <a:pt x="352807" y="1263277"/>
                    <a:pt x="367981" y="1155429"/>
                    <a:pt x="388033" y="1133751"/>
                  </a:cubicBezTo>
                  <a:cubicBezTo>
                    <a:pt x="401582" y="1119119"/>
                    <a:pt x="417299" y="1108280"/>
                    <a:pt x="436809" y="1094731"/>
                  </a:cubicBezTo>
                  <a:cubicBezTo>
                    <a:pt x="460654" y="1078473"/>
                    <a:pt x="489919" y="1057879"/>
                    <a:pt x="525688" y="1023194"/>
                  </a:cubicBezTo>
                  <a:cubicBezTo>
                    <a:pt x="586928" y="963580"/>
                    <a:pt x="590179" y="903424"/>
                    <a:pt x="592347" y="858985"/>
                  </a:cubicBezTo>
                  <a:cubicBezTo>
                    <a:pt x="592889" y="851397"/>
                    <a:pt x="592889" y="843810"/>
                    <a:pt x="593973" y="835681"/>
                  </a:cubicBezTo>
                  <a:cubicBezTo>
                    <a:pt x="594515" y="826468"/>
                    <a:pt x="596141" y="812377"/>
                    <a:pt x="598308" y="795577"/>
                  </a:cubicBezTo>
                  <a:cubicBezTo>
                    <a:pt x="609147" y="698027"/>
                    <a:pt x="617277" y="606980"/>
                    <a:pt x="600476" y="562540"/>
                  </a:cubicBezTo>
                  <a:cubicBezTo>
                    <a:pt x="579340" y="505094"/>
                    <a:pt x="557662" y="479623"/>
                    <a:pt x="533275" y="450357"/>
                  </a:cubicBezTo>
                  <a:cubicBezTo>
                    <a:pt x="525146" y="441144"/>
                    <a:pt x="515933" y="433015"/>
                    <a:pt x="505636" y="426512"/>
                  </a:cubicBezTo>
                  <a:cubicBezTo>
                    <a:pt x="474745" y="407002"/>
                    <a:pt x="436809" y="399956"/>
                    <a:pt x="412963" y="400498"/>
                  </a:cubicBezTo>
                  <a:cubicBezTo>
                    <a:pt x="412963" y="400498"/>
                    <a:pt x="412963" y="400498"/>
                    <a:pt x="412963" y="400498"/>
                  </a:cubicBezTo>
                  <a:cubicBezTo>
                    <a:pt x="405918" y="401040"/>
                    <a:pt x="399414" y="402666"/>
                    <a:pt x="394537" y="404292"/>
                  </a:cubicBezTo>
                  <a:cubicBezTo>
                    <a:pt x="392911" y="400498"/>
                    <a:pt x="391285" y="393995"/>
                    <a:pt x="389117" y="384240"/>
                  </a:cubicBezTo>
                  <a:cubicBezTo>
                    <a:pt x="378278" y="333297"/>
                    <a:pt x="380446" y="328419"/>
                    <a:pt x="427596" y="308367"/>
                  </a:cubicBezTo>
                  <a:cubicBezTo>
                    <a:pt x="475287" y="287231"/>
                    <a:pt x="525688" y="243334"/>
                    <a:pt x="577173" y="176674"/>
                  </a:cubicBezTo>
                  <a:cubicBezTo>
                    <a:pt x="583676" y="168545"/>
                    <a:pt x="639497" y="94841"/>
                    <a:pt x="638413" y="49859"/>
                  </a:cubicBezTo>
                  <a:cubicBezTo>
                    <a:pt x="638413" y="40646"/>
                    <a:pt x="636245" y="33601"/>
                    <a:pt x="635161" y="28181"/>
                  </a:cubicBezTo>
                  <a:cubicBezTo>
                    <a:pt x="636787" y="26555"/>
                    <a:pt x="640038" y="24388"/>
                    <a:pt x="644374" y="22220"/>
                  </a:cubicBezTo>
                  <a:lnTo>
                    <a:pt x="646000" y="22220"/>
                  </a:lnTo>
                  <a:lnTo>
                    <a:pt x="653045" y="17342"/>
                  </a:lnTo>
                  <a:cubicBezTo>
                    <a:pt x="656297" y="15175"/>
                    <a:pt x="659006" y="13007"/>
                    <a:pt x="661716" y="10839"/>
                  </a:cubicBezTo>
                  <a:cubicBezTo>
                    <a:pt x="661716" y="10839"/>
                    <a:pt x="662258" y="10297"/>
                    <a:pt x="662258" y="10297"/>
                  </a:cubicBezTo>
                  <a:cubicBezTo>
                    <a:pt x="665510" y="7587"/>
                    <a:pt x="667678" y="4877"/>
                    <a:pt x="670388" y="2710"/>
                  </a:cubicBezTo>
                  <a:cubicBezTo>
                    <a:pt x="671471" y="1626"/>
                    <a:pt x="672555" y="1084"/>
                    <a:pt x="673097" y="0"/>
                  </a:cubicBezTo>
                  <a:cubicBezTo>
                    <a:pt x="673639" y="542"/>
                    <a:pt x="674181" y="1084"/>
                    <a:pt x="674723" y="1084"/>
                  </a:cubicBezTo>
                  <a:cubicBezTo>
                    <a:pt x="681226" y="5961"/>
                    <a:pt x="688272" y="13007"/>
                    <a:pt x="694233" y="17884"/>
                  </a:cubicBezTo>
                  <a:cubicBezTo>
                    <a:pt x="711034" y="33059"/>
                    <a:pt x="730002" y="50401"/>
                    <a:pt x="751137" y="60156"/>
                  </a:cubicBezTo>
                  <a:cubicBezTo>
                    <a:pt x="785822" y="75872"/>
                    <a:pt x="814003" y="102970"/>
                    <a:pt x="814545" y="121396"/>
                  </a:cubicBezTo>
                  <a:cubicBezTo>
                    <a:pt x="816713" y="164210"/>
                    <a:pt x="842726" y="168003"/>
                    <a:pt x="854107" y="168003"/>
                  </a:cubicBezTo>
                  <a:cubicBezTo>
                    <a:pt x="861694" y="168003"/>
                    <a:pt x="868740" y="165294"/>
                    <a:pt x="874701" y="163126"/>
                  </a:cubicBezTo>
                  <a:cubicBezTo>
                    <a:pt x="880663" y="160958"/>
                    <a:pt x="886082" y="159332"/>
                    <a:pt x="891502" y="158790"/>
                  </a:cubicBezTo>
                  <a:cubicBezTo>
                    <a:pt x="896921" y="158790"/>
                    <a:pt x="899631" y="159332"/>
                    <a:pt x="899631" y="158790"/>
                  </a:cubicBezTo>
                  <a:cubicBezTo>
                    <a:pt x="899631" y="159332"/>
                    <a:pt x="901257" y="162584"/>
                    <a:pt x="899631" y="172339"/>
                  </a:cubicBezTo>
                  <a:cubicBezTo>
                    <a:pt x="896379" y="195643"/>
                    <a:pt x="900715" y="228159"/>
                    <a:pt x="916973" y="246586"/>
                  </a:cubicBezTo>
                  <a:cubicBezTo>
                    <a:pt x="932148" y="263386"/>
                    <a:pt x="954367" y="267180"/>
                    <a:pt x="976045" y="252547"/>
                  </a:cubicBezTo>
                  <a:cubicBezTo>
                    <a:pt x="978755" y="253089"/>
                    <a:pt x="982007" y="254715"/>
                    <a:pt x="984716" y="256341"/>
                  </a:cubicBezTo>
                  <a:cubicBezTo>
                    <a:pt x="967374" y="274225"/>
                    <a:pt x="956535" y="299696"/>
                    <a:pt x="955451" y="327335"/>
                  </a:cubicBezTo>
                  <a:cubicBezTo>
                    <a:pt x="953825" y="362020"/>
                    <a:pt x="966832" y="396163"/>
                    <a:pt x="992303" y="423260"/>
                  </a:cubicBezTo>
                  <a:cubicBezTo>
                    <a:pt x="1005852" y="437893"/>
                    <a:pt x="1015065" y="452525"/>
                    <a:pt x="1023194" y="464990"/>
                  </a:cubicBezTo>
                  <a:cubicBezTo>
                    <a:pt x="1039453" y="490461"/>
                    <a:pt x="1057337" y="519185"/>
                    <a:pt x="1100151" y="518101"/>
                  </a:cubicBezTo>
                  <a:cubicBezTo>
                    <a:pt x="1108280" y="518101"/>
                    <a:pt x="1119119" y="529481"/>
                    <a:pt x="1128874" y="539237"/>
                  </a:cubicBezTo>
                  <a:cubicBezTo>
                    <a:pt x="1142964" y="553869"/>
                    <a:pt x="1158681" y="570669"/>
                    <a:pt x="1182527" y="570127"/>
                  </a:cubicBezTo>
                  <a:cubicBezTo>
                    <a:pt x="1189030" y="570127"/>
                    <a:pt x="1195533" y="568502"/>
                    <a:pt x="1200411" y="566334"/>
                  </a:cubicBezTo>
                  <a:cubicBezTo>
                    <a:pt x="1222631" y="557121"/>
                    <a:pt x="1233469" y="540320"/>
                    <a:pt x="1240515" y="528940"/>
                  </a:cubicBezTo>
                  <a:cubicBezTo>
                    <a:pt x="1241057" y="528398"/>
                    <a:pt x="1241057" y="527856"/>
                    <a:pt x="1241599" y="526772"/>
                  </a:cubicBezTo>
                  <a:cubicBezTo>
                    <a:pt x="1244851" y="527856"/>
                    <a:pt x="1248102" y="530023"/>
                    <a:pt x="1251896" y="531649"/>
                  </a:cubicBezTo>
                  <a:cubicBezTo>
                    <a:pt x="1261651" y="537069"/>
                    <a:pt x="1274658" y="544114"/>
                    <a:pt x="1295251" y="543572"/>
                  </a:cubicBezTo>
                  <a:lnTo>
                    <a:pt x="1321807" y="543030"/>
                  </a:lnTo>
                  <a:cubicBezTo>
                    <a:pt x="1322349" y="544656"/>
                    <a:pt x="1323433" y="546282"/>
                    <a:pt x="1323433" y="547908"/>
                  </a:cubicBezTo>
                  <a:cubicBezTo>
                    <a:pt x="1321807" y="548992"/>
                    <a:pt x="1320181" y="550076"/>
                    <a:pt x="1318555" y="551701"/>
                  </a:cubicBezTo>
                  <a:cubicBezTo>
                    <a:pt x="1318013" y="552243"/>
                    <a:pt x="1316929" y="552785"/>
                    <a:pt x="1316387" y="553327"/>
                  </a:cubicBezTo>
                  <a:cubicBezTo>
                    <a:pt x="1314761" y="554411"/>
                    <a:pt x="1313677" y="556037"/>
                    <a:pt x="1312594" y="557121"/>
                  </a:cubicBezTo>
                  <a:cubicBezTo>
                    <a:pt x="1312052" y="557663"/>
                    <a:pt x="1311510" y="558205"/>
                    <a:pt x="1310968" y="558747"/>
                  </a:cubicBezTo>
                  <a:cubicBezTo>
                    <a:pt x="1309342" y="560372"/>
                    <a:pt x="1308258" y="561998"/>
                    <a:pt x="1307174" y="563624"/>
                  </a:cubicBezTo>
                  <a:cubicBezTo>
                    <a:pt x="1307174" y="564166"/>
                    <a:pt x="1306632" y="564166"/>
                    <a:pt x="1306632" y="564708"/>
                  </a:cubicBezTo>
                  <a:cubicBezTo>
                    <a:pt x="1305548" y="566334"/>
                    <a:pt x="1304465" y="568502"/>
                    <a:pt x="1303381" y="570669"/>
                  </a:cubicBezTo>
                  <a:cubicBezTo>
                    <a:pt x="1303381" y="570669"/>
                    <a:pt x="1303381" y="570669"/>
                    <a:pt x="1303381" y="571211"/>
                  </a:cubicBezTo>
                  <a:cubicBezTo>
                    <a:pt x="1302297" y="573379"/>
                    <a:pt x="1301755" y="575547"/>
                    <a:pt x="1301213" y="577715"/>
                  </a:cubicBezTo>
                  <a:cubicBezTo>
                    <a:pt x="1301213" y="577715"/>
                    <a:pt x="1301213" y="577715"/>
                    <a:pt x="1301213" y="577715"/>
                  </a:cubicBezTo>
                  <a:cubicBezTo>
                    <a:pt x="1299587" y="584760"/>
                    <a:pt x="1299045" y="593431"/>
                    <a:pt x="1299587" y="604270"/>
                  </a:cubicBezTo>
                  <a:cubicBezTo>
                    <a:pt x="1300129" y="628658"/>
                    <a:pt x="1312052" y="643832"/>
                    <a:pt x="1319097" y="653045"/>
                  </a:cubicBezTo>
                  <a:cubicBezTo>
                    <a:pt x="1320181" y="654129"/>
                    <a:pt x="1321265" y="655213"/>
                    <a:pt x="1321807" y="656839"/>
                  </a:cubicBezTo>
                  <a:cubicBezTo>
                    <a:pt x="1321807" y="659007"/>
                    <a:pt x="1321807" y="661175"/>
                    <a:pt x="1322349" y="664426"/>
                  </a:cubicBezTo>
                  <a:cubicBezTo>
                    <a:pt x="1323433" y="686104"/>
                    <a:pt x="1325059" y="716995"/>
                    <a:pt x="1336439" y="736505"/>
                  </a:cubicBezTo>
                  <a:cubicBezTo>
                    <a:pt x="1343485" y="748428"/>
                    <a:pt x="1354323" y="756557"/>
                    <a:pt x="1370582" y="756015"/>
                  </a:cubicBezTo>
                  <a:lnTo>
                    <a:pt x="1370582" y="756015"/>
                  </a:lnTo>
                  <a:cubicBezTo>
                    <a:pt x="1372208" y="756015"/>
                    <a:pt x="1373834" y="756015"/>
                    <a:pt x="1375459" y="755473"/>
                  </a:cubicBezTo>
                  <a:cubicBezTo>
                    <a:pt x="1379795" y="771731"/>
                    <a:pt x="1390092" y="780403"/>
                    <a:pt x="1396595" y="786364"/>
                  </a:cubicBezTo>
                  <a:cubicBezTo>
                    <a:pt x="1400389" y="789615"/>
                    <a:pt x="1402015" y="791242"/>
                    <a:pt x="1403641" y="794493"/>
                  </a:cubicBezTo>
                  <a:cubicBezTo>
                    <a:pt x="1416105" y="819965"/>
                    <a:pt x="1444829" y="822132"/>
                    <a:pt x="1461629" y="823216"/>
                  </a:cubicBezTo>
                  <a:cubicBezTo>
                    <a:pt x="1464881" y="823216"/>
                    <a:pt x="1469758" y="823758"/>
                    <a:pt x="1472468" y="824300"/>
                  </a:cubicBezTo>
                  <a:cubicBezTo>
                    <a:pt x="1473010" y="825926"/>
                    <a:pt x="1474094" y="827552"/>
                    <a:pt x="1475178" y="830261"/>
                  </a:cubicBezTo>
                  <a:cubicBezTo>
                    <a:pt x="1477887" y="837307"/>
                    <a:pt x="1481681" y="846520"/>
                    <a:pt x="1490894" y="857901"/>
                  </a:cubicBezTo>
                  <a:cubicBezTo>
                    <a:pt x="1494146" y="861695"/>
                    <a:pt x="1497939" y="865488"/>
                    <a:pt x="1502275" y="869282"/>
                  </a:cubicBezTo>
                  <a:cubicBezTo>
                    <a:pt x="1511488" y="876869"/>
                    <a:pt x="1526120" y="886624"/>
                    <a:pt x="1544547" y="886082"/>
                  </a:cubicBezTo>
                  <a:cubicBezTo>
                    <a:pt x="1565682" y="885540"/>
                    <a:pt x="1580857" y="872534"/>
                    <a:pt x="1594406" y="858443"/>
                  </a:cubicBezTo>
                  <a:cubicBezTo>
                    <a:pt x="1603619" y="848688"/>
                    <a:pt x="1609580" y="843268"/>
                    <a:pt x="1611206" y="842726"/>
                  </a:cubicBezTo>
                  <a:cubicBezTo>
                    <a:pt x="1611206" y="842726"/>
                    <a:pt x="1611748" y="842726"/>
                    <a:pt x="1612290" y="842726"/>
                  </a:cubicBezTo>
                  <a:cubicBezTo>
                    <a:pt x="1612832" y="843268"/>
                    <a:pt x="1613916" y="843810"/>
                    <a:pt x="1614458" y="843810"/>
                  </a:cubicBezTo>
                  <a:cubicBezTo>
                    <a:pt x="1620961" y="847604"/>
                    <a:pt x="1631258" y="854107"/>
                    <a:pt x="1645349" y="854107"/>
                  </a:cubicBezTo>
                  <a:cubicBezTo>
                    <a:pt x="1657271" y="854107"/>
                    <a:pt x="1668110" y="849230"/>
                    <a:pt x="1678408" y="839475"/>
                  </a:cubicBezTo>
                  <a:lnTo>
                    <a:pt x="1680575" y="837307"/>
                  </a:lnTo>
                  <a:cubicBezTo>
                    <a:pt x="1682743" y="835139"/>
                    <a:pt x="1685453" y="832971"/>
                    <a:pt x="1687620" y="830804"/>
                  </a:cubicBezTo>
                  <a:cubicBezTo>
                    <a:pt x="1697917" y="843810"/>
                    <a:pt x="1715802" y="865488"/>
                    <a:pt x="1747234" y="867114"/>
                  </a:cubicBezTo>
                  <a:cubicBezTo>
                    <a:pt x="1753196" y="867656"/>
                    <a:pt x="1760241" y="867656"/>
                    <a:pt x="1766745" y="867656"/>
                  </a:cubicBezTo>
                  <a:cubicBezTo>
                    <a:pt x="1774332" y="867656"/>
                    <a:pt x="1786255" y="868198"/>
                    <a:pt x="1794384" y="868740"/>
                  </a:cubicBezTo>
                  <a:cubicBezTo>
                    <a:pt x="1797094" y="909928"/>
                    <a:pt x="1809558" y="933773"/>
                    <a:pt x="1830694" y="939735"/>
                  </a:cubicBezTo>
                  <a:cubicBezTo>
                    <a:pt x="1836114" y="943528"/>
                    <a:pt x="1850746" y="959245"/>
                    <a:pt x="1871340" y="989052"/>
                  </a:cubicBezTo>
                  <a:cubicBezTo>
                    <a:pt x="1890308" y="1015065"/>
                    <a:pt x="1907651" y="1026988"/>
                    <a:pt x="1926619" y="1026988"/>
                  </a:cubicBezTo>
                  <a:cubicBezTo>
                    <a:pt x="1934206" y="1026988"/>
                    <a:pt x="1959136" y="1023736"/>
                    <a:pt x="1966181" y="987426"/>
                  </a:cubicBezTo>
                  <a:cubicBezTo>
                    <a:pt x="1967265" y="983090"/>
                    <a:pt x="1981355" y="973877"/>
                    <a:pt x="1994904" y="973335"/>
                  </a:cubicBezTo>
                  <a:cubicBezTo>
                    <a:pt x="2000866" y="976587"/>
                    <a:pt x="2018208" y="993387"/>
                    <a:pt x="2030130" y="1004226"/>
                  </a:cubicBezTo>
                  <a:cubicBezTo>
                    <a:pt x="2062647" y="1035659"/>
                    <a:pt x="2083783" y="1055169"/>
                    <a:pt x="2105461" y="1056795"/>
                  </a:cubicBezTo>
                  <a:cubicBezTo>
                    <a:pt x="2115758" y="1057337"/>
                    <a:pt x="2129849" y="1057337"/>
                    <a:pt x="2144481" y="1056795"/>
                  </a:cubicBezTo>
                  <a:cubicBezTo>
                    <a:pt x="2163991" y="1056253"/>
                    <a:pt x="2187837" y="1055711"/>
                    <a:pt x="2199760" y="1058421"/>
                  </a:cubicBezTo>
                  <a:cubicBezTo>
                    <a:pt x="2212225" y="1061131"/>
                    <a:pt x="2219812" y="1063840"/>
                    <a:pt x="2224147" y="1066008"/>
                  </a:cubicBezTo>
                  <a:cubicBezTo>
                    <a:pt x="2231193" y="1093105"/>
                    <a:pt x="2265877" y="1116409"/>
                    <a:pt x="2301104" y="1115867"/>
                  </a:cubicBezTo>
                  <a:cubicBezTo>
                    <a:pt x="2301104" y="1115867"/>
                    <a:pt x="2301104" y="1115867"/>
                    <a:pt x="2301104" y="1115867"/>
                  </a:cubicBezTo>
                  <a:lnTo>
                    <a:pt x="2302188" y="1115867"/>
                  </a:lnTo>
                  <a:cubicBezTo>
                    <a:pt x="2298394" y="1125622"/>
                    <a:pt x="2296768" y="1135919"/>
                    <a:pt x="2301104" y="1147300"/>
                  </a:cubicBezTo>
                  <a:cubicBezTo>
                    <a:pt x="2308691" y="1167352"/>
                    <a:pt x="2329827" y="1176023"/>
                    <a:pt x="2348253" y="1180901"/>
                  </a:cubicBezTo>
                  <a:cubicBezTo>
                    <a:pt x="2358550" y="1183610"/>
                    <a:pt x="2364511" y="1187946"/>
                    <a:pt x="2371557" y="1192282"/>
                  </a:cubicBezTo>
                  <a:cubicBezTo>
                    <a:pt x="2379686" y="1198243"/>
                    <a:pt x="2391067" y="1205830"/>
                    <a:pt x="2407325" y="1205288"/>
                  </a:cubicBezTo>
                  <a:cubicBezTo>
                    <a:pt x="2418706" y="1205288"/>
                    <a:pt x="2429545" y="1200953"/>
                    <a:pt x="2443094" y="1191198"/>
                  </a:cubicBezTo>
                  <a:cubicBezTo>
                    <a:pt x="2456100" y="1180901"/>
                    <a:pt x="2464230" y="1171146"/>
                    <a:pt x="2469649" y="1163558"/>
                  </a:cubicBezTo>
                  <a:cubicBezTo>
                    <a:pt x="2477236" y="1154346"/>
                    <a:pt x="2477236" y="1154346"/>
                    <a:pt x="2485365" y="1153262"/>
                  </a:cubicBezTo>
                  <a:cubicBezTo>
                    <a:pt x="2494037" y="1152178"/>
                    <a:pt x="2504333" y="1153262"/>
                    <a:pt x="2514631" y="1153803"/>
                  </a:cubicBezTo>
                  <a:cubicBezTo>
                    <a:pt x="2524927" y="1154346"/>
                    <a:pt x="2534683" y="1155429"/>
                    <a:pt x="2544438" y="1154887"/>
                  </a:cubicBezTo>
                  <a:cubicBezTo>
                    <a:pt x="2574786" y="1154346"/>
                    <a:pt x="2595922" y="1143507"/>
                    <a:pt x="2608387" y="1122371"/>
                  </a:cubicBezTo>
                  <a:cubicBezTo>
                    <a:pt x="2612181" y="1115325"/>
                    <a:pt x="2616516" y="1109906"/>
                    <a:pt x="2620310" y="1104486"/>
                  </a:cubicBezTo>
                  <a:cubicBezTo>
                    <a:pt x="2633317" y="1086602"/>
                    <a:pt x="2648491" y="1066008"/>
                    <a:pt x="2647407" y="1022652"/>
                  </a:cubicBezTo>
                  <a:cubicBezTo>
                    <a:pt x="2646323" y="999349"/>
                    <a:pt x="2651201" y="992845"/>
                    <a:pt x="2652285" y="991762"/>
                  </a:cubicBezTo>
                  <a:cubicBezTo>
                    <a:pt x="2654453" y="989594"/>
                    <a:pt x="2659872" y="989594"/>
                    <a:pt x="2662040" y="989594"/>
                  </a:cubicBezTo>
                  <a:cubicBezTo>
                    <a:pt x="2669627" y="989594"/>
                    <a:pt x="2677756" y="996639"/>
                    <a:pt x="2689137" y="1007478"/>
                  </a:cubicBezTo>
                  <a:cubicBezTo>
                    <a:pt x="2697266" y="1015065"/>
                    <a:pt x="2705937" y="1023194"/>
                    <a:pt x="2717318" y="1029156"/>
                  </a:cubicBezTo>
                  <a:cubicBezTo>
                    <a:pt x="2717318" y="1029156"/>
                    <a:pt x="2717318" y="1029156"/>
                    <a:pt x="2717318" y="1029156"/>
                  </a:cubicBezTo>
                  <a:cubicBezTo>
                    <a:pt x="2725990" y="1033491"/>
                    <a:pt x="2744416" y="1050834"/>
                    <a:pt x="2759590" y="1067634"/>
                  </a:cubicBezTo>
                  <a:cubicBezTo>
                    <a:pt x="2759048" y="1073054"/>
                    <a:pt x="2757964" y="1080641"/>
                    <a:pt x="2755797" y="1088770"/>
                  </a:cubicBezTo>
                  <a:cubicBezTo>
                    <a:pt x="2755797" y="1088770"/>
                    <a:pt x="2755797" y="1089312"/>
                    <a:pt x="2755797" y="1089312"/>
                  </a:cubicBezTo>
                  <a:cubicBezTo>
                    <a:pt x="2754713" y="1093648"/>
                    <a:pt x="2753629" y="1097983"/>
                    <a:pt x="2752003" y="1102861"/>
                  </a:cubicBezTo>
                  <a:cubicBezTo>
                    <a:pt x="2750377" y="1107738"/>
                    <a:pt x="2748751" y="1112616"/>
                    <a:pt x="2746583" y="1118035"/>
                  </a:cubicBezTo>
                  <a:cubicBezTo>
                    <a:pt x="2738996" y="1135919"/>
                    <a:pt x="2722196" y="1152719"/>
                    <a:pt x="2707021" y="1167894"/>
                  </a:cubicBezTo>
                  <a:cubicBezTo>
                    <a:pt x="2694557" y="1180901"/>
                    <a:pt x="2683176" y="1191740"/>
                    <a:pt x="2676672" y="1204204"/>
                  </a:cubicBezTo>
                  <a:cubicBezTo>
                    <a:pt x="2672879" y="1211792"/>
                    <a:pt x="2666917" y="1220463"/>
                    <a:pt x="2660414" y="1230218"/>
                  </a:cubicBezTo>
                  <a:cubicBezTo>
                    <a:pt x="2648491" y="1248644"/>
                    <a:pt x="2633859" y="1270864"/>
                    <a:pt x="2622478" y="1295252"/>
                  </a:cubicBezTo>
                  <a:cubicBezTo>
                    <a:pt x="2621936" y="1296877"/>
                    <a:pt x="2620852" y="1299045"/>
                    <a:pt x="2619768" y="1301213"/>
                  </a:cubicBezTo>
                  <a:cubicBezTo>
                    <a:pt x="2619226" y="1301755"/>
                    <a:pt x="2619226" y="1302839"/>
                    <a:pt x="2618684" y="1303381"/>
                  </a:cubicBezTo>
                  <a:cubicBezTo>
                    <a:pt x="2617600" y="1305007"/>
                    <a:pt x="2616516" y="1307174"/>
                    <a:pt x="2615432" y="1308800"/>
                  </a:cubicBezTo>
                  <a:cubicBezTo>
                    <a:pt x="2614891" y="1309884"/>
                    <a:pt x="2614348" y="1310968"/>
                    <a:pt x="2613807" y="1311510"/>
                  </a:cubicBezTo>
                  <a:cubicBezTo>
                    <a:pt x="2612723" y="1313678"/>
                    <a:pt x="2611639" y="1315303"/>
                    <a:pt x="2610555" y="1318013"/>
                  </a:cubicBezTo>
                  <a:cubicBezTo>
                    <a:pt x="2610013" y="1319097"/>
                    <a:pt x="2609471" y="1320181"/>
                    <a:pt x="2608387" y="1321265"/>
                  </a:cubicBezTo>
                  <a:cubicBezTo>
                    <a:pt x="2607303" y="1323432"/>
                    <a:pt x="2605677" y="1325600"/>
                    <a:pt x="2604593" y="1328310"/>
                  </a:cubicBezTo>
                  <a:cubicBezTo>
                    <a:pt x="2604052" y="1329394"/>
                    <a:pt x="2602968" y="1331020"/>
                    <a:pt x="2602426" y="1332104"/>
                  </a:cubicBezTo>
                  <a:cubicBezTo>
                    <a:pt x="2600800" y="1334271"/>
                    <a:pt x="2599716" y="1336981"/>
                    <a:pt x="2598090" y="1339691"/>
                  </a:cubicBezTo>
                  <a:cubicBezTo>
                    <a:pt x="2597006" y="1341317"/>
                    <a:pt x="2596464" y="1342943"/>
                    <a:pt x="2595380" y="1344569"/>
                  </a:cubicBezTo>
                  <a:cubicBezTo>
                    <a:pt x="2593755" y="1347278"/>
                    <a:pt x="2592671" y="1349446"/>
                    <a:pt x="2591045" y="1352156"/>
                  </a:cubicBezTo>
                  <a:cubicBezTo>
                    <a:pt x="2589961" y="1353782"/>
                    <a:pt x="2588877" y="1355407"/>
                    <a:pt x="2587793" y="1357575"/>
                  </a:cubicBezTo>
                  <a:cubicBezTo>
                    <a:pt x="2586167" y="1359743"/>
                    <a:pt x="2585084" y="1362453"/>
                    <a:pt x="2583458" y="1364621"/>
                  </a:cubicBezTo>
                  <a:cubicBezTo>
                    <a:pt x="2582374" y="1366788"/>
                    <a:pt x="2580748" y="1368956"/>
                    <a:pt x="2579664" y="1371124"/>
                  </a:cubicBezTo>
                  <a:cubicBezTo>
                    <a:pt x="2578580" y="1372750"/>
                    <a:pt x="2577496" y="1374917"/>
                    <a:pt x="2576412" y="1376543"/>
                  </a:cubicBezTo>
                  <a:cubicBezTo>
                    <a:pt x="2574786" y="1379253"/>
                    <a:pt x="2573161" y="1381963"/>
                    <a:pt x="2571535" y="1384673"/>
                  </a:cubicBezTo>
                  <a:cubicBezTo>
                    <a:pt x="2570993" y="1385756"/>
                    <a:pt x="2570451" y="1386840"/>
                    <a:pt x="2569367" y="1387924"/>
                  </a:cubicBezTo>
                  <a:cubicBezTo>
                    <a:pt x="2551483" y="1417189"/>
                    <a:pt x="2533056" y="1446454"/>
                    <a:pt x="2520592" y="1467048"/>
                  </a:cubicBezTo>
                  <a:lnTo>
                    <a:pt x="2518966" y="1467048"/>
                  </a:lnTo>
                  <a:lnTo>
                    <a:pt x="2517340" y="1471926"/>
                  </a:lnTo>
                  <a:cubicBezTo>
                    <a:pt x="2515714" y="1474094"/>
                    <a:pt x="2514631" y="1476261"/>
                    <a:pt x="2513547" y="1478429"/>
                  </a:cubicBezTo>
                  <a:lnTo>
                    <a:pt x="2507043" y="1488726"/>
                  </a:lnTo>
                  <a:lnTo>
                    <a:pt x="2508669" y="1496313"/>
                  </a:lnTo>
                  <a:cubicBezTo>
                    <a:pt x="2500540" y="1515282"/>
                    <a:pt x="2483198" y="1555386"/>
                    <a:pt x="2465855" y="1594406"/>
                  </a:cubicBezTo>
                  <a:cubicBezTo>
                    <a:pt x="2463687" y="1599825"/>
                    <a:pt x="2462062" y="1603619"/>
                    <a:pt x="2460436" y="1607412"/>
                  </a:cubicBezTo>
                </a:path>
              </a:pathLst>
            </a:custGeom>
            <a:grpFill/>
            <a:ln w="5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0BC90A1-D087-52E6-4825-3DABC3042F87}"/>
                </a:ext>
              </a:extLst>
            </p:cNvPr>
            <p:cNvSpPr/>
            <p:nvPr/>
          </p:nvSpPr>
          <p:spPr>
            <a:xfrm>
              <a:off x="8492007" y="4328338"/>
              <a:ext cx="2068826" cy="1639651"/>
            </a:xfrm>
            <a:custGeom>
              <a:avLst/>
              <a:gdLst>
                <a:gd name="connsiteX0" fmla="*/ 1745981 w 2091742"/>
                <a:gd name="connsiteY0" fmla="*/ 1636135 h 1657813"/>
                <a:gd name="connsiteX1" fmla="*/ 1745981 w 2091742"/>
                <a:gd name="connsiteY1" fmla="*/ 1636135 h 1657813"/>
                <a:gd name="connsiteX2" fmla="*/ 1408349 w 2091742"/>
                <a:gd name="connsiteY2" fmla="*/ 1644807 h 1657813"/>
                <a:gd name="connsiteX3" fmla="*/ 1408349 w 2091742"/>
                <a:gd name="connsiteY3" fmla="*/ 1644264 h 1657813"/>
                <a:gd name="connsiteX4" fmla="*/ 1340064 w 2091742"/>
                <a:gd name="connsiteY4" fmla="*/ 1645891 h 1657813"/>
                <a:gd name="connsiteX5" fmla="*/ 1204577 w 2091742"/>
                <a:gd name="connsiteY5" fmla="*/ 1648600 h 1657813"/>
                <a:gd name="connsiteX6" fmla="*/ 1204577 w 2091742"/>
                <a:gd name="connsiteY6" fmla="*/ 1649142 h 1657813"/>
                <a:gd name="connsiteX7" fmla="*/ 697315 w 2091742"/>
                <a:gd name="connsiteY7" fmla="*/ 1656188 h 1657813"/>
                <a:gd name="connsiteX8" fmla="*/ 697315 w 2091742"/>
                <a:gd name="connsiteY8" fmla="*/ 1655646 h 1657813"/>
                <a:gd name="connsiteX9" fmla="*/ 496795 w 2091742"/>
                <a:gd name="connsiteY9" fmla="*/ 1656730 h 1657813"/>
                <a:gd name="connsiteX10" fmla="*/ 496795 w 2091742"/>
                <a:gd name="connsiteY10" fmla="*/ 1657271 h 1657813"/>
                <a:gd name="connsiteX11" fmla="*/ 282185 w 2091742"/>
                <a:gd name="connsiteY11" fmla="*/ 1657813 h 1657813"/>
                <a:gd name="connsiteX12" fmla="*/ 282727 w 2091742"/>
                <a:gd name="connsiteY12" fmla="*/ 1650226 h 1657813"/>
                <a:gd name="connsiteX13" fmla="*/ 282727 w 2091742"/>
                <a:gd name="connsiteY13" fmla="*/ 1641555 h 1657813"/>
                <a:gd name="connsiteX14" fmla="*/ 214983 w 2091742"/>
                <a:gd name="connsiteY14" fmla="*/ 1522869 h 1657813"/>
                <a:gd name="connsiteX15" fmla="*/ 199267 w 2091742"/>
                <a:gd name="connsiteY15" fmla="*/ 1476804 h 1657813"/>
                <a:gd name="connsiteX16" fmla="*/ 199267 w 2091742"/>
                <a:gd name="connsiteY16" fmla="*/ 1450248 h 1657813"/>
                <a:gd name="connsiteX17" fmla="*/ 199809 w 2091742"/>
                <a:gd name="connsiteY17" fmla="*/ 1438867 h 1657813"/>
                <a:gd name="connsiteX18" fmla="*/ 213899 w 2091742"/>
                <a:gd name="connsiteY18" fmla="*/ 1436700 h 1657813"/>
                <a:gd name="connsiteX19" fmla="*/ 228532 w 2091742"/>
                <a:gd name="connsiteY19" fmla="*/ 1436700 h 1657813"/>
                <a:gd name="connsiteX20" fmla="*/ 246958 w 2091742"/>
                <a:gd name="connsiteY20" fmla="*/ 1436700 h 1657813"/>
                <a:gd name="connsiteX21" fmla="*/ 290856 w 2091742"/>
                <a:gd name="connsiteY21" fmla="*/ 1407434 h 1657813"/>
                <a:gd name="connsiteX22" fmla="*/ 250752 w 2091742"/>
                <a:gd name="connsiteY22" fmla="*/ 1315845 h 1657813"/>
                <a:gd name="connsiteX23" fmla="*/ 238829 w 2091742"/>
                <a:gd name="connsiteY23" fmla="*/ 1244850 h 1657813"/>
                <a:gd name="connsiteX24" fmla="*/ 243165 w 2091742"/>
                <a:gd name="connsiteY24" fmla="*/ 1177107 h 1657813"/>
                <a:gd name="connsiteX25" fmla="*/ 229074 w 2091742"/>
                <a:gd name="connsiteY25" fmla="*/ 1161932 h 1657813"/>
                <a:gd name="connsiteX26" fmla="*/ 252920 w 2091742"/>
                <a:gd name="connsiteY26" fmla="*/ 1110990 h 1657813"/>
                <a:gd name="connsiteX27" fmla="*/ 248042 w 2091742"/>
                <a:gd name="connsiteY27" fmla="*/ 1004768 h 1657813"/>
                <a:gd name="connsiteX28" fmla="*/ 242081 w 2091742"/>
                <a:gd name="connsiteY28" fmla="*/ 985800 h 1657813"/>
                <a:gd name="connsiteX29" fmla="*/ 229074 w 2091742"/>
                <a:gd name="connsiteY29" fmla="*/ 957619 h 1657813"/>
                <a:gd name="connsiteX30" fmla="*/ 209022 w 2091742"/>
                <a:gd name="connsiteY30" fmla="*/ 889876 h 1657813"/>
                <a:gd name="connsiteX31" fmla="*/ 188970 w 2091742"/>
                <a:gd name="connsiteY31" fmla="*/ 822132 h 1657813"/>
                <a:gd name="connsiteX32" fmla="*/ 153201 w 2091742"/>
                <a:gd name="connsiteY32" fmla="*/ 780945 h 1657813"/>
                <a:gd name="connsiteX33" fmla="*/ 70826 w 2091742"/>
                <a:gd name="connsiteY33" fmla="*/ 725124 h 1657813"/>
                <a:gd name="connsiteX34" fmla="*/ 36141 w 2091742"/>
                <a:gd name="connsiteY34" fmla="*/ 730543 h 1657813"/>
                <a:gd name="connsiteX35" fmla="*/ 22050 w 2091742"/>
                <a:gd name="connsiteY35" fmla="*/ 733795 h 1657813"/>
                <a:gd name="connsiteX36" fmla="*/ 4708 w 2091742"/>
                <a:gd name="connsiteY36" fmla="*/ 737589 h 1657813"/>
                <a:gd name="connsiteX37" fmla="*/ 915 w 2091742"/>
                <a:gd name="connsiteY37" fmla="*/ 728376 h 1657813"/>
                <a:gd name="connsiteX38" fmla="*/ 915 w 2091742"/>
                <a:gd name="connsiteY38" fmla="*/ 727834 h 1657813"/>
                <a:gd name="connsiteX39" fmla="*/ 915 w 2091742"/>
                <a:gd name="connsiteY39" fmla="*/ 726750 h 1657813"/>
                <a:gd name="connsiteX40" fmla="*/ 2540 w 2091742"/>
                <a:gd name="connsiteY40" fmla="*/ 676349 h 1657813"/>
                <a:gd name="connsiteX41" fmla="*/ 4166 w 2091742"/>
                <a:gd name="connsiteY41" fmla="*/ 666594 h 1657813"/>
                <a:gd name="connsiteX42" fmla="*/ 4708 w 2091742"/>
                <a:gd name="connsiteY42" fmla="*/ 666594 h 1657813"/>
                <a:gd name="connsiteX43" fmla="*/ 6876 w 2091742"/>
                <a:gd name="connsiteY43" fmla="*/ 646542 h 1657813"/>
                <a:gd name="connsiteX44" fmla="*/ 12295 w 2091742"/>
                <a:gd name="connsiteY44" fmla="*/ 609148 h 1657813"/>
                <a:gd name="connsiteX45" fmla="*/ 11753 w 2091742"/>
                <a:gd name="connsiteY45" fmla="*/ 609148 h 1657813"/>
                <a:gd name="connsiteX46" fmla="*/ 23676 w 2091742"/>
                <a:gd name="connsiteY46" fmla="*/ 545198 h 1657813"/>
                <a:gd name="connsiteX47" fmla="*/ 27470 w 2091742"/>
                <a:gd name="connsiteY47" fmla="*/ 546282 h 1657813"/>
                <a:gd name="connsiteX48" fmla="*/ 45896 w 2091742"/>
                <a:gd name="connsiteY48" fmla="*/ 554953 h 1657813"/>
                <a:gd name="connsiteX49" fmla="*/ 74619 w 2091742"/>
                <a:gd name="connsiteY49" fmla="*/ 583676 h 1657813"/>
                <a:gd name="connsiteX50" fmla="*/ 123394 w 2091742"/>
                <a:gd name="connsiteY50" fmla="*/ 609689 h 1657813"/>
                <a:gd name="connsiteX51" fmla="*/ 123394 w 2091742"/>
                <a:gd name="connsiteY51" fmla="*/ 609689 h 1657813"/>
                <a:gd name="connsiteX52" fmla="*/ 241539 w 2091742"/>
                <a:gd name="connsiteY52" fmla="*/ 499133 h 1657813"/>
                <a:gd name="connsiteX53" fmla="*/ 244248 w 2091742"/>
                <a:gd name="connsiteY53" fmla="*/ 493171 h 1657813"/>
                <a:gd name="connsiteX54" fmla="*/ 279475 w 2091742"/>
                <a:gd name="connsiteY54" fmla="*/ 495881 h 1657813"/>
                <a:gd name="connsiteX55" fmla="*/ 320121 w 2091742"/>
                <a:gd name="connsiteY55" fmla="*/ 499674 h 1657813"/>
                <a:gd name="connsiteX56" fmla="*/ 392742 w 2091742"/>
                <a:gd name="connsiteY56" fmla="*/ 397789 h 1657813"/>
                <a:gd name="connsiteX57" fmla="*/ 364018 w 2091742"/>
                <a:gd name="connsiteY57" fmla="*/ 335465 h 1657813"/>
                <a:gd name="connsiteX58" fmla="*/ 357515 w 2091742"/>
                <a:gd name="connsiteY58" fmla="*/ 327877 h 1657813"/>
                <a:gd name="connsiteX59" fmla="*/ 364018 w 2091742"/>
                <a:gd name="connsiteY59" fmla="*/ 318122 h 1657813"/>
                <a:gd name="connsiteX60" fmla="*/ 376483 w 2091742"/>
                <a:gd name="connsiteY60" fmla="*/ 302948 h 1657813"/>
                <a:gd name="connsiteX61" fmla="*/ 360225 w 2091742"/>
                <a:gd name="connsiteY61" fmla="*/ 269347 h 1657813"/>
                <a:gd name="connsiteX62" fmla="*/ 334211 w 2091742"/>
                <a:gd name="connsiteY62" fmla="*/ 270431 h 1657813"/>
                <a:gd name="connsiteX63" fmla="*/ 327708 w 2091742"/>
                <a:gd name="connsiteY63" fmla="*/ 273683 h 1657813"/>
                <a:gd name="connsiteX64" fmla="*/ 318495 w 2091742"/>
                <a:gd name="connsiteY64" fmla="*/ 275309 h 1657813"/>
                <a:gd name="connsiteX65" fmla="*/ 304404 w 2091742"/>
                <a:gd name="connsiteY65" fmla="*/ 251463 h 1657813"/>
                <a:gd name="connsiteX66" fmla="*/ 308198 w 2091742"/>
                <a:gd name="connsiteY66" fmla="*/ 251463 h 1657813"/>
                <a:gd name="connsiteX67" fmla="*/ 393826 w 2091742"/>
                <a:gd name="connsiteY67" fmla="*/ 274225 h 1657813"/>
                <a:gd name="connsiteX68" fmla="*/ 411168 w 2091742"/>
                <a:gd name="connsiteY68" fmla="*/ 279644 h 1657813"/>
                <a:gd name="connsiteX69" fmla="*/ 427426 w 2091742"/>
                <a:gd name="connsiteY69" fmla="*/ 279644 h 1657813"/>
                <a:gd name="connsiteX70" fmla="*/ 454524 w 2091742"/>
                <a:gd name="connsiteY70" fmla="*/ 265012 h 1657813"/>
                <a:gd name="connsiteX71" fmla="*/ 474034 w 2091742"/>
                <a:gd name="connsiteY71" fmla="*/ 186430 h 1657813"/>
                <a:gd name="connsiteX72" fmla="*/ 472950 w 2091742"/>
                <a:gd name="connsiteY72" fmla="*/ 150119 h 1657813"/>
                <a:gd name="connsiteX73" fmla="*/ 472408 w 2091742"/>
                <a:gd name="connsiteY73" fmla="*/ 138738 h 1657813"/>
                <a:gd name="connsiteX74" fmla="*/ 409542 w 2091742"/>
                <a:gd name="connsiteY74" fmla="*/ 46608 h 1657813"/>
                <a:gd name="connsiteX75" fmla="*/ 449646 w 2091742"/>
                <a:gd name="connsiteY75" fmla="*/ 45524 h 1657813"/>
                <a:gd name="connsiteX76" fmla="*/ 722245 w 2091742"/>
                <a:gd name="connsiteY76" fmla="*/ 39562 h 1657813"/>
                <a:gd name="connsiteX77" fmla="*/ 811124 w 2091742"/>
                <a:gd name="connsiteY77" fmla="*/ 85086 h 1657813"/>
                <a:gd name="connsiteX78" fmla="*/ 811124 w 2091742"/>
                <a:gd name="connsiteY78" fmla="*/ 85086 h 1657813"/>
                <a:gd name="connsiteX79" fmla="*/ 816544 w 2091742"/>
                <a:gd name="connsiteY79" fmla="*/ 85627 h 1657813"/>
                <a:gd name="connsiteX80" fmla="*/ 832260 w 2091742"/>
                <a:gd name="connsiteY80" fmla="*/ 100260 h 1657813"/>
                <a:gd name="connsiteX81" fmla="*/ 855564 w 2091742"/>
                <a:gd name="connsiteY81" fmla="*/ 124648 h 1657813"/>
                <a:gd name="connsiteX82" fmla="*/ 866945 w 2091742"/>
                <a:gd name="connsiteY82" fmla="*/ 132235 h 1657813"/>
                <a:gd name="connsiteX83" fmla="*/ 927643 w 2091742"/>
                <a:gd name="connsiteY83" fmla="*/ 128441 h 1657813"/>
                <a:gd name="connsiteX84" fmla="*/ 954740 w 2091742"/>
                <a:gd name="connsiteY84" fmla="*/ 146868 h 1657813"/>
                <a:gd name="connsiteX85" fmla="*/ 982921 w 2091742"/>
                <a:gd name="connsiteY85" fmla="*/ 177216 h 1657813"/>
                <a:gd name="connsiteX86" fmla="*/ 1016522 w 2091742"/>
                <a:gd name="connsiteY86" fmla="*/ 222740 h 1657813"/>
                <a:gd name="connsiteX87" fmla="*/ 1075052 w 2091742"/>
                <a:gd name="connsiteY87" fmla="*/ 247669 h 1657813"/>
                <a:gd name="connsiteX88" fmla="*/ 1140086 w 2091742"/>
                <a:gd name="connsiteY88" fmla="*/ 224908 h 1657813"/>
                <a:gd name="connsiteX89" fmla="*/ 1172060 w 2091742"/>
                <a:gd name="connsiteY89" fmla="*/ 202688 h 1657813"/>
                <a:gd name="connsiteX90" fmla="*/ 1173144 w 2091742"/>
                <a:gd name="connsiteY90" fmla="*/ 201604 h 1657813"/>
                <a:gd name="connsiteX91" fmla="*/ 1178022 w 2091742"/>
                <a:gd name="connsiteY91" fmla="*/ 211359 h 1657813"/>
                <a:gd name="connsiteX92" fmla="*/ 1217042 w 2091742"/>
                <a:gd name="connsiteY92" fmla="*/ 237915 h 1657813"/>
                <a:gd name="connsiteX93" fmla="*/ 1257688 w 2091742"/>
                <a:gd name="connsiteY93" fmla="*/ 215153 h 1657813"/>
                <a:gd name="connsiteX94" fmla="*/ 1268527 w 2091742"/>
                <a:gd name="connsiteY94" fmla="*/ 205398 h 1657813"/>
                <a:gd name="connsiteX95" fmla="*/ 1307547 w 2091742"/>
                <a:gd name="connsiteY95" fmla="*/ 162584 h 1657813"/>
                <a:gd name="connsiteX96" fmla="*/ 1359032 w 2091742"/>
                <a:gd name="connsiteY96" fmla="*/ 112183 h 1657813"/>
                <a:gd name="connsiteX97" fmla="*/ 1378542 w 2091742"/>
                <a:gd name="connsiteY97" fmla="*/ 108389 h 1657813"/>
                <a:gd name="connsiteX98" fmla="*/ 1381793 w 2091742"/>
                <a:gd name="connsiteY98" fmla="*/ 108389 h 1657813"/>
                <a:gd name="connsiteX99" fmla="*/ 1423523 w 2091742"/>
                <a:gd name="connsiteY99" fmla="*/ 70995 h 1657813"/>
                <a:gd name="connsiteX100" fmla="*/ 1424065 w 2091742"/>
                <a:gd name="connsiteY100" fmla="*/ 68827 h 1657813"/>
                <a:gd name="connsiteX101" fmla="*/ 1479886 w 2091742"/>
                <a:gd name="connsiteY101" fmla="*/ 61240 h 1657813"/>
                <a:gd name="connsiteX102" fmla="*/ 1568765 w 2091742"/>
                <a:gd name="connsiteY102" fmla="*/ 2710 h 1657813"/>
                <a:gd name="connsiteX103" fmla="*/ 1569849 w 2091742"/>
                <a:gd name="connsiteY103" fmla="*/ 0 h 1657813"/>
                <a:gd name="connsiteX104" fmla="*/ 1658728 w 2091742"/>
                <a:gd name="connsiteY104" fmla="*/ 52569 h 1657813"/>
                <a:gd name="connsiteX105" fmla="*/ 1677696 w 2091742"/>
                <a:gd name="connsiteY105" fmla="*/ 71537 h 1657813"/>
                <a:gd name="connsiteX106" fmla="*/ 1730265 w 2091742"/>
                <a:gd name="connsiteY106" fmla="*/ 113809 h 1657813"/>
                <a:gd name="connsiteX107" fmla="*/ 1769285 w 2091742"/>
                <a:gd name="connsiteY107" fmla="*/ 132235 h 1657813"/>
                <a:gd name="connsiteX108" fmla="*/ 1812641 w 2091742"/>
                <a:gd name="connsiteY108" fmla="*/ 162584 h 1657813"/>
                <a:gd name="connsiteX109" fmla="*/ 1858164 w 2091742"/>
                <a:gd name="connsiteY109" fmla="*/ 206482 h 1657813"/>
                <a:gd name="connsiteX110" fmla="*/ 1891223 w 2091742"/>
                <a:gd name="connsiteY110" fmla="*/ 240082 h 1657813"/>
                <a:gd name="connsiteX111" fmla="*/ 1925365 w 2091742"/>
                <a:gd name="connsiteY111" fmla="*/ 280186 h 1657813"/>
                <a:gd name="connsiteX112" fmla="*/ 1949211 w 2091742"/>
                <a:gd name="connsiteY112" fmla="*/ 325168 h 1657813"/>
                <a:gd name="connsiteX113" fmla="*/ 2038091 w 2091742"/>
                <a:gd name="connsiteY113" fmla="*/ 410253 h 1657813"/>
                <a:gd name="connsiteX114" fmla="*/ 2046762 w 2091742"/>
                <a:gd name="connsiteY114" fmla="*/ 410253 h 1657813"/>
                <a:gd name="connsiteX115" fmla="*/ 2053807 w 2091742"/>
                <a:gd name="connsiteY115" fmla="*/ 407002 h 1657813"/>
                <a:gd name="connsiteX116" fmla="*/ 2086324 w 2091742"/>
                <a:gd name="connsiteY116" fmla="*/ 407002 h 1657813"/>
                <a:gd name="connsiteX117" fmla="*/ 2091743 w 2091742"/>
                <a:gd name="connsiteY117" fmla="*/ 409712 h 1657813"/>
                <a:gd name="connsiteX118" fmla="*/ 1999612 w 2091742"/>
                <a:gd name="connsiteY118" fmla="*/ 576631 h 1657813"/>
                <a:gd name="connsiteX119" fmla="*/ 1823480 w 2091742"/>
                <a:gd name="connsiteY119" fmla="*/ 903966 h 1657813"/>
                <a:gd name="connsiteX120" fmla="*/ 1785543 w 2091742"/>
                <a:gd name="connsiteY120" fmla="*/ 980923 h 1657813"/>
                <a:gd name="connsiteX121" fmla="*/ 1779040 w 2091742"/>
                <a:gd name="connsiteY121" fmla="*/ 997723 h 1657813"/>
                <a:gd name="connsiteX122" fmla="*/ 1778498 w 2091742"/>
                <a:gd name="connsiteY122" fmla="*/ 1000433 h 1657813"/>
                <a:gd name="connsiteX123" fmla="*/ 1769827 w 2091742"/>
                <a:gd name="connsiteY123" fmla="*/ 1035659 h 1657813"/>
                <a:gd name="connsiteX124" fmla="*/ 1763866 w 2091742"/>
                <a:gd name="connsiteY124" fmla="*/ 1154346 h 1657813"/>
                <a:gd name="connsiteX125" fmla="*/ 1801802 w 2091742"/>
                <a:gd name="connsiteY125" fmla="*/ 1171146 h 1657813"/>
                <a:gd name="connsiteX126" fmla="*/ 1801802 w 2091742"/>
                <a:gd name="connsiteY126" fmla="*/ 1171146 h 1657813"/>
                <a:gd name="connsiteX127" fmla="*/ 1851119 w 2091742"/>
                <a:gd name="connsiteY127" fmla="*/ 1207998 h 1657813"/>
                <a:gd name="connsiteX128" fmla="*/ 1851661 w 2091742"/>
                <a:gd name="connsiteY128" fmla="*/ 1269238 h 1657813"/>
                <a:gd name="connsiteX129" fmla="*/ 1904230 w 2091742"/>
                <a:gd name="connsiteY129" fmla="*/ 1291458 h 1657813"/>
                <a:gd name="connsiteX130" fmla="*/ 1904230 w 2091742"/>
                <a:gd name="connsiteY130" fmla="*/ 1291458 h 1657813"/>
                <a:gd name="connsiteX131" fmla="*/ 1936204 w 2091742"/>
                <a:gd name="connsiteY131" fmla="*/ 1327226 h 1657813"/>
                <a:gd name="connsiteX132" fmla="*/ 1948669 w 2091742"/>
                <a:gd name="connsiteY132" fmla="*/ 1386840 h 1657813"/>
                <a:gd name="connsiteX133" fmla="*/ 1843532 w 2091742"/>
                <a:gd name="connsiteY133" fmla="*/ 1435073 h 1657813"/>
                <a:gd name="connsiteX134" fmla="*/ 1845157 w 2091742"/>
                <a:gd name="connsiteY134" fmla="*/ 1476804 h 1657813"/>
                <a:gd name="connsiteX135" fmla="*/ 1814266 w 2091742"/>
                <a:gd name="connsiteY135" fmla="*/ 1532624 h 1657813"/>
                <a:gd name="connsiteX136" fmla="*/ 1808305 w 2091742"/>
                <a:gd name="connsiteY136" fmla="*/ 1572186 h 1657813"/>
                <a:gd name="connsiteX137" fmla="*/ 1805595 w 2091742"/>
                <a:gd name="connsiteY137" fmla="*/ 1616625 h 1657813"/>
                <a:gd name="connsiteX138" fmla="*/ 1812641 w 2091742"/>
                <a:gd name="connsiteY138" fmla="*/ 1631258 h 1657813"/>
                <a:gd name="connsiteX139" fmla="*/ 1814266 w 2091742"/>
                <a:gd name="connsiteY139" fmla="*/ 1633426 h 1657813"/>
                <a:gd name="connsiteX140" fmla="*/ 1815350 w 2091742"/>
                <a:gd name="connsiteY140" fmla="*/ 1635052 h 1657813"/>
                <a:gd name="connsiteX141" fmla="*/ 1745981 w 2091742"/>
                <a:gd name="connsiteY141" fmla="*/ 1636135 h 16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091742" h="1657813">
                  <a:moveTo>
                    <a:pt x="1745981" y="1636135"/>
                  </a:moveTo>
                  <a:lnTo>
                    <a:pt x="1745981" y="1636135"/>
                  </a:lnTo>
                  <a:cubicBezTo>
                    <a:pt x="1628921" y="1639388"/>
                    <a:pt x="1518364" y="1642097"/>
                    <a:pt x="1408349" y="1644807"/>
                  </a:cubicBezTo>
                  <a:lnTo>
                    <a:pt x="1408349" y="1644264"/>
                  </a:lnTo>
                  <a:cubicBezTo>
                    <a:pt x="1385587" y="1644807"/>
                    <a:pt x="1362825" y="1645349"/>
                    <a:pt x="1340064" y="1645891"/>
                  </a:cubicBezTo>
                  <a:cubicBezTo>
                    <a:pt x="1295082" y="1646974"/>
                    <a:pt x="1250101" y="1648600"/>
                    <a:pt x="1204577" y="1648600"/>
                  </a:cubicBezTo>
                  <a:lnTo>
                    <a:pt x="1204577" y="1649142"/>
                  </a:lnTo>
                  <a:cubicBezTo>
                    <a:pt x="1032780" y="1652394"/>
                    <a:pt x="868028" y="1655103"/>
                    <a:pt x="697315" y="1656188"/>
                  </a:cubicBezTo>
                  <a:lnTo>
                    <a:pt x="697315" y="1655646"/>
                  </a:lnTo>
                  <a:cubicBezTo>
                    <a:pt x="632824" y="1656188"/>
                    <a:pt x="566706" y="1656188"/>
                    <a:pt x="496795" y="1656730"/>
                  </a:cubicBezTo>
                  <a:lnTo>
                    <a:pt x="496795" y="1657271"/>
                  </a:lnTo>
                  <a:cubicBezTo>
                    <a:pt x="427426" y="1657271"/>
                    <a:pt x="356431" y="1657813"/>
                    <a:pt x="282185" y="1657813"/>
                  </a:cubicBezTo>
                  <a:cubicBezTo>
                    <a:pt x="282727" y="1655103"/>
                    <a:pt x="282727" y="1652394"/>
                    <a:pt x="282727" y="1650226"/>
                  </a:cubicBezTo>
                  <a:lnTo>
                    <a:pt x="282727" y="1641555"/>
                  </a:lnTo>
                  <a:cubicBezTo>
                    <a:pt x="282185" y="1605245"/>
                    <a:pt x="281643" y="1538043"/>
                    <a:pt x="214983" y="1522869"/>
                  </a:cubicBezTo>
                  <a:cubicBezTo>
                    <a:pt x="200351" y="1520159"/>
                    <a:pt x="198725" y="1519617"/>
                    <a:pt x="199267" y="1476804"/>
                  </a:cubicBezTo>
                  <a:cubicBezTo>
                    <a:pt x="199267" y="1468674"/>
                    <a:pt x="199267" y="1460003"/>
                    <a:pt x="199267" y="1450248"/>
                  </a:cubicBezTo>
                  <a:cubicBezTo>
                    <a:pt x="198725" y="1442119"/>
                    <a:pt x="200351" y="1438867"/>
                    <a:pt x="199809" y="1438867"/>
                  </a:cubicBezTo>
                  <a:cubicBezTo>
                    <a:pt x="200351" y="1438325"/>
                    <a:pt x="203602" y="1437241"/>
                    <a:pt x="213899" y="1436700"/>
                  </a:cubicBezTo>
                  <a:cubicBezTo>
                    <a:pt x="218777" y="1436700"/>
                    <a:pt x="223654" y="1436700"/>
                    <a:pt x="228532" y="1436700"/>
                  </a:cubicBezTo>
                  <a:cubicBezTo>
                    <a:pt x="234493" y="1436700"/>
                    <a:pt x="240997" y="1437241"/>
                    <a:pt x="246958" y="1436700"/>
                  </a:cubicBezTo>
                  <a:cubicBezTo>
                    <a:pt x="277307" y="1435073"/>
                    <a:pt x="287604" y="1415563"/>
                    <a:pt x="290856" y="1407434"/>
                  </a:cubicBezTo>
                  <a:cubicBezTo>
                    <a:pt x="301695" y="1377085"/>
                    <a:pt x="277307" y="1340233"/>
                    <a:pt x="250752" y="1315845"/>
                  </a:cubicBezTo>
                  <a:cubicBezTo>
                    <a:pt x="238287" y="1304465"/>
                    <a:pt x="236119" y="1268154"/>
                    <a:pt x="238829" y="1244850"/>
                  </a:cubicBezTo>
                  <a:cubicBezTo>
                    <a:pt x="245332" y="1229134"/>
                    <a:pt x="254545" y="1198785"/>
                    <a:pt x="243165" y="1177107"/>
                  </a:cubicBezTo>
                  <a:cubicBezTo>
                    <a:pt x="239913" y="1170604"/>
                    <a:pt x="235035" y="1165185"/>
                    <a:pt x="229074" y="1161932"/>
                  </a:cubicBezTo>
                  <a:cubicBezTo>
                    <a:pt x="232326" y="1148926"/>
                    <a:pt x="242623" y="1125080"/>
                    <a:pt x="252920" y="1110990"/>
                  </a:cubicBezTo>
                  <a:cubicBezTo>
                    <a:pt x="274597" y="1080640"/>
                    <a:pt x="259423" y="1036743"/>
                    <a:pt x="248042" y="1004768"/>
                  </a:cubicBezTo>
                  <a:cubicBezTo>
                    <a:pt x="245874" y="998265"/>
                    <a:pt x="243706" y="991761"/>
                    <a:pt x="242081" y="985800"/>
                  </a:cubicBezTo>
                  <a:cubicBezTo>
                    <a:pt x="239371" y="977129"/>
                    <a:pt x="234493" y="967916"/>
                    <a:pt x="229074" y="957619"/>
                  </a:cubicBezTo>
                  <a:cubicBezTo>
                    <a:pt x="218777" y="937567"/>
                    <a:pt x="204144" y="909928"/>
                    <a:pt x="209022" y="889876"/>
                  </a:cubicBezTo>
                  <a:cubicBezTo>
                    <a:pt x="217151" y="854649"/>
                    <a:pt x="209564" y="840559"/>
                    <a:pt x="188970" y="822132"/>
                  </a:cubicBezTo>
                  <a:cubicBezTo>
                    <a:pt x="180299" y="814545"/>
                    <a:pt x="168918" y="803706"/>
                    <a:pt x="153201" y="780945"/>
                  </a:cubicBezTo>
                  <a:cubicBezTo>
                    <a:pt x="133149" y="751679"/>
                    <a:pt x="109846" y="724582"/>
                    <a:pt x="70826" y="725124"/>
                  </a:cubicBezTo>
                  <a:cubicBezTo>
                    <a:pt x="59445" y="725124"/>
                    <a:pt x="48064" y="727834"/>
                    <a:pt x="36141" y="730543"/>
                  </a:cubicBezTo>
                  <a:cubicBezTo>
                    <a:pt x="31806" y="731627"/>
                    <a:pt x="26928" y="732711"/>
                    <a:pt x="22050" y="733795"/>
                  </a:cubicBezTo>
                  <a:cubicBezTo>
                    <a:pt x="16631" y="734879"/>
                    <a:pt x="11211" y="735963"/>
                    <a:pt x="4708" y="737589"/>
                  </a:cubicBezTo>
                  <a:cubicBezTo>
                    <a:pt x="3082" y="735963"/>
                    <a:pt x="1998" y="732711"/>
                    <a:pt x="915" y="728376"/>
                  </a:cubicBezTo>
                  <a:cubicBezTo>
                    <a:pt x="915" y="728376"/>
                    <a:pt x="915" y="727834"/>
                    <a:pt x="915" y="727834"/>
                  </a:cubicBezTo>
                  <a:cubicBezTo>
                    <a:pt x="915" y="727292"/>
                    <a:pt x="915" y="727292"/>
                    <a:pt x="915" y="726750"/>
                  </a:cubicBezTo>
                  <a:cubicBezTo>
                    <a:pt x="-711" y="714827"/>
                    <a:pt x="-169" y="695317"/>
                    <a:pt x="2540" y="676349"/>
                  </a:cubicBezTo>
                  <a:cubicBezTo>
                    <a:pt x="3082" y="673097"/>
                    <a:pt x="3624" y="669846"/>
                    <a:pt x="4166" y="666594"/>
                  </a:cubicBezTo>
                  <a:lnTo>
                    <a:pt x="4708" y="666594"/>
                  </a:lnTo>
                  <a:lnTo>
                    <a:pt x="6876" y="646542"/>
                  </a:lnTo>
                  <a:lnTo>
                    <a:pt x="12295" y="609148"/>
                  </a:lnTo>
                  <a:lnTo>
                    <a:pt x="11753" y="609148"/>
                  </a:lnTo>
                  <a:cubicBezTo>
                    <a:pt x="15005" y="585302"/>
                    <a:pt x="19341" y="560372"/>
                    <a:pt x="23676" y="545198"/>
                  </a:cubicBezTo>
                  <a:cubicBezTo>
                    <a:pt x="24760" y="545198"/>
                    <a:pt x="26386" y="545740"/>
                    <a:pt x="27470" y="546282"/>
                  </a:cubicBezTo>
                  <a:cubicBezTo>
                    <a:pt x="32347" y="547366"/>
                    <a:pt x="38851" y="550075"/>
                    <a:pt x="45896" y="554953"/>
                  </a:cubicBezTo>
                  <a:cubicBezTo>
                    <a:pt x="55109" y="561456"/>
                    <a:pt x="65406" y="570669"/>
                    <a:pt x="74619" y="583676"/>
                  </a:cubicBezTo>
                  <a:cubicBezTo>
                    <a:pt x="87084" y="601018"/>
                    <a:pt x="103884" y="610232"/>
                    <a:pt x="123394" y="609689"/>
                  </a:cubicBezTo>
                  <a:lnTo>
                    <a:pt x="123394" y="609689"/>
                  </a:lnTo>
                  <a:cubicBezTo>
                    <a:pt x="176505" y="608605"/>
                    <a:pt x="225822" y="532191"/>
                    <a:pt x="241539" y="499133"/>
                  </a:cubicBezTo>
                  <a:cubicBezTo>
                    <a:pt x="242623" y="496965"/>
                    <a:pt x="243706" y="494797"/>
                    <a:pt x="244248" y="493171"/>
                  </a:cubicBezTo>
                  <a:cubicBezTo>
                    <a:pt x="249668" y="492629"/>
                    <a:pt x="265926" y="494255"/>
                    <a:pt x="279475" y="495881"/>
                  </a:cubicBezTo>
                  <a:cubicBezTo>
                    <a:pt x="293024" y="498049"/>
                    <a:pt x="307114" y="499674"/>
                    <a:pt x="320121" y="499674"/>
                  </a:cubicBezTo>
                  <a:cubicBezTo>
                    <a:pt x="342883" y="499133"/>
                    <a:pt x="394909" y="488294"/>
                    <a:pt x="392742" y="397789"/>
                  </a:cubicBezTo>
                  <a:cubicBezTo>
                    <a:pt x="392200" y="367439"/>
                    <a:pt x="375399" y="348471"/>
                    <a:pt x="364018" y="335465"/>
                  </a:cubicBezTo>
                  <a:cubicBezTo>
                    <a:pt x="361851" y="332755"/>
                    <a:pt x="359141" y="330045"/>
                    <a:pt x="357515" y="327877"/>
                  </a:cubicBezTo>
                  <a:cubicBezTo>
                    <a:pt x="360767" y="321916"/>
                    <a:pt x="362935" y="319206"/>
                    <a:pt x="364018" y="318122"/>
                  </a:cubicBezTo>
                  <a:lnTo>
                    <a:pt x="376483" y="302948"/>
                  </a:lnTo>
                  <a:lnTo>
                    <a:pt x="360225" y="269347"/>
                  </a:lnTo>
                  <a:lnTo>
                    <a:pt x="334211" y="270431"/>
                  </a:lnTo>
                  <a:lnTo>
                    <a:pt x="327708" y="273683"/>
                  </a:lnTo>
                  <a:cubicBezTo>
                    <a:pt x="326082" y="274767"/>
                    <a:pt x="322289" y="275309"/>
                    <a:pt x="318495" y="275309"/>
                  </a:cubicBezTo>
                  <a:cubicBezTo>
                    <a:pt x="310908" y="275309"/>
                    <a:pt x="306030" y="275309"/>
                    <a:pt x="304404" y="251463"/>
                  </a:cubicBezTo>
                  <a:cubicBezTo>
                    <a:pt x="305488" y="251463"/>
                    <a:pt x="306572" y="251463"/>
                    <a:pt x="308198" y="251463"/>
                  </a:cubicBezTo>
                  <a:cubicBezTo>
                    <a:pt x="330960" y="250921"/>
                    <a:pt x="368354" y="262302"/>
                    <a:pt x="393826" y="274225"/>
                  </a:cubicBezTo>
                  <a:cubicBezTo>
                    <a:pt x="399787" y="276935"/>
                    <a:pt x="405748" y="278560"/>
                    <a:pt x="411168" y="279644"/>
                  </a:cubicBezTo>
                  <a:cubicBezTo>
                    <a:pt x="417129" y="280728"/>
                    <a:pt x="422549" y="280728"/>
                    <a:pt x="427426" y="279644"/>
                  </a:cubicBezTo>
                  <a:cubicBezTo>
                    <a:pt x="437723" y="278018"/>
                    <a:pt x="446936" y="273141"/>
                    <a:pt x="454524" y="265012"/>
                  </a:cubicBezTo>
                  <a:cubicBezTo>
                    <a:pt x="470240" y="247669"/>
                    <a:pt x="474034" y="220572"/>
                    <a:pt x="474034" y="186430"/>
                  </a:cubicBezTo>
                  <a:cubicBezTo>
                    <a:pt x="474034" y="175049"/>
                    <a:pt x="473492" y="163126"/>
                    <a:pt x="472950" y="150119"/>
                  </a:cubicBezTo>
                  <a:lnTo>
                    <a:pt x="472408" y="138738"/>
                  </a:lnTo>
                  <a:cubicBezTo>
                    <a:pt x="471866" y="107305"/>
                    <a:pt x="442601" y="74247"/>
                    <a:pt x="409542" y="46608"/>
                  </a:cubicBezTo>
                  <a:lnTo>
                    <a:pt x="449646" y="45524"/>
                  </a:lnTo>
                  <a:lnTo>
                    <a:pt x="722245" y="39562"/>
                  </a:lnTo>
                  <a:cubicBezTo>
                    <a:pt x="737419" y="57446"/>
                    <a:pt x="768852" y="85627"/>
                    <a:pt x="811124" y="85086"/>
                  </a:cubicBezTo>
                  <a:lnTo>
                    <a:pt x="811124" y="85086"/>
                  </a:lnTo>
                  <a:cubicBezTo>
                    <a:pt x="813292" y="85086"/>
                    <a:pt x="815460" y="85086"/>
                    <a:pt x="816544" y="85627"/>
                  </a:cubicBezTo>
                  <a:cubicBezTo>
                    <a:pt x="821421" y="86711"/>
                    <a:pt x="824673" y="89963"/>
                    <a:pt x="832260" y="100260"/>
                  </a:cubicBezTo>
                  <a:cubicBezTo>
                    <a:pt x="838221" y="107847"/>
                    <a:pt x="845267" y="117061"/>
                    <a:pt x="855564" y="124648"/>
                  </a:cubicBezTo>
                  <a:cubicBezTo>
                    <a:pt x="858815" y="127357"/>
                    <a:pt x="862609" y="130067"/>
                    <a:pt x="866945" y="132235"/>
                  </a:cubicBezTo>
                  <a:cubicBezTo>
                    <a:pt x="889706" y="144700"/>
                    <a:pt x="913552" y="140364"/>
                    <a:pt x="927643" y="128441"/>
                  </a:cubicBezTo>
                  <a:cubicBezTo>
                    <a:pt x="934688" y="133319"/>
                    <a:pt x="943901" y="139822"/>
                    <a:pt x="954740" y="146868"/>
                  </a:cubicBezTo>
                  <a:cubicBezTo>
                    <a:pt x="969914" y="156080"/>
                    <a:pt x="974250" y="162584"/>
                    <a:pt x="982921" y="177216"/>
                  </a:cubicBezTo>
                  <a:cubicBezTo>
                    <a:pt x="989966" y="188597"/>
                    <a:pt x="999180" y="203230"/>
                    <a:pt x="1016522" y="222740"/>
                  </a:cubicBezTo>
                  <a:cubicBezTo>
                    <a:pt x="1032780" y="239540"/>
                    <a:pt x="1052832" y="248211"/>
                    <a:pt x="1075052" y="247669"/>
                  </a:cubicBezTo>
                  <a:cubicBezTo>
                    <a:pt x="1098356" y="247128"/>
                    <a:pt x="1120575" y="236831"/>
                    <a:pt x="1140086" y="224908"/>
                  </a:cubicBezTo>
                  <a:cubicBezTo>
                    <a:pt x="1152008" y="217321"/>
                    <a:pt x="1162847" y="209733"/>
                    <a:pt x="1172060" y="202688"/>
                  </a:cubicBezTo>
                  <a:lnTo>
                    <a:pt x="1173144" y="201604"/>
                  </a:lnTo>
                  <a:cubicBezTo>
                    <a:pt x="1174228" y="204856"/>
                    <a:pt x="1175854" y="208107"/>
                    <a:pt x="1178022" y="211359"/>
                  </a:cubicBezTo>
                  <a:cubicBezTo>
                    <a:pt x="1181815" y="217862"/>
                    <a:pt x="1193738" y="238456"/>
                    <a:pt x="1217042" y="237915"/>
                  </a:cubicBezTo>
                  <a:cubicBezTo>
                    <a:pt x="1233300" y="237372"/>
                    <a:pt x="1244139" y="227617"/>
                    <a:pt x="1257688" y="215153"/>
                  </a:cubicBezTo>
                  <a:cubicBezTo>
                    <a:pt x="1260940" y="211901"/>
                    <a:pt x="1264733" y="208649"/>
                    <a:pt x="1268527" y="205398"/>
                  </a:cubicBezTo>
                  <a:cubicBezTo>
                    <a:pt x="1281533" y="194017"/>
                    <a:pt x="1293998" y="178842"/>
                    <a:pt x="1307547" y="162584"/>
                  </a:cubicBezTo>
                  <a:cubicBezTo>
                    <a:pt x="1323805" y="142532"/>
                    <a:pt x="1343315" y="117602"/>
                    <a:pt x="1359032" y="112183"/>
                  </a:cubicBezTo>
                  <a:cubicBezTo>
                    <a:pt x="1368787" y="108389"/>
                    <a:pt x="1374748" y="108389"/>
                    <a:pt x="1378542" y="108389"/>
                  </a:cubicBezTo>
                  <a:lnTo>
                    <a:pt x="1381793" y="108389"/>
                  </a:lnTo>
                  <a:cubicBezTo>
                    <a:pt x="1404555" y="107847"/>
                    <a:pt x="1418104" y="95925"/>
                    <a:pt x="1423523" y="70995"/>
                  </a:cubicBezTo>
                  <a:cubicBezTo>
                    <a:pt x="1423523" y="70453"/>
                    <a:pt x="1423523" y="69911"/>
                    <a:pt x="1424065" y="68827"/>
                  </a:cubicBezTo>
                  <a:cubicBezTo>
                    <a:pt x="1433820" y="66659"/>
                    <a:pt x="1455498" y="64492"/>
                    <a:pt x="1479886" y="61240"/>
                  </a:cubicBezTo>
                  <a:cubicBezTo>
                    <a:pt x="1542210" y="54195"/>
                    <a:pt x="1559552" y="20594"/>
                    <a:pt x="1568765" y="2710"/>
                  </a:cubicBezTo>
                  <a:cubicBezTo>
                    <a:pt x="1569307" y="1626"/>
                    <a:pt x="1569849" y="1084"/>
                    <a:pt x="1569849" y="0"/>
                  </a:cubicBezTo>
                  <a:cubicBezTo>
                    <a:pt x="1589359" y="3794"/>
                    <a:pt x="1630005" y="26555"/>
                    <a:pt x="1658728" y="52569"/>
                  </a:cubicBezTo>
                  <a:cubicBezTo>
                    <a:pt x="1666857" y="60156"/>
                    <a:pt x="1672819" y="66659"/>
                    <a:pt x="1677696" y="71537"/>
                  </a:cubicBezTo>
                  <a:cubicBezTo>
                    <a:pt x="1691787" y="86170"/>
                    <a:pt x="1701000" y="95925"/>
                    <a:pt x="1730265" y="113809"/>
                  </a:cubicBezTo>
                  <a:cubicBezTo>
                    <a:pt x="1745440" y="123022"/>
                    <a:pt x="1757904" y="127899"/>
                    <a:pt x="1769285" y="132235"/>
                  </a:cubicBezTo>
                  <a:cubicBezTo>
                    <a:pt x="1787169" y="139280"/>
                    <a:pt x="1797466" y="143074"/>
                    <a:pt x="1812641" y="162584"/>
                  </a:cubicBezTo>
                  <a:cubicBezTo>
                    <a:pt x="1829983" y="184804"/>
                    <a:pt x="1845700" y="196726"/>
                    <a:pt x="1858164" y="206482"/>
                  </a:cubicBezTo>
                  <a:cubicBezTo>
                    <a:pt x="1871171" y="216237"/>
                    <a:pt x="1880384" y="223824"/>
                    <a:pt x="1891223" y="240082"/>
                  </a:cubicBezTo>
                  <a:cubicBezTo>
                    <a:pt x="1902062" y="257967"/>
                    <a:pt x="1915069" y="270431"/>
                    <a:pt x="1925365" y="280186"/>
                  </a:cubicBezTo>
                  <a:cubicBezTo>
                    <a:pt x="1941082" y="295361"/>
                    <a:pt x="1948669" y="302948"/>
                    <a:pt x="1949211" y="325168"/>
                  </a:cubicBezTo>
                  <a:cubicBezTo>
                    <a:pt x="1951921" y="387492"/>
                    <a:pt x="2008825" y="408085"/>
                    <a:pt x="2038091" y="410253"/>
                  </a:cubicBezTo>
                  <a:lnTo>
                    <a:pt x="2046762" y="410253"/>
                  </a:lnTo>
                  <a:lnTo>
                    <a:pt x="2053807" y="407002"/>
                  </a:lnTo>
                  <a:cubicBezTo>
                    <a:pt x="2053807" y="407002"/>
                    <a:pt x="2070607" y="402124"/>
                    <a:pt x="2086324" y="407002"/>
                  </a:cubicBezTo>
                  <a:cubicBezTo>
                    <a:pt x="2087949" y="407544"/>
                    <a:pt x="2090117" y="408628"/>
                    <a:pt x="2091743" y="409712"/>
                  </a:cubicBezTo>
                  <a:cubicBezTo>
                    <a:pt x="2057059" y="472035"/>
                    <a:pt x="2026709" y="527314"/>
                    <a:pt x="1999612" y="576631"/>
                  </a:cubicBezTo>
                  <a:cubicBezTo>
                    <a:pt x="1932411" y="698027"/>
                    <a:pt x="1865751" y="821048"/>
                    <a:pt x="1823480" y="903966"/>
                  </a:cubicBezTo>
                  <a:cubicBezTo>
                    <a:pt x="1802344" y="944612"/>
                    <a:pt x="1791505" y="967916"/>
                    <a:pt x="1785543" y="980923"/>
                  </a:cubicBezTo>
                  <a:cubicBezTo>
                    <a:pt x="1783376" y="984716"/>
                    <a:pt x="1780666" y="990678"/>
                    <a:pt x="1779040" y="997723"/>
                  </a:cubicBezTo>
                  <a:cubicBezTo>
                    <a:pt x="1778498" y="998807"/>
                    <a:pt x="1778498" y="999891"/>
                    <a:pt x="1778498" y="1000433"/>
                  </a:cubicBezTo>
                  <a:cubicBezTo>
                    <a:pt x="1777414" y="1008020"/>
                    <a:pt x="1773620" y="1022111"/>
                    <a:pt x="1769827" y="1035659"/>
                  </a:cubicBezTo>
                  <a:cubicBezTo>
                    <a:pt x="1754111" y="1090938"/>
                    <a:pt x="1744897" y="1129416"/>
                    <a:pt x="1763866" y="1154346"/>
                  </a:cubicBezTo>
                  <a:cubicBezTo>
                    <a:pt x="1772537" y="1165185"/>
                    <a:pt x="1785543" y="1171146"/>
                    <a:pt x="1801802" y="1171146"/>
                  </a:cubicBezTo>
                  <a:cubicBezTo>
                    <a:pt x="1801802" y="1171146"/>
                    <a:pt x="1801802" y="1171146"/>
                    <a:pt x="1801802" y="1171146"/>
                  </a:cubicBezTo>
                  <a:cubicBezTo>
                    <a:pt x="1821854" y="1170604"/>
                    <a:pt x="1847867" y="1195533"/>
                    <a:pt x="1851119" y="1207998"/>
                  </a:cubicBezTo>
                  <a:cubicBezTo>
                    <a:pt x="1838112" y="1238347"/>
                    <a:pt x="1844073" y="1257857"/>
                    <a:pt x="1851661" y="1269238"/>
                  </a:cubicBezTo>
                  <a:cubicBezTo>
                    <a:pt x="1858706" y="1279535"/>
                    <a:pt x="1872797" y="1291999"/>
                    <a:pt x="1904230" y="1291458"/>
                  </a:cubicBezTo>
                  <a:cubicBezTo>
                    <a:pt x="1904230" y="1291458"/>
                    <a:pt x="1904230" y="1291458"/>
                    <a:pt x="1904230" y="1291458"/>
                  </a:cubicBezTo>
                  <a:cubicBezTo>
                    <a:pt x="1925365" y="1290916"/>
                    <a:pt x="1935663" y="1290916"/>
                    <a:pt x="1936204" y="1327226"/>
                  </a:cubicBezTo>
                  <a:cubicBezTo>
                    <a:pt x="1937288" y="1354866"/>
                    <a:pt x="1942166" y="1373834"/>
                    <a:pt x="1948669" y="1386840"/>
                  </a:cubicBezTo>
                  <a:cubicBezTo>
                    <a:pt x="1919404" y="1383047"/>
                    <a:pt x="1859248" y="1397679"/>
                    <a:pt x="1843532" y="1435073"/>
                  </a:cubicBezTo>
                  <a:cubicBezTo>
                    <a:pt x="1837570" y="1448622"/>
                    <a:pt x="1838112" y="1463255"/>
                    <a:pt x="1845157" y="1476804"/>
                  </a:cubicBezTo>
                  <a:cubicBezTo>
                    <a:pt x="1830525" y="1484933"/>
                    <a:pt x="1812641" y="1501191"/>
                    <a:pt x="1814266" y="1532624"/>
                  </a:cubicBezTo>
                  <a:cubicBezTo>
                    <a:pt x="1814809" y="1552676"/>
                    <a:pt x="1811557" y="1562431"/>
                    <a:pt x="1808305" y="1572186"/>
                  </a:cubicBezTo>
                  <a:cubicBezTo>
                    <a:pt x="1804511" y="1583567"/>
                    <a:pt x="1800176" y="1597657"/>
                    <a:pt x="1805595" y="1616625"/>
                  </a:cubicBezTo>
                  <a:cubicBezTo>
                    <a:pt x="1807221" y="1622587"/>
                    <a:pt x="1809389" y="1627464"/>
                    <a:pt x="1812641" y="1631258"/>
                  </a:cubicBezTo>
                  <a:cubicBezTo>
                    <a:pt x="1813183" y="1631800"/>
                    <a:pt x="1813725" y="1632884"/>
                    <a:pt x="1814266" y="1633426"/>
                  </a:cubicBezTo>
                  <a:cubicBezTo>
                    <a:pt x="1814809" y="1633968"/>
                    <a:pt x="1814809" y="1634510"/>
                    <a:pt x="1815350" y="1635052"/>
                  </a:cubicBezTo>
                  <a:lnTo>
                    <a:pt x="1745981" y="1636135"/>
                  </a:lnTo>
                  <a:close/>
                </a:path>
              </a:pathLst>
            </a:custGeom>
            <a:solidFill>
              <a:schemeClr val="accent3"/>
            </a:solidFill>
            <a:ln w="541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917DD041-59F5-B523-C551-9E7758BCE6D3}"/>
              </a:ext>
            </a:extLst>
          </p:cNvPr>
          <p:cNvSpPr txBox="1"/>
          <p:nvPr/>
        </p:nvSpPr>
        <p:spPr>
          <a:xfrm rot="20669834">
            <a:off x="1425108" y="2398243"/>
            <a:ext cx="895554" cy="738664"/>
          </a:xfrm>
          <a:prstGeom prst="rect">
            <a:avLst/>
          </a:prstGeom>
          <a:noFill/>
        </p:spPr>
        <p:txBody>
          <a:bodyPr wrap="square" rtlCol="0">
            <a:spAutoFit/>
          </a:bodyPr>
          <a:lstStyle/>
          <a:p>
            <a:pPr algn="ctr"/>
            <a:r>
              <a:rPr lang="en-US" sz="1400">
                <a:solidFill>
                  <a:schemeClr val="bg1"/>
                </a:solidFill>
                <a:latin typeface="Palanquin SemiBold" panose="020B0004020203020204" pitchFamily="34" charset="0"/>
                <a:cs typeface="Palanquin SemiBold" panose="020B0004020203020204" pitchFamily="34" charset="0"/>
              </a:rPr>
              <a:t>Below Poverty 19% </a:t>
            </a:r>
          </a:p>
        </p:txBody>
      </p:sp>
    </p:spTree>
    <p:extLst>
      <p:ext uri="{BB962C8B-B14F-4D97-AF65-F5344CB8AC3E}">
        <p14:creationId xmlns:p14="http://schemas.microsoft.com/office/powerpoint/2010/main" val="146563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9581-A8F0-C012-F812-B91DEC21D284}"/>
              </a:ext>
            </a:extLst>
          </p:cNvPr>
          <p:cNvSpPr>
            <a:spLocks noGrp="1"/>
          </p:cNvSpPr>
          <p:nvPr>
            <p:ph type="title"/>
          </p:nvPr>
        </p:nvSpPr>
        <p:spPr/>
        <p:txBody>
          <a:bodyPr/>
          <a:lstStyle/>
          <a:p>
            <a:r>
              <a:rPr lang="en-US" sz="4000" b="1">
                <a:latin typeface="Antonio" pitchFamily="2" charset="0"/>
              </a:rPr>
              <a:t>A CLOSER LOOK: WESTMORELAND COUNTY</a:t>
            </a:r>
            <a:endParaRPr lang="en-US"/>
          </a:p>
        </p:txBody>
      </p:sp>
      <p:sp>
        <p:nvSpPr>
          <p:cNvPr id="6" name="Content Placeholder 2">
            <a:extLst>
              <a:ext uri="{FF2B5EF4-FFF2-40B4-BE49-F238E27FC236}">
                <a16:creationId xmlns:a16="http://schemas.microsoft.com/office/drawing/2014/main" id="{FD6F4632-AFA4-4889-4FFC-F3197C910434}"/>
              </a:ext>
            </a:extLst>
          </p:cNvPr>
          <p:cNvSpPr>
            <a:spLocks noGrp="1"/>
          </p:cNvSpPr>
          <p:nvPr>
            <p:ph idx="1"/>
          </p:nvPr>
        </p:nvSpPr>
        <p:spPr>
          <a:xfrm>
            <a:off x="4600092" y="2038850"/>
            <a:ext cx="5398477" cy="569923"/>
          </a:xfrm>
        </p:spPr>
        <p:txBody>
          <a:bodyPr>
            <a:normAutofit/>
          </a:bodyPr>
          <a:lstStyle/>
          <a:p>
            <a:pPr marL="0" indent="0">
              <a:buNone/>
            </a:pPr>
            <a:r>
              <a:rPr lang="en-US" sz="2400" b="1">
                <a:latin typeface="Palanquin" panose="020B0004020203020204" pitchFamily="34" charset="0"/>
                <a:cs typeface="Palanquin" panose="020B0004020203020204" pitchFamily="34" charset="0"/>
              </a:rPr>
              <a:t>ALICE Household Essentials Budget</a:t>
            </a:r>
          </a:p>
        </p:txBody>
      </p:sp>
      <p:sp>
        <p:nvSpPr>
          <p:cNvPr id="45" name="Text Placeholder 44">
            <a:extLst>
              <a:ext uri="{FF2B5EF4-FFF2-40B4-BE49-F238E27FC236}">
                <a16:creationId xmlns:a16="http://schemas.microsoft.com/office/drawing/2014/main" id="{22F90810-D110-E005-EAC0-6503DD9D723F}"/>
              </a:ext>
            </a:extLst>
          </p:cNvPr>
          <p:cNvSpPr>
            <a:spLocks noGrp="1"/>
          </p:cNvSpPr>
          <p:nvPr>
            <p:ph type="body" sz="quarter" idx="13"/>
          </p:nvPr>
        </p:nvSpPr>
        <p:spPr/>
        <p:txBody>
          <a:bodyPr>
            <a:normAutofit fontScale="25000" lnSpcReduction="20000"/>
          </a:bodyPr>
          <a:lstStyle/>
          <a:p>
            <a:endParaRPr lang="en-US"/>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5138E1D6-B8E8-1205-3BCF-774A3314AF30}"/>
                  </a:ext>
                </a:extLst>
              </p:cNvPr>
              <p:cNvGraphicFramePr/>
              <p:nvPr>
                <p:extLst>
                  <p:ext uri="{D42A27DB-BD31-4B8C-83A1-F6EECF244321}">
                    <p14:modId xmlns:p14="http://schemas.microsoft.com/office/powerpoint/2010/main" val="3476161812"/>
                  </p:ext>
                </p:extLst>
              </p:nvPr>
            </p:nvGraphicFramePr>
            <p:xfrm>
              <a:off x="-641699" y="2007195"/>
              <a:ext cx="6394891" cy="390631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3" name="Chart 12">
                <a:extLst>
                  <a:ext uri="{FF2B5EF4-FFF2-40B4-BE49-F238E27FC236}">
                    <a16:creationId xmlns:a16="http://schemas.microsoft.com/office/drawing/2014/main" id="{5138E1D6-B8E8-1205-3BCF-774A3314AF30}"/>
                  </a:ext>
                </a:extLst>
              </p:cNvPr>
              <p:cNvPicPr>
                <a:picLocks noGrp="1" noRot="1" noChangeAspect="1" noMove="1" noResize="1" noEditPoints="1" noAdjustHandles="1" noChangeArrowheads="1" noChangeShapeType="1"/>
              </p:cNvPicPr>
              <p:nvPr/>
            </p:nvPicPr>
            <p:blipFill>
              <a:blip r:embed="rId3"/>
              <a:stretch>
                <a:fillRect/>
              </a:stretch>
            </p:blipFill>
            <p:spPr>
              <a:xfrm>
                <a:off x="-641699" y="2007195"/>
                <a:ext cx="6394891" cy="3906310"/>
              </a:xfrm>
              <a:prstGeom prst="rect">
                <a:avLst/>
              </a:prstGeom>
            </p:spPr>
          </p:pic>
        </mc:Fallback>
      </mc:AlternateContent>
      <p:sp>
        <p:nvSpPr>
          <p:cNvPr id="14" name="TextBox 13">
            <a:extLst>
              <a:ext uri="{FF2B5EF4-FFF2-40B4-BE49-F238E27FC236}">
                <a16:creationId xmlns:a16="http://schemas.microsoft.com/office/drawing/2014/main" id="{0001CECA-0080-3F20-9BCD-B9B27C70C3D1}"/>
              </a:ext>
            </a:extLst>
          </p:cNvPr>
          <p:cNvSpPr txBox="1"/>
          <p:nvPr/>
        </p:nvSpPr>
        <p:spPr>
          <a:xfrm>
            <a:off x="1685867" y="3578206"/>
            <a:ext cx="1762762" cy="707886"/>
          </a:xfrm>
          <a:prstGeom prst="rect">
            <a:avLst/>
          </a:prstGeom>
          <a:noFill/>
        </p:spPr>
        <p:txBody>
          <a:bodyPr wrap="square" rtlCol="0">
            <a:spAutoFit/>
          </a:bodyPr>
          <a:lstStyle/>
          <a:p>
            <a:pPr algn="ctr"/>
            <a:r>
              <a:rPr lang="en-US" sz="4000" b="1">
                <a:latin typeface="Palanquin" panose="020B0004020203020204" pitchFamily="34" charset="0"/>
                <a:cs typeface="Palanquin" panose="020B0004020203020204" pitchFamily="34" charset="0"/>
              </a:rPr>
              <a:t>38%</a:t>
            </a:r>
            <a:endParaRPr lang="en-US" sz="2400" b="1">
              <a:latin typeface="Palanquin" panose="020B0004020203020204" pitchFamily="34" charset="0"/>
              <a:cs typeface="Palanquin" panose="020B0004020203020204" pitchFamily="34" charset="0"/>
            </a:endParaRPr>
          </a:p>
        </p:txBody>
      </p:sp>
      <p:grpSp>
        <p:nvGrpSpPr>
          <p:cNvPr id="52" name="Group 51">
            <a:extLst>
              <a:ext uri="{FF2B5EF4-FFF2-40B4-BE49-F238E27FC236}">
                <a16:creationId xmlns:a16="http://schemas.microsoft.com/office/drawing/2014/main" id="{0EB9C952-61E3-70BF-9479-58CFFAF70176}"/>
              </a:ext>
            </a:extLst>
          </p:cNvPr>
          <p:cNvGrpSpPr/>
          <p:nvPr/>
        </p:nvGrpSpPr>
        <p:grpSpPr>
          <a:xfrm>
            <a:off x="4600095" y="2608773"/>
            <a:ext cx="5398477" cy="3559708"/>
            <a:chOff x="4600095" y="2608773"/>
            <a:chExt cx="5398477" cy="3559708"/>
          </a:xfrm>
        </p:grpSpPr>
        <p:sp>
          <p:nvSpPr>
            <p:cNvPr id="8" name="Rectangle: Rounded Corners 11">
              <a:extLst>
                <a:ext uri="{FF2B5EF4-FFF2-40B4-BE49-F238E27FC236}">
                  <a16:creationId xmlns:a16="http://schemas.microsoft.com/office/drawing/2014/main" id="{B0169D14-CE81-1BDE-809B-284200A55FC2}"/>
                </a:ext>
              </a:extLst>
            </p:cNvPr>
            <p:cNvSpPr/>
            <p:nvPr/>
          </p:nvSpPr>
          <p:spPr>
            <a:xfrm>
              <a:off x="4600095" y="3248010"/>
              <a:ext cx="5398477" cy="2920471"/>
            </a:xfrm>
            <a:prstGeom prst="roundRect">
              <a:avLst>
                <a:gd name="adj" fmla="val 710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erson in a yellow shirt&#10;&#10;Description automatically generated">
              <a:extLst>
                <a:ext uri="{FF2B5EF4-FFF2-40B4-BE49-F238E27FC236}">
                  <a16:creationId xmlns:a16="http://schemas.microsoft.com/office/drawing/2014/main" id="{99C77A6F-4784-97FB-6675-C2E8F71504F9}"/>
                </a:ext>
              </a:extLst>
            </p:cNvPr>
            <p:cNvPicPr>
              <a:picLocks noChangeAspect="1"/>
            </p:cNvPicPr>
            <p:nvPr/>
          </p:nvPicPr>
          <p:blipFill>
            <a:blip r:embed="rId4"/>
            <a:stretch>
              <a:fillRect/>
            </a:stretch>
          </p:blipFill>
          <p:spPr>
            <a:xfrm>
              <a:off x="5060830" y="2608774"/>
              <a:ext cx="1640451" cy="1640451"/>
            </a:xfrm>
            <a:prstGeom prst="ellipse">
              <a:avLst/>
            </a:prstGeom>
            <a:solidFill>
              <a:schemeClr val="bg1"/>
            </a:solidFill>
            <a:ln w="34925">
              <a:solidFill>
                <a:schemeClr val="accent1"/>
              </a:solidFill>
            </a:ln>
          </p:spPr>
        </p:pic>
        <p:sp>
          <p:nvSpPr>
            <p:cNvPr id="4" name="Content Placeholder 2">
              <a:extLst>
                <a:ext uri="{FF2B5EF4-FFF2-40B4-BE49-F238E27FC236}">
                  <a16:creationId xmlns:a16="http://schemas.microsoft.com/office/drawing/2014/main" id="{48C92A93-7645-765C-DA19-3B07E40DDF2B}"/>
                </a:ext>
              </a:extLst>
            </p:cNvPr>
            <p:cNvSpPr txBox="1">
              <a:spLocks/>
            </p:cNvSpPr>
            <p:nvPr/>
          </p:nvSpPr>
          <p:spPr>
            <a:xfrm>
              <a:off x="5769473" y="5187383"/>
              <a:ext cx="4229095" cy="841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latin typeface="Palanquin" panose="020B0004020203020204" pitchFamily="34" charset="0"/>
                  <a:cs typeface="Palanquin" panose="020B0004020203020204" pitchFamily="34" charset="0"/>
                </a:rPr>
                <a:t>Median household income</a:t>
              </a:r>
              <a:br>
                <a:rPr lang="en-US" sz="2400">
                  <a:solidFill>
                    <a:schemeClr val="bg1"/>
                  </a:solidFill>
                  <a:latin typeface="Palanquin" panose="020B0004020203020204" pitchFamily="34" charset="0"/>
                  <a:cs typeface="Palanquin" panose="020B0004020203020204" pitchFamily="34" charset="0"/>
                </a:rPr>
              </a:br>
              <a:r>
                <a:rPr lang="en-US" sz="2400">
                  <a:solidFill>
                    <a:schemeClr val="bg1"/>
                  </a:solidFill>
                  <a:latin typeface="Palanquin" panose="020B0004020203020204" pitchFamily="34" charset="0"/>
                  <a:cs typeface="Palanquin" panose="020B0004020203020204" pitchFamily="34" charset="0"/>
                </a:rPr>
                <a:t> </a:t>
              </a:r>
              <a:r>
                <a:rPr lang="en-US" sz="2400" b="1">
                  <a:solidFill>
                    <a:schemeClr val="bg1"/>
                  </a:solidFill>
                  <a:latin typeface="Palanquin" panose="020B0004020203020204" pitchFamily="34" charset="0"/>
                  <a:cs typeface="Palanquin" panose="020B0004020203020204" pitchFamily="34" charset="0"/>
                </a:rPr>
                <a:t>$71,363</a:t>
              </a:r>
            </a:p>
          </p:txBody>
        </p:sp>
        <p:pic>
          <p:nvPicPr>
            <p:cNvPr id="44" name="Picture 43">
              <a:extLst>
                <a:ext uri="{FF2B5EF4-FFF2-40B4-BE49-F238E27FC236}">
                  <a16:creationId xmlns:a16="http://schemas.microsoft.com/office/drawing/2014/main" id="{A4760598-9C39-2DE2-4FEF-357794460A57}"/>
                </a:ext>
              </a:extLst>
            </p:cNvPr>
            <p:cNvPicPr>
              <a:picLocks noChangeAspect="1"/>
            </p:cNvPicPr>
            <p:nvPr/>
          </p:nvPicPr>
          <p:blipFill>
            <a:blip r:embed="rId5"/>
            <a:srcRect/>
            <a:stretch/>
          </p:blipFill>
          <p:spPr>
            <a:xfrm>
              <a:off x="7598874" y="2608773"/>
              <a:ext cx="1689825" cy="1689825"/>
            </a:xfrm>
            <a:prstGeom prst="ellipse">
              <a:avLst/>
            </a:prstGeom>
            <a:solidFill>
              <a:schemeClr val="bg1"/>
            </a:solidFill>
            <a:ln w="34925">
              <a:solidFill>
                <a:schemeClr val="accent1"/>
              </a:solidFill>
            </a:ln>
          </p:spPr>
        </p:pic>
        <p:grpSp>
          <p:nvGrpSpPr>
            <p:cNvPr id="49" name="Group 48">
              <a:extLst>
                <a:ext uri="{FF2B5EF4-FFF2-40B4-BE49-F238E27FC236}">
                  <a16:creationId xmlns:a16="http://schemas.microsoft.com/office/drawing/2014/main" id="{61FD0754-A7C7-FD20-ECCC-DF05A46965EF}"/>
                </a:ext>
              </a:extLst>
            </p:cNvPr>
            <p:cNvGrpSpPr/>
            <p:nvPr/>
          </p:nvGrpSpPr>
          <p:grpSpPr>
            <a:xfrm>
              <a:off x="4983212" y="4064033"/>
              <a:ext cx="1827365" cy="914400"/>
              <a:chOff x="4752143" y="4202048"/>
              <a:chExt cx="1827365" cy="914400"/>
            </a:xfrm>
          </p:grpSpPr>
          <p:sp>
            <p:nvSpPr>
              <p:cNvPr id="9" name="Rectangle: Rounded Corners 12">
                <a:extLst>
                  <a:ext uri="{FF2B5EF4-FFF2-40B4-BE49-F238E27FC236}">
                    <a16:creationId xmlns:a16="http://schemas.microsoft.com/office/drawing/2014/main" id="{3B946785-E048-C55E-56D9-B426C48BD671}"/>
                  </a:ext>
                </a:extLst>
              </p:cNvPr>
              <p:cNvSpPr/>
              <p:nvPr/>
            </p:nvSpPr>
            <p:spPr>
              <a:xfrm>
                <a:off x="4752143" y="4202048"/>
                <a:ext cx="1827365"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$29,736</a:t>
                </a:r>
              </a:p>
            </p:txBody>
          </p:sp>
          <p:sp>
            <p:nvSpPr>
              <p:cNvPr id="11" name="Rectangle 10">
                <a:extLst>
                  <a:ext uri="{FF2B5EF4-FFF2-40B4-BE49-F238E27FC236}">
                    <a16:creationId xmlns:a16="http://schemas.microsoft.com/office/drawing/2014/main" id="{E75EC02D-2F48-EB59-B866-9B58D8B98702}"/>
                  </a:ext>
                </a:extLst>
              </p:cNvPr>
              <p:cNvSpPr/>
              <p:nvPr/>
            </p:nvSpPr>
            <p:spPr>
              <a:xfrm>
                <a:off x="4752143" y="4236929"/>
                <a:ext cx="1827365"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1200">
                    <a:solidFill>
                      <a:schemeClr val="tx1"/>
                    </a:solidFill>
                    <a:latin typeface="Palanquin" panose="020B0004020203020204" pitchFamily="34" charset="77"/>
                    <a:cs typeface="Palanquin" panose="020B0004020203020204" pitchFamily="34" charset="77"/>
                  </a:rPr>
                  <a:t>Single Adult</a:t>
                </a:r>
              </a:p>
            </p:txBody>
          </p:sp>
        </p:grpSp>
        <p:grpSp>
          <p:nvGrpSpPr>
            <p:cNvPr id="48" name="Group 47">
              <a:extLst>
                <a:ext uri="{FF2B5EF4-FFF2-40B4-BE49-F238E27FC236}">
                  <a16:creationId xmlns:a16="http://schemas.microsoft.com/office/drawing/2014/main" id="{8C0D7147-10ED-1BF6-41EC-66FB81804BD3}"/>
                </a:ext>
              </a:extLst>
            </p:cNvPr>
            <p:cNvGrpSpPr/>
            <p:nvPr/>
          </p:nvGrpSpPr>
          <p:grpSpPr>
            <a:xfrm>
              <a:off x="7278983" y="4064033"/>
              <a:ext cx="2251183" cy="914400"/>
              <a:chOff x="6810629" y="4202048"/>
              <a:chExt cx="2251183" cy="914400"/>
            </a:xfrm>
          </p:grpSpPr>
          <p:sp>
            <p:nvSpPr>
              <p:cNvPr id="10" name="Rectangle: Rounded Corners 13">
                <a:extLst>
                  <a:ext uri="{FF2B5EF4-FFF2-40B4-BE49-F238E27FC236}">
                    <a16:creationId xmlns:a16="http://schemas.microsoft.com/office/drawing/2014/main" id="{5F4B05E8-2674-167A-C4AC-9A9992E9F158}"/>
                  </a:ext>
                </a:extLst>
              </p:cNvPr>
              <p:cNvSpPr/>
              <p:nvPr/>
            </p:nvSpPr>
            <p:spPr>
              <a:xfrm>
                <a:off x="6810629" y="4202048"/>
                <a:ext cx="2251183" cy="914400"/>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0" rtlCol="0" anchor="ctr"/>
              <a:lstStyle/>
              <a:p>
                <a:pPr algn="ctr"/>
                <a:r>
                  <a:rPr lang="en-US" sz="2800">
                    <a:solidFill>
                      <a:schemeClr val="tx1"/>
                    </a:solidFill>
                    <a:latin typeface="Palanquin SemiBold" panose="020B0004020203020204" pitchFamily="34" charset="0"/>
                    <a:cs typeface="Palanquin SemiBold" panose="020B0004020203020204" pitchFamily="34" charset="0"/>
                  </a:rPr>
                  <a:t>$88,392</a:t>
                </a:r>
              </a:p>
            </p:txBody>
          </p:sp>
          <p:sp>
            <p:nvSpPr>
              <p:cNvPr id="12" name="Rectangle 11">
                <a:extLst>
                  <a:ext uri="{FF2B5EF4-FFF2-40B4-BE49-F238E27FC236}">
                    <a16:creationId xmlns:a16="http://schemas.microsoft.com/office/drawing/2014/main" id="{6E2C485F-A446-2B8C-247D-D8E2D001F175}"/>
                  </a:ext>
                </a:extLst>
              </p:cNvPr>
              <p:cNvSpPr/>
              <p:nvPr/>
            </p:nvSpPr>
            <p:spPr>
              <a:xfrm>
                <a:off x="6810629" y="4225486"/>
                <a:ext cx="2251183" cy="314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US" sz="1200">
                    <a:solidFill>
                      <a:schemeClr val="tx1"/>
                    </a:solidFill>
                    <a:latin typeface="Palanquin" panose="020B0004020203020204" pitchFamily="34" charset="77"/>
                    <a:cs typeface="Palanquin" panose="020B0004020203020204" pitchFamily="34" charset="77"/>
                  </a:rPr>
                  <a:t>2 Adults/2 Young Children</a:t>
                </a:r>
              </a:p>
            </p:txBody>
          </p:sp>
        </p:grpSp>
        <p:pic>
          <p:nvPicPr>
            <p:cNvPr id="50" name="Graphic 49">
              <a:extLst>
                <a:ext uri="{FF2B5EF4-FFF2-40B4-BE49-F238E27FC236}">
                  <a16:creationId xmlns:a16="http://schemas.microsoft.com/office/drawing/2014/main" id="{8A95D24E-BB5B-271A-FC3D-E2D1D76C5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02050" y="5053092"/>
              <a:ext cx="1003410" cy="1003410"/>
            </a:xfrm>
            <a:prstGeom prst="rect">
              <a:avLst/>
            </a:prstGeom>
          </p:spPr>
        </p:pic>
      </p:grpSp>
      <p:grpSp>
        <p:nvGrpSpPr>
          <p:cNvPr id="5" name="Group 4">
            <a:extLst>
              <a:ext uri="{FF2B5EF4-FFF2-40B4-BE49-F238E27FC236}">
                <a16:creationId xmlns:a16="http://schemas.microsoft.com/office/drawing/2014/main" id="{D6631C06-8E15-203E-C4C1-30E524AD3157}"/>
              </a:ext>
            </a:extLst>
          </p:cNvPr>
          <p:cNvGrpSpPr/>
          <p:nvPr/>
        </p:nvGrpSpPr>
        <p:grpSpPr>
          <a:xfrm>
            <a:off x="9944170" y="1409206"/>
            <a:ext cx="1903984" cy="2689708"/>
            <a:chOff x="7420357" y="167792"/>
            <a:chExt cx="4105829" cy="5800197"/>
          </a:xfrm>
          <a:solidFill>
            <a:schemeClr val="bg2"/>
          </a:solidFill>
        </p:grpSpPr>
        <p:sp>
          <p:nvSpPr>
            <p:cNvPr id="7" name="Freeform 6">
              <a:extLst>
                <a:ext uri="{FF2B5EF4-FFF2-40B4-BE49-F238E27FC236}">
                  <a16:creationId xmlns:a16="http://schemas.microsoft.com/office/drawing/2014/main" id="{E2531C53-E3D4-0A2D-30D9-3F86C9FCE826}"/>
                </a:ext>
              </a:extLst>
            </p:cNvPr>
            <p:cNvSpPr/>
            <p:nvPr/>
          </p:nvSpPr>
          <p:spPr>
            <a:xfrm>
              <a:off x="8004606" y="167792"/>
              <a:ext cx="1384511" cy="2007935"/>
            </a:xfrm>
            <a:custGeom>
              <a:avLst/>
              <a:gdLst>
                <a:gd name="connsiteX0" fmla="*/ 158248 w 1399847"/>
                <a:gd name="connsiteY0" fmla="*/ 455281 h 2030176"/>
                <a:gd name="connsiteX1" fmla="*/ 158248 w 1399847"/>
                <a:gd name="connsiteY1" fmla="*/ 455281 h 2030176"/>
                <a:gd name="connsiteX2" fmla="*/ 158790 w 1399847"/>
                <a:gd name="connsiteY2" fmla="*/ 456365 h 2030176"/>
                <a:gd name="connsiteX3" fmla="*/ 200520 w 1399847"/>
                <a:gd name="connsiteY3" fmla="*/ 398376 h 2030176"/>
                <a:gd name="connsiteX4" fmla="*/ 470951 w 1399847"/>
                <a:gd name="connsiteY4" fmla="*/ 25517 h 2030176"/>
                <a:gd name="connsiteX5" fmla="*/ 482874 w 1399847"/>
                <a:gd name="connsiteY5" fmla="*/ 24434 h 2030176"/>
                <a:gd name="connsiteX6" fmla="*/ 495339 w 1399847"/>
                <a:gd name="connsiteY6" fmla="*/ 23350 h 2030176"/>
                <a:gd name="connsiteX7" fmla="*/ 528940 w 1399847"/>
                <a:gd name="connsiteY7" fmla="*/ 21182 h 2030176"/>
                <a:gd name="connsiteX8" fmla="*/ 536527 w 1399847"/>
                <a:gd name="connsiteY8" fmla="*/ 21182 h 2030176"/>
                <a:gd name="connsiteX9" fmla="*/ 905050 w 1399847"/>
                <a:gd name="connsiteY9" fmla="*/ 10885 h 2030176"/>
                <a:gd name="connsiteX10" fmla="*/ 1298503 w 1399847"/>
                <a:gd name="connsiteY10" fmla="*/ 46 h 2030176"/>
                <a:gd name="connsiteX11" fmla="*/ 1329394 w 1399847"/>
                <a:gd name="connsiteY11" fmla="*/ 8717 h 2030176"/>
                <a:gd name="connsiteX12" fmla="*/ 1340775 w 1399847"/>
                <a:gd name="connsiteY12" fmla="*/ 14678 h 2030176"/>
                <a:gd name="connsiteX13" fmla="*/ 1343485 w 1399847"/>
                <a:gd name="connsiteY13" fmla="*/ 15762 h 2030176"/>
                <a:gd name="connsiteX14" fmla="*/ 1359201 w 1399847"/>
                <a:gd name="connsiteY14" fmla="*/ 20098 h 2030176"/>
                <a:gd name="connsiteX15" fmla="*/ 1360285 w 1399847"/>
                <a:gd name="connsiteY15" fmla="*/ 20640 h 2030176"/>
                <a:gd name="connsiteX16" fmla="*/ 1355408 w 1399847"/>
                <a:gd name="connsiteY16" fmla="*/ 1830740 h 2030176"/>
                <a:gd name="connsiteX17" fmla="*/ 1389550 w 1399847"/>
                <a:gd name="connsiteY17" fmla="*/ 1940755 h 2030176"/>
                <a:gd name="connsiteX18" fmla="*/ 1396054 w 1399847"/>
                <a:gd name="connsiteY18" fmla="*/ 1948342 h 2030176"/>
                <a:gd name="connsiteX19" fmla="*/ 1399847 w 1399847"/>
                <a:gd name="connsiteY19" fmla="*/ 1952678 h 2030176"/>
                <a:gd name="connsiteX20" fmla="*/ 1397137 w 1399847"/>
                <a:gd name="connsiteY20" fmla="*/ 1971104 h 2030176"/>
                <a:gd name="connsiteX21" fmla="*/ 1394428 w 1399847"/>
                <a:gd name="connsiteY21" fmla="*/ 1980859 h 2030176"/>
                <a:gd name="connsiteX22" fmla="*/ 1387383 w 1399847"/>
                <a:gd name="connsiteY22" fmla="*/ 1991156 h 2030176"/>
                <a:gd name="connsiteX23" fmla="*/ 1385756 w 1399847"/>
                <a:gd name="connsiteY23" fmla="*/ 1994950 h 2030176"/>
                <a:gd name="connsiteX24" fmla="*/ 1383047 w 1399847"/>
                <a:gd name="connsiteY24" fmla="*/ 2002537 h 2030176"/>
                <a:gd name="connsiteX25" fmla="*/ 1381963 w 1399847"/>
                <a:gd name="connsiteY25" fmla="*/ 2007957 h 2030176"/>
                <a:gd name="connsiteX26" fmla="*/ 1380879 w 1399847"/>
                <a:gd name="connsiteY26" fmla="*/ 2016628 h 2030176"/>
                <a:gd name="connsiteX27" fmla="*/ 1380879 w 1399847"/>
                <a:gd name="connsiteY27" fmla="*/ 2023673 h 2030176"/>
                <a:gd name="connsiteX28" fmla="*/ 1380879 w 1399847"/>
                <a:gd name="connsiteY28" fmla="*/ 2030176 h 2030176"/>
                <a:gd name="connsiteX29" fmla="*/ 1067092 w 1399847"/>
                <a:gd name="connsiteY29" fmla="*/ 2018253 h 2030176"/>
                <a:gd name="connsiteX30" fmla="*/ 49859 w 1399847"/>
                <a:gd name="connsiteY30" fmla="*/ 1978691 h 2030176"/>
                <a:gd name="connsiteX31" fmla="*/ 49317 w 1399847"/>
                <a:gd name="connsiteY31" fmla="*/ 1976524 h 2030176"/>
                <a:gd name="connsiteX32" fmla="*/ 49317 w 1399847"/>
                <a:gd name="connsiteY32" fmla="*/ 1969478 h 2030176"/>
                <a:gd name="connsiteX33" fmla="*/ 49317 w 1399847"/>
                <a:gd name="connsiteY33" fmla="*/ 1967853 h 2030176"/>
                <a:gd name="connsiteX34" fmla="*/ 48775 w 1399847"/>
                <a:gd name="connsiteY34" fmla="*/ 1946175 h 2030176"/>
                <a:gd name="connsiteX35" fmla="*/ 48775 w 1399847"/>
                <a:gd name="connsiteY35" fmla="*/ 1942381 h 2030176"/>
                <a:gd name="connsiteX36" fmla="*/ 48233 w 1399847"/>
                <a:gd name="connsiteY36" fmla="*/ 1930458 h 2030176"/>
                <a:gd name="connsiteX37" fmla="*/ 46607 w 1399847"/>
                <a:gd name="connsiteY37" fmla="*/ 1877889 h 2030176"/>
                <a:gd name="connsiteX38" fmla="*/ 46607 w 1399847"/>
                <a:gd name="connsiteY38" fmla="*/ 1874096 h 2030176"/>
                <a:gd name="connsiteX39" fmla="*/ 46065 w 1399847"/>
                <a:gd name="connsiteY39" fmla="*/ 1855128 h 2030176"/>
                <a:gd name="connsiteX40" fmla="*/ 46065 w 1399847"/>
                <a:gd name="connsiteY40" fmla="*/ 1848624 h 2030176"/>
                <a:gd name="connsiteX41" fmla="*/ 45523 w 1399847"/>
                <a:gd name="connsiteY41" fmla="*/ 1839411 h 2030176"/>
                <a:gd name="connsiteX42" fmla="*/ 44982 w 1399847"/>
                <a:gd name="connsiteY42" fmla="*/ 1823695 h 2030176"/>
                <a:gd name="connsiteX43" fmla="*/ 43356 w 1399847"/>
                <a:gd name="connsiteY43" fmla="*/ 1776003 h 2030176"/>
                <a:gd name="connsiteX44" fmla="*/ 43356 w 1399847"/>
                <a:gd name="connsiteY44" fmla="*/ 1772752 h 2030176"/>
                <a:gd name="connsiteX45" fmla="*/ 38478 w 1399847"/>
                <a:gd name="connsiteY45" fmla="*/ 1629136 h 2030176"/>
                <a:gd name="connsiteX46" fmla="*/ 38478 w 1399847"/>
                <a:gd name="connsiteY46" fmla="*/ 1626968 h 2030176"/>
                <a:gd name="connsiteX47" fmla="*/ 28723 w 1399847"/>
                <a:gd name="connsiteY47" fmla="*/ 1339737 h 2030176"/>
                <a:gd name="connsiteX48" fmla="*/ 28181 w 1399847"/>
                <a:gd name="connsiteY48" fmla="*/ 1324562 h 2030176"/>
                <a:gd name="connsiteX49" fmla="*/ 28181 w 1399847"/>
                <a:gd name="connsiteY49" fmla="*/ 1316975 h 2030176"/>
                <a:gd name="connsiteX50" fmla="*/ 26555 w 1399847"/>
                <a:gd name="connsiteY50" fmla="*/ 1271452 h 2030176"/>
                <a:gd name="connsiteX51" fmla="*/ 27639 w 1399847"/>
                <a:gd name="connsiteY51" fmla="*/ 1267658 h 2030176"/>
                <a:gd name="connsiteX52" fmla="*/ 28723 w 1399847"/>
                <a:gd name="connsiteY52" fmla="*/ 1263323 h 2030176"/>
                <a:gd name="connsiteX53" fmla="*/ 30349 w 1399847"/>
                <a:gd name="connsiteY53" fmla="*/ 1248690 h 2030176"/>
                <a:gd name="connsiteX54" fmla="*/ 0 w 1399847"/>
                <a:gd name="connsiteY54" fmla="*/ 689401 h 2030176"/>
                <a:gd name="connsiteX55" fmla="*/ 158248 w 1399847"/>
                <a:gd name="connsiteY55" fmla="*/ 455281 h 20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9847" h="2030176">
                  <a:moveTo>
                    <a:pt x="158248" y="455281"/>
                  </a:moveTo>
                  <a:lnTo>
                    <a:pt x="158248" y="455281"/>
                  </a:lnTo>
                  <a:lnTo>
                    <a:pt x="158790" y="456365"/>
                  </a:lnTo>
                  <a:lnTo>
                    <a:pt x="200520" y="398376"/>
                  </a:lnTo>
                  <a:lnTo>
                    <a:pt x="470951" y="25517"/>
                  </a:lnTo>
                  <a:cubicBezTo>
                    <a:pt x="474745" y="24975"/>
                    <a:pt x="478539" y="24434"/>
                    <a:pt x="482874" y="24434"/>
                  </a:cubicBezTo>
                  <a:cubicBezTo>
                    <a:pt x="487210" y="23892"/>
                    <a:pt x="491003" y="23350"/>
                    <a:pt x="495339" y="23350"/>
                  </a:cubicBezTo>
                  <a:cubicBezTo>
                    <a:pt x="506720" y="22266"/>
                    <a:pt x="518101" y="21724"/>
                    <a:pt x="528940" y="21182"/>
                  </a:cubicBezTo>
                  <a:cubicBezTo>
                    <a:pt x="531107" y="21182"/>
                    <a:pt x="533275" y="21182"/>
                    <a:pt x="536527" y="21182"/>
                  </a:cubicBezTo>
                  <a:cubicBezTo>
                    <a:pt x="582592" y="19556"/>
                    <a:pt x="746260" y="15220"/>
                    <a:pt x="905050" y="10885"/>
                  </a:cubicBezTo>
                  <a:cubicBezTo>
                    <a:pt x="1096357" y="6007"/>
                    <a:pt x="1277367" y="1130"/>
                    <a:pt x="1298503" y="46"/>
                  </a:cubicBezTo>
                  <a:cubicBezTo>
                    <a:pt x="1313678" y="-496"/>
                    <a:pt x="1320723" y="3840"/>
                    <a:pt x="1329394" y="8717"/>
                  </a:cubicBezTo>
                  <a:cubicBezTo>
                    <a:pt x="1332646" y="10885"/>
                    <a:pt x="1336439" y="12511"/>
                    <a:pt x="1340775" y="14678"/>
                  </a:cubicBezTo>
                  <a:cubicBezTo>
                    <a:pt x="1341859" y="15220"/>
                    <a:pt x="1342401" y="15762"/>
                    <a:pt x="1343485" y="15762"/>
                  </a:cubicBezTo>
                  <a:cubicBezTo>
                    <a:pt x="1348362" y="17930"/>
                    <a:pt x="1353240" y="19556"/>
                    <a:pt x="1359201" y="20098"/>
                  </a:cubicBezTo>
                  <a:cubicBezTo>
                    <a:pt x="1359743" y="20098"/>
                    <a:pt x="1359743" y="20640"/>
                    <a:pt x="1360285" y="20640"/>
                  </a:cubicBezTo>
                  <a:lnTo>
                    <a:pt x="1355408" y="1830740"/>
                  </a:lnTo>
                  <a:cubicBezTo>
                    <a:pt x="1355949" y="1838327"/>
                    <a:pt x="1359201" y="1906613"/>
                    <a:pt x="1389550" y="1940755"/>
                  </a:cubicBezTo>
                  <a:lnTo>
                    <a:pt x="1396054" y="1948342"/>
                  </a:lnTo>
                  <a:cubicBezTo>
                    <a:pt x="1397679" y="1949968"/>
                    <a:pt x="1398763" y="1951594"/>
                    <a:pt x="1399847" y="1952678"/>
                  </a:cubicBezTo>
                  <a:cubicBezTo>
                    <a:pt x="1398763" y="1957555"/>
                    <a:pt x="1397679" y="1963517"/>
                    <a:pt x="1397137" y="1971104"/>
                  </a:cubicBezTo>
                  <a:cubicBezTo>
                    <a:pt x="1396054" y="1977608"/>
                    <a:pt x="1394970" y="1979775"/>
                    <a:pt x="1394428" y="1980859"/>
                  </a:cubicBezTo>
                  <a:cubicBezTo>
                    <a:pt x="1391718" y="1984111"/>
                    <a:pt x="1389550" y="1987362"/>
                    <a:pt x="1387383" y="1991156"/>
                  </a:cubicBezTo>
                  <a:cubicBezTo>
                    <a:pt x="1386840" y="1992240"/>
                    <a:pt x="1386299" y="1993866"/>
                    <a:pt x="1385756" y="1994950"/>
                  </a:cubicBezTo>
                  <a:cubicBezTo>
                    <a:pt x="1384673" y="1997660"/>
                    <a:pt x="1383589" y="1999827"/>
                    <a:pt x="1383047" y="2002537"/>
                  </a:cubicBezTo>
                  <a:cubicBezTo>
                    <a:pt x="1382505" y="2004163"/>
                    <a:pt x="1382505" y="2006331"/>
                    <a:pt x="1381963" y="2007957"/>
                  </a:cubicBezTo>
                  <a:cubicBezTo>
                    <a:pt x="1381421" y="2010666"/>
                    <a:pt x="1380879" y="2013376"/>
                    <a:pt x="1380879" y="2016628"/>
                  </a:cubicBezTo>
                  <a:cubicBezTo>
                    <a:pt x="1380879" y="2018795"/>
                    <a:pt x="1380879" y="2021505"/>
                    <a:pt x="1380879" y="2023673"/>
                  </a:cubicBezTo>
                  <a:cubicBezTo>
                    <a:pt x="1380879" y="2025841"/>
                    <a:pt x="1380879" y="2028008"/>
                    <a:pt x="1380879" y="2030176"/>
                  </a:cubicBezTo>
                  <a:lnTo>
                    <a:pt x="1067092" y="2018253"/>
                  </a:lnTo>
                  <a:lnTo>
                    <a:pt x="49859" y="1978691"/>
                  </a:lnTo>
                  <a:cubicBezTo>
                    <a:pt x="49859" y="1978149"/>
                    <a:pt x="49317" y="1977066"/>
                    <a:pt x="49317" y="1976524"/>
                  </a:cubicBezTo>
                  <a:cubicBezTo>
                    <a:pt x="49317" y="1974898"/>
                    <a:pt x="49317" y="1972188"/>
                    <a:pt x="49317" y="1969478"/>
                  </a:cubicBezTo>
                  <a:cubicBezTo>
                    <a:pt x="49317" y="1968936"/>
                    <a:pt x="49317" y="1968394"/>
                    <a:pt x="49317" y="1967853"/>
                  </a:cubicBezTo>
                  <a:cubicBezTo>
                    <a:pt x="49317" y="1962433"/>
                    <a:pt x="48775" y="1955388"/>
                    <a:pt x="48775" y="1946175"/>
                  </a:cubicBezTo>
                  <a:cubicBezTo>
                    <a:pt x="48775" y="1945091"/>
                    <a:pt x="48775" y="1943465"/>
                    <a:pt x="48775" y="1942381"/>
                  </a:cubicBezTo>
                  <a:cubicBezTo>
                    <a:pt x="48775" y="1938587"/>
                    <a:pt x="48775" y="1934794"/>
                    <a:pt x="48233" y="1930458"/>
                  </a:cubicBezTo>
                  <a:cubicBezTo>
                    <a:pt x="47691" y="1915826"/>
                    <a:pt x="47149" y="1897400"/>
                    <a:pt x="46607" y="1877889"/>
                  </a:cubicBezTo>
                  <a:cubicBezTo>
                    <a:pt x="46607" y="1876806"/>
                    <a:pt x="46607" y="1875180"/>
                    <a:pt x="46607" y="1874096"/>
                  </a:cubicBezTo>
                  <a:cubicBezTo>
                    <a:pt x="46607" y="1868134"/>
                    <a:pt x="46065" y="1861631"/>
                    <a:pt x="46065" y="1855128"/>
                  </a:cubicBezTo>
                  <a:cubicBezTo>
                    <a:pt x="46065" y="1852960"/>
                    <a:pt x="46065" y="1850792"/>
                    <a:pt x="46065" y="1848624"/>
                  </a:cubicBezTo>
                  <a:cubicBezTo>
                    <a:pt x="46065" y="1845915"/>
                    <a:pt x="46065" y="1842663"/>
                    <a:pt x="45523" y="1839411"/>
                  </a:cubicBezTo>
                  <a:cubicBezTo>
                    <a:pt x="45523" y="1833992"/>
                    <a:pt x="44982" y="1829114"/>
                    <a:pt x="44982" y="1823695"/>
                  </a:cubicBezTo>
                  <a:cubicBezTo>
                    <a:pt x="44440" y="1808520"/>
                    <a:pt x="43898" y="1792804"/>
                    <a:pt x="43356" y="1776003"/>
                  </a:cubicBezTo>
                  <a:cubicBezTo>
                    <a:pt x="43356" y="1774920"/>
                    <a:pt x="43356" y="1773836"/>
                    <a:pt x="43356" y="1772752"/>
                  </a:cubicBezTo>
                  <a:cubicBezTo>
                    <a:pt x="41730" y="1727228"/>
                    <a:pt x="40104" y="1678453"/>
                    <a:pt x="38478" y="1629136"/>
                  </a:cubicBezTo>
                  <a:cubicBezTo>
                    <a:pt x="38478" y="1628594"/>
                    <a:pt x="38478" y="1627510"/>
                    <a:pt x="38478" y="1626968"/>
                  </a:cubicBezTo>
                  <a:cubicBezTo>
                    <a:pt x="34685" y="1518579"/>
                    <a:pt x="30891" y="1409648"/>
                    <a:pt x="28723" y="1339737"/>
                  </a:cubicBezTo>
                  <a:cubicBezTo>
                    <a:pt x="28723" y="1334317"/>
                    <a:pt x="28181" y="1329440"/>
                    <a:pt x="28181" y="1324562"/>
                  </a:cubicBezTo>
                  <a:cubicBezTo>
                    <a:pt x="28181" y="1321853"/>
                    <a:pt x="28181" y="1319143"/>
                    <a:pt x="28181" y="1316975"/>
                  </a:cubicBezTo>
                  <a:cubicBezTo>
                    <a:pt x="27639" y="1295297"/>
                    <a:pt x="27097" y="1279581"/>
                    <a:pt x="26555" y="1271452"/>
                  </a:cubicBezTo>
                  <a:cubicBezTo>
                    <a:pt x="27097" y="1270368"/>
                    <a:pt x="27097" y="1268742"/>
                    <a:pt x="27639" y="1267658"/>
                  </a:cubicBezTo>
                  <a:cubicBezTo>
                    <a:pt x="28181" y="1266032"/>
                    <a:pt x="28181" y="1264948"/>
                    <a:pt x="28723" y="1263323"/>
                  </a:cubicBezTo>
                  <a:cubicBezTo>
                    <a:pt x="29807" y="1258987"/>
                    <a:pt x="30891" y="1254109"/>
                    <a:pt x="30349" y="1248690"/>
                  </a:cubicBezTo>
                  <a:cubicBezTo>
                    <a:pt x="29807" y="1220509"/>
                    <a:pt x="4336" y="764732"/>
                    <a:pt x="0" y="689401"/>
                  </a:cubicBezTo>
                  <a:lnTo>
                    <a:pt x="158248" y="455281"/>
                  </a:lnTo>
                  <a:close/>
                </a:path>
              </a:pathLst>
            </a:custGeom>
            <a:grpFill/>
            <a:ln w="5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8B59A82-993C-D14C-EE03-53A2055A98EC}"/>
                </a:ext>
              </a:extLst>
            </p:cNvPr>
            <p:cNvSpPr/>
            <p:nvPr/>
          </p:nvSpPr>
          <p:spPr>
            <a:xfrm>
              <a:off x="7420357" y="2183767"/>
              <a:ext cx="1951609" cy="1878591"/>
            </a:xfrm>
            <a:custGeom>
              <a:avLst/>
              <a:gdLst>
                <a:gd name="connsiteX0" fmla="*/ 1287664 w 1973226"/>
                <a:gd name="connsiteY0" fmla="*/ 1825275 h 1899400"/>
                <a:gd name="connsiteX1" fmla="*/ 1287664 w 1973226"/>
                <a:gd name="connsiteY1" fmla="*/ 1825275 h 1899400"/>
                <a:gd name="connsiteX2" fmla="*/ 1260025 w 1973226"/>
                <a:gd name="connsiteY2" fmla="*/ 1819855 h 1899400"/>
                <a:gd name="connsiteX3" fmla="*/ 1177649 w 1973226"/>
                <a:gd name="connsiteY3" fmla="*/ 1795468 h 1899400"/>
                <a:gd name="connsiteX4" fmla="*/ 1219379 w 1973226"/>
                <a:gd name="connsiteY4" fmla="*/ 1754280 h 1899400"/>
                <a:gd name="connsiteX5" fmla="*/ 1321265 w 1973226"/>
                <a:gd name="connsiteY5" fmla="*/ 1722847 h 1899400"/>
                <a:gd name="connsiteX6" fmla="*/ 1350530 w 1973226"/>
                <a:gd name="connsiteY6" fmla="*/ 1679491 h 1899400"/>
                <a:gd name="connsiteX7" fmla="*/ 1298503 w 1973226"/>
                <a:gd name="connsiteY7" fmla="*/ 1631258 h 1899400"/>
                <a:gd name="connsiteX8" fmla="*/ 1282245 w 1973226"/>
                <a:gd name="connsiteY8" fmla="*/ 1624213 h 1899400"/>
                <a:gd name="connsiteX9" fmla="*/ 1134294 w 1973226"/>
                <a:gd name="connsiteY9" fmla="*/ 1566224 h 1899400"/>
                <a:gd name="connsiteX10" fmla="*/ 755473 w 1973226"/>
                <a:gd name="connsiteY10" fmla="*/ 1417189 h 1899400"/>
                <a:gd name="connsiteX11" fmla="*/ 737047 w 1973226"/>
                <a:gd name="connsiteY11" fmla="*/ 1409602 h 1899400"/>
                <a:gd name="connsiteX12" fmla="*/ 702904 w 1973226"/>
                <a:gd name="connsiteY12" fmla="*/ 1395511 h 1899400"/>
                <a:gd name="connsiteX13" fmla="*/ 634619 w 1973226"/>
                <a:gd name="connsiteY13" fmla="*/ 1366788 h 1899400"/>
                <a:gd name="connsiteX14" fmla="*/ 615651 w 1973226"/>
                <a:gd name="connsiteY14" fmla="*/ 1358117 h 1899400"/>
                <a:gd name="connsiteX15" fmla="*/ 598309 w 1973226"/>
                <a:gd name="connsiteY15" fmla="*/ 1349446 h 1899400"/>
                <a:gd name="connsiteX16" fmla="*/ 537611 w 1973226"/>
                <a:gd name="connsiteY16" fmla="*/ 1313677 h 1899400"/>
                <a:gd name="connsiteX17" fmla="*/ 484500 w 1973226"/>
                <a:gd name="connsiteY17" fmla="*/ 1281703 h 1899400"/>
                <a:gd name="connsiteX18" fmla="*/ 126815 w 1973226"/>
                <a:gd name="connsiteY18" fmla="*/ 900172 h 1899400"/>
                <a:gd name="connsiteX19" fmla="*/ 14633 w 1973226"/>
                <a:gd name="connsiteY19" fmla="*/ 776609 h 1899400"/>
                <a:gd name="connsiteX20" fmla="*/ 0 w 1973226"/>
                <a:gd name="connsiteY20" fmla="*/ 760350 h 1899400"/>
                <a:gd name="connsiteX21" fmla="*/ 2168 w 1973226"/>
                <a:gd name="connsiteY21" fmla="*/ 758725 h 1899400"/>
                <a:gd name="connsiteX22" fmla="*/ 466074 w 1973226"/>
                <a:gd name="connsiteY22" fmla="*/ 325710 h 1899400"/>
                <a:gd name="connsiteX23" fmla="*/ 482332 w 1973226"/>
                <a:gd name="connsiteY23" fmla="*/ 312703 h 1899400"/>
                <a:gd name="connsiteX24" fmla="*/ 517017 w 1973226"/>
                <a:gd name="connsiteY24" fmla="*/ 287773 h 1899400"/>
                <a:gd name="connsiteX25" fmla="*/ 552785 w 1973226"/>
                <a:gd name="connsiteY25" fmla="*/ 271515 h 1899400"/>
                <a:gd name="connsiteX26" fmla="*/ 616735 w 1973226"/>
                <a:gd name="connsiteY26" fmla="*/ 244418 h 1899400"/>
                <a:gd name="connsiteX27" fmla="*/ 651961 w 1973226"/>
                <a:gd name="connsiteY27" fmla="*/ 185887 h 1899400"/>
                <a:gd name="connsiteX28" fmla="*/ 654129 w 1973226"/>
                <a:gd name="connsiteY28" fmla="*/ 179926 h 1899400"/>
                <a:gd name="connsiteX29" fmla="*/ 638413 w 1973226"/>
                <a:gd name="connsiteY29" fmla="*/ 1084 h 1899400"/>
                <a:gd name="connsiteX30" fmla="*/ 652503 w 1973226"/>
                <a:gd name="connsiteY30" fmla="*/ 2710 h 1899400"/>
                <a:gd name="connsiteX31" fmla="*/ 651961 w 1973226"/>
                <a:gd name="connsiteY31" fmla="*/ 0 h 1899400"/>
                <a:gd name="connsiteX32" fmla="*/ 1650768 w 1973226"/>
                <a:gd name="connsiteY32" fmla="*/ 38478 h 1899400"/>
                <a:gd name="connsiteX33" fmla="*/ 1969433 w 1973226"/>
                <a:gd name="connsiteY33" fmla="*/ 50943 h 1899400"/>
                <a:gd name="connsiteX34" fmla="*/ 1969433 w 1973226"/>
                <a:gd name="connsiteY34" fmla="*/ 52027 h 1899400"/>
                <a:gd name="connsiteX35" fmla="*/ 1969433 w 1973226"/>
                <a:gd name="connsiteY35" fmla="*/ 58530 h 1899400"/>
                <a:gd name="connsiteX36" fmla="*/ 1969433 w 1973226"/>
                <a:gd name="connsiteY36" fmla="*/ 62324 h 1899400"/>
                <a:gd name="connsiteX37" fmla="*/ 1971600 w 1973226"/>
                <a:gd name="connsiteY37" fmla="*/ 73705 h 1899400"/>
                <a:gd name="connsiteX38" fmla="*/ 1973226 w 1973226"/>
                <a:gd name="connsiteY38" fmla="*/ 82376 h 1899400"/>
                <a:gd name="connsiteX39" fmla="*/ 1923909 w 1973226"/>
                <a:gd name="connsiteY39" fmla="*/ 172881 h 1899400"/>
                <a:gd name="connsiteX40" fmla="*/ 1797094 w 1973226"/>
                <a:gd name="connsiteY40" fmla="*/ 287231 h 1899400"/>
                <a:gd name="connsiteX41" fmla="*/ 1725015 w 1973226"/>
                <a:gd name="connsiteY41" fmla="*/ 428137 h 1899400"/>
                <a:gd name="connsiteX42" fmla="*/ 1780835 w 1973226"/>
                <a:gd name="connsiteY42" fmla="*/ 495881 h 1899400"/>
                <a:gd name="connsiteX43" fmla="*/ 1800887 w 1973226"/>
                <a:gd name="connsiteY43" fmla="*/ 492087 h 1899400"/>
                <a:gd name="connsiteX44" fmla="*/ 1807391 w 1973226"/>
                <a:gd name="connsiteY44" fmla="*/ 489919 h 1899400"/>
                <a:gd name="connsiteX45" fmla="*/ 1881095 w 1973226"/>
                <a:gd name="connsiteY45" fmla="*/ 519184 h 1899400"/>
                <a:gd name="connsiteX46" fmla="*/ 1938542 w 1973226"/>
                <a:gd name="connsiteY46" fmla="*/ 614567 h 1899400"/>
                <a:gd name="connsiteX47" fmla="*/ 1940709 w 1973226"/>
                <a:gd name="connsiteY47" fmla="*/ 622154 h 1899400"/>
                <a:gd name="connsiteX48" fmla="*/ 1943961 w 1973226"/>
                <a:gd name="connsiteY48" fmla="*/ 654129 h 1899400"/>
                <a:gd name="connsiteX49" fmla="*/ 1932580 w 1973226"/>
                <a:gd name="connsiteY49" fmla="*/ 821590 h 1899400"/>
                <a:gd name="connsiteX50" fmla="*/ 1928245 w 1973226"/>
                <a:gd name="connsiteY50" fmla="*/ 862778 h 1899400"/>
                <a:gd name="connsiteX51" fmla="*/ 1926619 w 1973226"/>
                <a:gd name="connsiteY51" fmla="*/ 887708 h 1899400"/>
                <a:gd name="connsiteX52" fmla="*/ 1877302 w 1973226"/>
                <a:gd name="connsiteY52" fmla="*/ 1013439 h 1899400"/>
                <a:gd name="connsiteX53" fmla="*/ 1796010 w 1973226"/>
                <a:gd name="connsiteY53" fmla="*/ 1079015 h 1899400"/>
                <a:gd name="connsiteX54" fmla="*/ 1738022 w 1973226"/>
                <a:gd name="connsiteY54" fmla="*/ 1126164 h 1899400"/>
                <a:gd name="connsiteX55" fmla="*/ 1709298 w 1973226"/>
                <a:gd name="connsiteY55" fmla="*/ 1185236 h 1899400"/>
                <a:gd name="connsiteX56" fmla="*/ 1684369 w 1973226"/>
                <a:gd name="connsiteY56" fmla="*/ 1367872 h 1899400"/>
                <a:gd name="connsiteX57" fmla="*/ 1668652 w 1973226"/>
                <a:gd name="connsiteY57" fmla="*/ 1422609 h 1899400"/>
                <a:gd name="connsiteX58" fmla="*/ 1645349 w 1973226"/>
                <a:gd name="connsiteY58" fmla="*/ 1466506 h 1899400"/>
                <a:gd name="connsiteX59" fmla="*/ 1637762 w 1973226"/>
                <a:gd name="connsiteY59" fmla="*/ 1519075 h 1899400"/>
                <a:gd name="connsiteX60" fmla="*/ 1686537 w 1973226"/>
                <a:gd name="connsiteY60" fmla="*/ 1545088 h 1899400"/>
                <a:gd name="connsiteX61" fmla="*/ 1674072 w 1973226"/>
                <a:gd name="connsiteY61" fmla="*/ 1581399 h 1899400"/>
                <a:gd name="connsiteX62" fmla="*/ 1674072 w 1973226"/>
                <a:gd name="connsiteY62" fmla="*/ 1584650 h 1899400"/>
                <a:gd name="connsiteX63" fmla="*/ 1661065 w 1973226"/>
                <a:gd name="connsiteY63" fmla="*/ 1712008 h 1899400"/>
                <a:gd name="connsiteX64" fmla="*/ 1651310 w 1973226"/>
                <a:gd name="connsiteY64" fmla="*/ 1724473 h 1899400"/>
                <a:gd name="connsiteX65" fmla="*/ 1648600 w 1973226"/>
                <a:gd name="connsiteY65" fmla="*/ 1782461 h 1899400"/>
                <a:gd name="connsiteX66" fmla="*/ 1649142 w 1973226"/>
                <a:gd name="connsiteY66" fmla="*/ 1783003 h 1899400"/>
                <a:gd name="connsiteX67" fmla="*/ 1584651 w 1973226"/>
                <a:gd name="connsiteY67" fmla="*/ 1810642 h 1899400"/>
                <a:gd name="connsiteX68" fmla="*/ 1503901 w 1973226"/>
                <a:gd name="connsiteY68" fmla="*/ 1843701 h 1899400"/>
                <a:gd name="connsiteX69" fmla="*/ 1453500 w 1973226"/>
                <a:gd name="connsiteY69" fmla="*/ 1889224 h 1899400"/>
                <a:gd name="connsiteX70" fmla="*/ 1453500 w 1973226"/>
                <a:gd name="connsiteY70" fmla="*/ 1889224 h 1899400"/>
                <a:gd name="connsiteX71" fmla="*/ 1409060 w 1973226"/>
                <a:gd name="connsiteY71" fmla="*/ 1896269 h 1899400"/>
                <a:gd name="connsiteX72" fmla="*/ 1381421 w 1973226"/>
                <a:gd name="connsiteY72" fmla="*/ 1896812 h 1899400"/>
                <a:gd name="connsiteX73" fmla="*/ 1352156 w 1973226"/>
                <a:gd name="connsiteY73" fmla="*/ 1871882 h 1899400"/>
                <a:gd name="connsiteX74" fmla="*/ 1287664 w 1973226"/>
                <a:gd name="connsiteY74" fmla="*/ 1825275 h 18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73226" h="1899400">
                  <a:moveTo>
                    <a:pt x="1287664" y="1825275"/>
                  </a:moveTo>
                  <a:lnTo>
                    <a:pt x="1287664" y="1825275"/>
                  </a:lnTo>
                  <a:cubicBezTo>
                    <a:pt x="1279535" y="1823649"/>
                    <a:pt x="1269780" y="1821481"/>
                    <a:pt x="1260025" y="1819855"/>
                  </a:cubicBezTo>
                  <a:cubicBezTo>
                    <a:pt x="1238347" y="1815520"/>
                    <a:pt x="1187946" y="1806307"/>
                    <a:pt x="1177649" y="1795468"/>
                  </a:cubicBezTo>
                  <a:cubicBezTo>
                    <a:pt x="1179275" y="1776499"/>
                    <a:pt x="1205288" y="1754822"/>
                    <a:pt x="1219379" y="1754280"/>
                  </a:cubicBezTo>
                  <a:cubicBezTo>
                    <a:pt x="1259483" y="1752112"/>
                    <a:pt x="1290916" y="1741815"/>
                    <a:pt x="1321265" y="1722847"/>
                  </a:cubicBezTo>
                  <a:cubicBezTo>
                    <a:pt x="1330478" y="1716885"/>
                    <a:pt x="1352156" y="1703337"/>
                    <a:pt x="1350530" y="1679491"/>
                  </a:cubicBezTo>
                  <a:cubicBezTo>
                    <a:pt x="1348904" y="1654562"/>
                    <a:pt x="1325601" y="1643723"/>
                    <a:pt x="1298503" y="1631258"/>
                  </a:cubicBezTo>
                  <a:cubicBezTo>
                    <a:pt x="1295793" y="1630174"/>
                    <a:pt x="1290374" y="1627464"/>
                    <a:pt x="1282245" y="1624213"/>
                  </a:cubicBezTo>
                  <a:cubicBezTo>
                    <a:pt x="1257857" y="1614457"/>
                    <a:pt x="1209624" y="1595489"/>
                    <a:pt x="1134294" y="1566224"/>
                  </a:cubicBezTo>
                  <a:cubicBezTo>
                    <a:pt x="1030240" y="1525578"/>
                    <a:pt x="873617" y="1464339"/>
                    <a:pt x="755473" y="1417189"/>
                  </a:cubicBezTo>
                  <a:cubicBezTo>
                    <a:pt x="749512" y="1414480"/>
                    <a:pt x="743008" y="1412312"/>
                    <a:pt x="737047" y="1409602"/>
                  </a:cubicBezTo>
                  <a:cubicBezTo>
                    <a:pt x="725124" y="1404725"/>
                    <a:pt x="713743" y="1399847"/>
                    <a:pt x="702904" y="1395511"/>
                  </a:cubicBezTo>
                  <a:cubicBezTo>
                    <a:pt x="675807" y="1384130"/>
                    <a:pt x="652503" y="1374375"/>
                    <a:pt x="634619" y="1366788"/>
                  </a:cubicBezTo>
                  <a:cubicBezTo>
                    <a:pt x="627574" y="1363536"/>
                    <a:pt x="621070" y="1360827"/>
                    <a:pt x="615651" y="1358117"/>
                  </a:cubicBezTo>
                  <a:cubicBezTo>
                    <a:pt x="607522" y="1354323"/>
                    <a:pt x="601560" y="1351614"/>
                    <a:pt x="598309" y="1349446"/>
                  </a:cubicBezTo>
                  <a:cubicBezTo>
                    <a:pt x="572837" y="1333729"/>
                    <a:pt x="553869" y="1322890"/>
                    <a:pt x="537611" y="1313677"/>
                  </a:cubicBezTo>
                  <a:cubicBezTo>
                    <a:pt x="519184" y="1303381"/>
                    <a:pt x="504010" y="1294167"/>
                    <a:pt x="484500" y="1281703"/>
                  </a:cubicBezTo>
                  <a:cubicBezTo>
                    <a:pt x="461738" y="1265444"/>
                    <a:pt x="288315" y="1077931"/>
                    <a:pt x="126815" y="900172"/>
                  </a:cubicBezTo>
                  <a:cubicBezTo>
                    <a:pt x="92673" y="862778"/>
                    <a:pt x="55279" y="821590"/>
                    <a:pt x="14633" y="776609"/>
                  </a:cubicBezTo>
                  <a:cubicBezTo>
                    <a:pt x="9213" y="770648"/>
                    <a:pt x="4336" y="765228"/>
                    <a:pt x="0" y="760350"/>
                  </a:cubicBezTo>
                  <a:lnTo>
                    <a:pt x="2168" y="758725"/>
                  </a:lnTo>
                  <a:cubicBezTo>
                    <a:pt x="102970" y="663342"/>
                    <a:pt x="390743" y="390743"/>
                    <a:pt x="466074" y="325710"/>
                  </a:cubicBezTo>
                  <a:cubicBezTo>
                    <a:pt x="473661" y="319206"/>
                    <a:pt x="479622" y="314329"/>
                    <a:pt x="482332" y="312703"/>
                  </a:cubicBezTo>
                  <a:cubicBezTo>
                    <a:pt x="496965" y="304574"/>
                    <a:pt x="508346" y="295361"/>
                    <a:pt x="517017" y="287773"/>
                  </a:cubicBezTo>
                  <a:cubicBezTo>
                    <a:pt x="533275" y="274225"/>
                    <a:pt x="539237" y="269889"/>
                    <a:pt x="552785" y="271515"/>
                  </a:cubicBezTo>
                  <a:cubicBezTo>
                    <a:pt x="579340" y="274767"/>
                    <a:pt x="600477" y="261760"/>
                    <a:pt x="616735" y="244418"/>
                  </a:cubicBezTo>
                  <a:cubicBezTo>
                    <a:pt x="637329" y="222740"/>
                    <a:pt x="649252" y="194017"/>
                    <a:pt x="651961" y="185887"/>
                  </a:cubicBezTo>
                  <a:lnTo>
                    <a:pt x="654129" y="179926"/>
                  </a:lnTo>
                  <a:lnTo>
                    <a:pt x="638413" y="1084"/>
                  </a:lnTo>
                  <a:lnTo>
                    <a:pt x="652503" y="2710"/>
                  </a:lnTo>
                  <a:lnTo>
                    <a:pt x="651961" y="0"/>
                  </a:lnTo>
                  <a:lnTo>
                    <a:pt x="1650768" y="38478"/>
                  </a:lnTo>
                  <a:lnTo>
                    <a:pt x="1969433" y="50943"/>
                  </a:lnTo>
                  <a:cubicBezTo>
                    <a:pt x="1969433" y="51485"/>
                    <a:pt x="1969433" y="51485"/>
                    <a:pt x="1969433" y="52027"/>
                  </a:cubicBezTo>
                  <a:cubicBezTo>
                    <a:pt x="1969433" y="54195"/>
                    <a:pt x="1969433" y="56362"/>
                    <a:pt x="1969433" y="58530"/>
                  </a:cubicBezTo>
                  <a:cubicBezTo>
                    <a:pt x="1969433" y="59614"/>
                    <a:pt x="1969433" y="60698"/>
                    <a:pt x="1969433" y="62324"/>
                  </a:cubicBezTo>
                  <a:cubicBezTo>
                    <a:pt x="1969975" y="66117"/>
                    <a:pt x="1970516" y="69369"/>
                    <a:pt x="1971600" y="73705"/>
                  </a:cubicBezTo>
                  <a:cubicBezTo>
                    <a:pt x="1972684" y="76956"/>
                    <a:pt x="1973226" y="79666"/>
                    <a:pt x="1973226" y="82376"/>
                  </a:cubicBezTo>
                  <a:cubicBezTo>
                    <a:pt x="1973226" y="93215"/>
                    <a:pt x="1954800" y="132777"/>
                    <a:pt x="1923909" y="172881"/>
                  </a:cubicBezTo>
                  <a:cubicBezTo>
                    <a:pt x="1867547" y="246044"/>
                    <a:pt x="1823649" y="275309"/>
                    <a:pt x="1797094" y="287231"/>
                  </a:cubicBezTo>
                  <a:cubicBezTo>
                    <a:pt x="1725015" y="318122"/>
                    <a:pt x="1708215" y="351181"/>
                    <a:pt x="1725015" y="428137"/>
                  </a:cubicBezTo>
                  <a:cubicBezTo>
                    <a:pt x="1729350" y="448731"/>
                    <a:pt x="1739647" y="496965"/>
                    <a:pt x="1780835" y="495881"/>
                  </a:cubicBezTo>
                  <a:cubicBezTo>
                    <a:pt x="1788965" y="495881"/>
                    <a:pt x="1795468" y="493713"/>
                    <a:pt x="1800887" y="492087"/>
                  </a:cubicBezTo>
                  <a:cubicBezTo>
                    <a:pt x="1803597" y="491003"/>
                    <a:pt x="1806849" y="490461"/>
                    <a:pt x="1807391" y="489919"/>
                  </a:cubicBezTo>
                  <a:cubicBezTo>
                    <a:pt x="1827443" y="489377"/>
                    <a:pt x="1864837" y="499132"/>
                    <a:pt x="1881095" y="519184"/>
                  </a:cubicBezTo>
                  <a:cubicBezTo>
                    <a:pt x="1903857" y="546824"/>
                    <a:pt x="1920657" y="566334"/>
                    <a:pt x="1938542" y="614567"/>
                  </a:cubicBezTo>
                  <a:cubicBezTo>
                    <a:pt x="1939625" y="616735"/>
                    <a:pt x="1940168" y="619444"/>
                    <a:pt x="1940709" y="622154"/>
                  </a:cubicBezTo>
                  <a:cubicBezTo>
                    <a:pt x="1942877" y="630825"/>
                    <a:pt x="1943419" y="641664"/>
                    <a:pt x="1943961" y="654129"/>
                  </a:cubicBezTo>
                  <a:cubicBezTo>
                    <a:pt x="1945587" y="704530"/>
                    <a:pt x="1937458" y="779860"/>
                    <a:pt x="1932580" y="821590"/>
                  </a:cubicBezTo>
                  <a:cubicBezTo>
                    <a:pt x="1930412" y="838933"/>
                    <a:pt x="1929329" y="853565"/>
                    <a:pt x="1928245" y="862778"/>
                  </a:cubicBezTo>
                  <a:cubicBezTo>
                    <a:pt x="1927703" y="870908"/>
                    <a:pt x="1927161" y="879037"/>
                    <a:pt x="1926619" y="887708"/>
                  </a:cubicBezTo>
                  <a:cubicBezTo>
                    <a:pt x="1924451" y="927812"/>
                    <a:pt x="1922283" y="969542"/>
                    <a:pt x="1877302" y="1013439"/>
                  </a:cubicBezTo>
                  <a:cubicBezTo>
                    <a:pt x="1844785" y="1044872"/>
                    <a:pt x="1818772" y="1062756"/>
                    <a:pt x="1796010" y="1079015"/>
                  </a:cubicBezTo>
                  <a:cubicBezTo>
                    <a:pt x="1775416" y="1093106"/>
                    <a:pt x="1755906" y="1106654"/>
                    <a:pt x="1738022" y="1126164"/>
                  </a:cubicBezTo>
                  <a:cubicBezTo>
                    <a:pt x="1726099" y="1139171"/>
                    <a:pt x="1716886" y="1160307"/>
                    <a:pt x="1709298" y="1185236"/>
                  </a:cubicBezTo>
                  <a:cubicBezTo>
                    <a:pt x="1687621" y="1259483"/>
                    <a:pt x="1684369" y="1365704"/>
                    <a:pt x="1684369" y="1367872"/>
                  </a:cubicBezTo>
                  <a:cubicBezTo>
                    <a:pt x="1684911" y="1379253"/>
                    <a:pt x="1678950" y="1399305"/>
                    <a:pt x="1668652" y="1422609"/>
                  </a:cubicBezTo>
                  <a:cubicBezTo>
                    <a:pt x="1662149" y="1436699"/>
                    <a:pt x="1654562" y="1451332"/>
                    <a:pt x="1645349" y="1466506"/>
                  </a:cubicBezTo>
                  <a:cubicBezTo>
                    <a:pt x="1640471" y="1474094"/>
                    <a:pt x="1626381" y="1496855"/>
                    <a:pt x="1637762" y="1519075"/>
                  </a:cubicBezTo>
                  <a:cubicBezTo>
                    <a:pt x="1646433" y="1536417"/>
                    <a:pt x="1663775" y="1542379"/>
                    <a:pt x="1686537" y="1545088"/>
                  </a:cubicBezTo>
                  <a:cubicBezTo>
                    <a:pt x="1678950" y="1553760"/>
                    <a:pt x="1674072" y="1566224"/>
                    <a:pt x="1674072" y="1581399"/>
                  </a:cubicBezTo>
                  <a:lnTo>
                    <a:pt x="1674072" y="1584650"/>
                  </a:lnTo>
                  <a:cubicBezTo>
                    <a:pt x="1676240" y="1682743"/>
                    <a:pt x="1664859" y="1706588"/>
                    <a:pt x="1661065" y="1712008"/>
                  </a:cubicBezTo>
                  <a:cubicBezTo>
                    <a:pt x="1657272" y="1717427"/>
                    <a:pt x="1654020" y="1721221"/>
                    <a:pt x="1651310" y="1724473"/>
                  </a:cubicBezTo>
                  <a:cubicBezTo>
                    <a:pt x="1633968" y="1745608"/>
                    <a:pt x="1633426" y="1759699"/>
                    <a:pt x="1648600" y="1782461"/>
                  </a:cubicBezTo>
                  <a:cubicBezTo>
                    <a:pt x="1648600" y="1782461"/>
                    <a:pt x="1648600" y="1783003"/>
                    <a:pt x="1649142" y="1783003"/>
                  </a:cubicBezTo>
                  <a:cubicBezTo>
                    <a:pt x="1632884" y="1788964"/>
                    <a:pt x="1610122" y="1799261"/>
                    <a:pt x="1584651" y="1810642"/>
                  </a:cubicBezTo>
                  <a:cubicBezTo>
                    <a:pt x="1554844" y="1824191"/>
                    <a:pt x="1517449" y="1840991"/>
                    <a:pt x="1503901" y="1843701"/>
                  </a:cubicBezTo>
                  <a:cubicBezTo>
                    <a:pt x="1480597" y="1849120"/>
                    <a:pt x="1467049" y="1869714"/>
                    <a:pt x="1453500" y="1889224"/>
                  </a:cubicBezTo>
                  <a:cubicBezTo>
                    <a:pt x="1453500" y="1889224"/>
                    <a:pt x="1453500" y="1889224"/>
                    <a:pt x="1453500" y="1889224"/>
                  </a:cubicBezTo>
                  <a:cubicBezTo>
                    <a:pt x="1434532" y="1888682"/>
                    <a:pt x="1419899" y="1893018"/>
                    <a:pt x="1409060" y="1896269"/>
                  </a:cubicBezTo>
                  <a:cubicBezTo>
                    <a:pt x="1396054" y="1900063"/>
                    <a:pt x="1391718" y="1900605"/>
                    <a:pt x="1381421" y="1896812"/>
                  </a:cubicBezTo>
                  <a:cubicBezTo>
                    <a:pt x="1368956" y="1891934"/>
                    <a:pt x="1361369" y="1883263"/>
                    <a:pt x="1352156" y="1871882"/>
                  </a:cubicBezTo>
                  <a:cubicBezTo>
                    <a:pt x="1340233" y="1853456"/>
                    <a:pt x="1322891" y="1832862"/>
                    <a:pt x="1287664" y="1825275"/>
                  </a:cubicBezTo>
                </a:path>
              </a:pathLst>
            </a:custGeom>
            <a:solidFill>
              <a:schemeClr val="bg2"/>
            </a:solidFill>
            <a:ln w="5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A8A6A48-A225-627F-8AEA-85E77B71075E}"/>
                </a:ext>
              </a:extLst>
            </p:cNvPr>
            <p:cNvSpPr/>
            <p:nvPr/>
          </p:nvSpPr>
          <p:spPr>
            <a:xfrm>
              <a:off x="9400910" y="521067"/>
              <a:ext cx="1390943" cy="2198173"/>
            </a:xfrm>
            <a:custGeom>
              <a:avLst/>
              <a:gdLst>
                <a:gd name="connsiteX0" fmla="*/ 685020 w 1406350"/>
                <a:gd name="connsiteY0" fmla="*/ 2198134 h 2222521"/>
                <a:gd name="connsiteX1" fmla="*/ 685020 w 1406350"/>
                <a:gd name="connsiteY1" fmla="*/ 2198134 h 2222521"/>
                <a:gd name="connsiteX2" fmla="*/ 670387 w 1406350"/>
                <a:gd name="connsiteY2" fmla="*/ 2193256 h 2222521"/>
                <a:gd name="connsiteX3" fmla="*/ 637870 w 1406350"/>
                <a:gd name="connsiteY3" fmla="*/ 2180249 h 2222521"/>
                <a:gd name="connsiteX4" fmla="*/ 625948 w 1406350"/>
                <a:gd name="connsiteY4" fmla="*/ 2179165 h 2222521"/>
                <a:gd name="connsiteX5" fmla="*/ 582050 w 1406350"/>
                <a:gd name="connsiteY5" fmla="*/ 2209515 h 2222521"/>
                <a:gd name="connsiteX6" fmla="*/ 571753 w 1406350"/>
                <a:gd name="connsiteY6" fmla="*/ 2222521 h 2222521"/>
                <a:gd name="connsiteX7" fmla="*/ 560372 w 1406350"/>
                <a:gd name="connsiteY7" fmla="*/ 2211140 h 2222521"/>
                <a:gd name="connsiteX8" fmla="*/ 553869 w 1406350"/>
                <a:gd name="connsiteY8" fmla="*/ 2204637 h 2222521"/>
                <a:gd name="connsiteX9" fmla="*/ 488835 w 1406350"/>
                <a:gd name="connsiteY9" fmla="*/ 2172662 h 2222521"/>
                <a:gd name="connsiteX10" fmla="*/ 461738 w 1406350"/>
                <a:gd name="connsiteY10" fmla="*/ 2146107 h 2222521"/>
                <a:gd name="connsiteX11" fmla="*/ 424344 w 1406350"/>
                <a:gd name="connsiteY11" fmla="*/ 2095706 h 2222521"/>
                <a:gd name="connsiteX12" fmla="*/ 402666 w 1406350"/>
                <a:gd name="connsiteY12" fmla="*/ 2041511 h 2222521"/>
                <a:gd name="connsiteX13" fmla="*/ 416756 w 1406350"/>
                <a:gd name="connsiteY13" fmla="*/ 2006827 h 2222521"/>
                <a:gd name="connsiteX14" fmla="*/ 431931 w 1406350"/>
                <a:gd name="connsiteY14" fmla="*/ 1951006 h 2222521"/>
                <a:gd name="connsiteX15" fmla="*/ 363646 w 1406350"/>
                <a:gd name="connsiteY15" fmla="*/ 1906025 h 2222521"/>
                <a:gd name="connsiteX16" fmla="*/ 346303 w 1406350"/>
                <a:gd name="connsiteY16" fmla="*/ 1909276 h 2222521"/>
                <a:gd name="connsiteX17" fmla="*/ 345762 w 1406350"/>
                <a:gd name="connsiteY17" fmla="*/ 1892476 h 2222521"/>
                <a:gd name="connsiteX18" fmla="*/ 332755 w 1406350"/>
                <a:gd name="connsiteY18" fmla="*/ 1832862 h 2222521"/>
                <a:gd name="connsiteX19" fmla="*/ 279644 w 1406350"/>
                <a:gd name="connsiteY19" fmla="*/ 1812268 h 2222521"/>
                <a:gd name="connsiteX20" fmla="*/ 259592 w 1406350"/>
                <a:gd name="connsiteY20" fmla="*/ 1814978 h 2222521"/>
                <a:gd name="connsiteX21" fmla="*/ 164210 w 1406350"/>
                <a:gd name="connsiteY21" fmla="*/ 1718511 h 2222521"/>
                <a:gd name="connsiteX22" fmla="*/ 121938 w 1406350"/>
                <a:gd name="connsiteY22" fmla="*/ 1685995 h 2222521"/>
                <a:gd name="connsiteX23" fmla="*/ 55278 w 1406350"/>
                <a:gd name="connsiteY23" fmla="*/ 1647516 h 2222521"/>
                <a:gd name="connsiteX24" fmla="*/ 48233 w 1406350"/>
                <a:gd name="connsiteY24" fmla="*/ 1647516 h 2222521"/>
                <a:gd name="connsiteX25" fmla="*/ 43356 w 1406350"/>
                <a:gd name="connsiteY25" fmla="*/ 1648058 h 2222521"/>
                <a:gd name="connsiteX26" fmla="*/ 42814 w 1406350"/>
                <a:gd name="connsiteY26" fmla="*/ 1648058 h 2222521"/>
                <a:gd name="connsiteX27" fmla="*/ 42814 w 1406350"/>
                <a:gd name="connsiteY27" fmla="*/ 1648058 h 2222521"/>
                <a:gd name="connsiteX28" fmla="*/ 42272 w 1406350"/>
                <a:gd name="connsiteY28" fmla="*/ 1648058 h 2222521"/>
                <a:gd name="connsiteX29" fmla="*/ 36852 w 1406350"/>
                <a:gd name="connsiteY29" fmla="*/ 1649684 h 2222521"/>
                <a:gd name="connsiteX30" fmla="*/ 35227 w 1406350"/>
                <a:gd name="connsiteY30" fmla="*/ 1650768 h 2222521"/>
                <a:gd name="connsiteX31" fmla="*/ 30891 w 1406350"/>
                <a:gd name="connsiteY31" fmla="*/ 1652936 h 2222521"/>
                <a:gd name="connsiteX32" fmla="*/ 34143 w 1406350"/>
                <a:gd name="connsiteY32" fmla="*/ 1646974 h 2222521"/>
                <a:gd name="connsiteX33" fmla="*/ 34684 w 1406350"/>
                <a:gd name="connsiteY33" fmla="*/ 1645891 h 2222521"/>
                <a:gd name="connsiteX34" fmla="*/ 37394 w 1406350"/>
                <a:gd name="connsiteY34" fmla="*/ 1637761 h 2222521"/>
                <a:gd name="connsiteX35" fmla="*/ 37936 w 1406350"/>
                <a:gd name="connsiteY35" fmla="*/ 1635052 h 2222521"/>
                <a:gd name="connsiteX36" fmla="*/ 40646 w 1406350"/>
                <a:gd name="connsiteY36" fmla="*/ 1621503 h 2222521"/>
                <a:gd name="connsiteX37" fmla="*/ 43356 w 1406350"/>
                <a:gd name="connsiteY37" fmla="*/ 1605245 h 2222521"/>
                <a:gd name="connsiteX38" fmla="*/ 26555 w 1406350"/>
                <a:gd name="connsiteY38" fmla="*/ 1554302 h 2222521"/>
                <a:gd name="connsiteX39" fmla="*/ 20052 w 1406350"/>
                <a:gd name="connsiteY39" fmla="*/ 1546714 h 2222521"/>
                <a:gd name="connsiteX40" fmla="*/ 0 w 1406350"/>
                <a:gd name="connsiteY40" fmla="*/ 1473010 h 2222521"/>
                <a:gd name="connsiteX41" fmla="*/ 4336 w 1406350"/>
                <a:gd name="connsiteY41" fmla="*/ 0 h 2222521"/>
                <a:gd name="connsiteX42" fmla="*/ 14632 w 1406350"/>
                <a:gd name="connsiteY42" fmla="*/ 14091 h 2222521"/>
                <a:gd name="connsiteX43" fmla="*/ 30349 w 1406350"/>
                <a:gd name="connsiteY43" fmla="*/ 37936 h 2222521"/>
                <a:gd name="connsiteX44" fmla="*/ 63950 w 1406350"/>
                <a:gd name="connsiteY44" fmla="*/ 76956 h 2222521"/>
                <a:gd name="connsiteX45" fmla="*/ 64491 w 1406350"/>
                <a:gd name="connsiteY45" fmla="*/ 77498 h 2222521"/>
                <a:gd name="connsiteX46" fmla="*/ 41188 w 1406350"/>
                <a:gd name="connsiteY46" fmla="*/ 125190 h 2222521"/>
                <a:gd name="connsiteX47" fmla="*/ 74246 w 1406350"/>
                <a:gd name="connsiteY47" fmla="*/ 182094 h 2222521"/>
                <a:gd name="connsiteX48" fmla="*/ 92131 w 1406350"/>
                <a:gd name="connsiteY48" fmla="*/ 193475 h 2222521"/>
                <a:gd name="connsiteX49" fmla="*/ 187513 w 1406350"/>
                <a:gd name="connsiteY49" fmla="*/ 236830 h 2222521"/>
                <a:gd name="connsiteX50" fmla="*/ 230869 w 1406350"/>
                <a:gd name="connsiteY50" fmla="*/ 244418 h 2222521"/>
                <a:gd name="connsiteX51" fmla="*/ 226533 w 1406350"/>
                <a:gd name="connsiteY51" fmla="*/ 256341 h 2222521"/>
                <a:gd name="connsiteX52" fmla="*/ 224366 w 1406350"/>
                <a:gd name="connsiteY52" fmla="*/ 260134 h 2222521"/>
                <a:gd name="connsiteX53" fmla="*/ 214069 w 1406350"/>
                <a:gd name="connsiteY53" fmla="*/ 270431 h 2222521"/>
                <a:gd name="connsiteX54" fmla="*/ 214611 w 1406350"/>
                <a:gd name="connsiteY54" fmla="*/ 303490 h 2222521"/>
                <a:gd name="connsiteX55" fmla="*/ 241166 w 1406350"/>
                <a:gd name="connsiteY55" fmla="*/ 328961 h 2222521"/>
                <a:gd name="connsiteX56" fmla="*/ 257424 w 1406350"/>
                <a:gd name="connsiteY56" fmla="*/ 332755 h 2222521"/>
                <a:gd name="connsiteX57" fmla="*/ 280186 w 1406350"/>
                <a:gd name="connsiteY57" fmla="*/ 338174 h 2222521"/>
                <a:gd name="connsiteX58" fmla="*/ 288857 w 1406350"/>
                <a:gd name="connsiteY58" fmla="*/ 341968 h 2222521"/>
                <a:gd name="connsiteX59" fmla="*/ 288857 w 1406350"/>
                <a:gd name="connsiteY59" fmla="*/ 341968 h 2222521"/>
                <a:gd name="connsiteX60" fmla="*/ 291025 w 1406350"/>
                <a:gd name="connsiteY60" fmla="*/ 346304 h 2222521"/>
                <a:gd name="connsiteX61" fmla="*/ 291567 w 1406350"/>
                <a:gd name="connsiteY61" fmla="*/ 347388 h 2222521"/>
                <a:gd name="connsiteX62" fmla="*/ 268263 w 1406350"/>
                <a:gd name="connsiteY62" fmla="*/ 350639 h 2222521"/>
                <a:gd name="connsiteX63" fmla="*/ 254173 w 1406350"/>
                <a:gd name="connsiteY63" fmla="*/ 352265 h 2222521"/>
                <a:gd name="connsiteX64" fmla="*/ 238456 w 1406350"/>
                <a:gd name="connsiteY64" fmla="*/ 353891 h 2222521"/>
                <a:gd name="connsiteX65" fmla="*/ 188055 w 1406350"/>
                <a:gd name="connsiteY65" fmla="*/ 364188 h 2222521"/>
                <a:gd name="connsiteX66" fmla="*/ 150661 w 1406350"/>
                <a:gd name="connsiteY66" fmla="*/ 393995 h 2222521"/>
                <a:gd name="connsiteX67" fmla="*/ 153913 w 1406350"/>
                <a:gd name="connsiteY67" fmla="*/ 444396 h 2222521"/>
                <a:gd name="connsiteX68" fmla="*/ 248753 w 1406350"/>
                <a:gd name="connsiteY68" fmla="*/ 493171 h 2222521"/>
                <a:gd name="connsiteX69" fmla="*/ 311077 w 1406350"/>
                <a:gd name="connsiteY69" fmla="*/ 447648 h 2222521"/>
                <a:gd name="connsiteX70" fmla="*/ 352807 w 1406350"/>
                <a:gd name="connsiteY70" fmla="*/ 444396 h 2222521"/>
                <a:gd name="connsiteX71" fmla="*/ 374485 w 1406350"/>
                <a:gd name="connsiteY71" fmla="*/ 443854 h 2222521"/>
                <a:gd name="connsiteX72" fmla="*/ 417840 w 1406350"/>
                <a:gd name="connsiteY72" fmla="*/ 446022 h 2222521"/>
                <a:gd name="connsiteX73" fmla="*/ 487752 w 1406350"/>
                <a:gd name="connsiteY73" fmla="*/ 455235 h 2222521"/>
                <a:gd name="connsiteX74" fmla="*/ 488293 w 1406350"/>
                <a:gd name="connsiteY74" fmla="*/ 455235 h 2222521"/>
                <a:gd name="connsiteX75" fmla="*/ 528398 w 1406350"/>
                <a:gd name="connsiteY75" fmla="*/ 430305 h 2222521"/>
                <a:gd name="connsiteX76" fmla="*/ 565792 w 1406350"/>
                <a:gd name="connsiteY76" fmla="*/ 448189 h 2222521"/>
                <a:gd name="connsiteX77" fmla="*/ 577715 w 1406350"/>
                <a:gd name="connsiteY77" fmla="*/ 449273 h 2222521"/>
                <a:gd name="connsiteX78" fmla="*/ 627574 w 1406350"/>
                <a:gd name="connsiteY78" fmla="*/ 397247 h 2222521"/>
                <a:gd name="connsiteX79" fmla="*/ 628658 w 1406350"/>
                <a:gd name="connsiteY79" fmla="*/ 392911 h 2222521"/>
                <a:gd name="connsiteX80" fmla="*/ 640580 w 1406350"/>
                <a:gd name="connsiteY80" fmla="*/ 387492 h 2222521"/>
                <a:gd name="connsiteX81" fmla="*/ 663342 w 1406350"/>
                <a:gd name="connsiteY81" fmla="*/ 394537 h 2222521"/>
                <a:gd name="connsiteX82" fmla="*/ 663884 w 1406350"/>
                <a:gd name="connsiteY82" fmla="*/ 397247 h 2222521"/>
                <a:gd name="connsiteX83" fmla="*/ 709407 w 1406350"/>
                <a:gd name="connsiteY83" fmla="*/ 434099 h 2222521"/>
                <a:gd name="connsiteX84" fmla="*/ 731085 w 1406350"/>
                <a:gd name="connsiteY84" fmla="*/ 429763 h 2222521"/>
                <a:gd name="connsiteX85" fmla="*/ 736505 w 1406350"/>
                <a:gd name="connsiteY85" fmla="*/ 426512 h 2222521"/>
                <a:gd name="connsiteX86" fmla="*/ 754931 w 1406350"/>
                <a:gd name="connsiteY86" fmla="*/ 418382 h 2222521"/>
                <a:gd name="connsiteX87" fmla="*/ 816171 w 1406350"/>
                <a:gd name="connsiteY87" fmla="*/ 367440 h 2222521"/>
                <a:gd name="connsiteX88" fmla="*/ 821590 w 1406350"/>
                <a:gd name="connsiteY88" fmla="*/ 354433 h 2222521"/>
                <a:gd name="connsiteX89" fmla="*/ 832429 w 1406350"/>
                <a:gd name="connsiteY89" fmla="*/ 359852 h 2222521"/>
                <a:gd name="connsiteX90" fmla="*/ 849772 w 1406350"/>
                <a:gd name="connsiteY90" fmla="*/ 391827 h 2222521"/>
                <a:gd name="connsiteX91" fmla="*/ 892043 w 1406350"/>
                <a:gd name="connsiteY91" fmla="*/ 405376 h 2222521"/>
                <a:gd name="connsiteX92" fmla="*/ 899631 w 1406350"/>
                <a:gd name="connsiteY92" fmla="*/ 436809 h 2222521"/>
                <a:gd name="connsiteX93" fmla="*/ 910470 w 1406350"/>
                <a:gd name="connsiteY93" fmla="*/ 450899 h 2222521"/>
                <a:gd name="connsiteX94" fmla="*/ 915347 w 1406350"/>
                <a:gd name="connsiteY94" fmla="*/ 461738 h 2222521"/>
                <a:gd name="connsiteX95" fmla="*/ 916431 w 1406350"/>
                <a:gd name="connsiteY95" fmla="*/ 462822 h 2222521"/>
                <a:gd name="connsiteX96" fmla="*/ 919141 w 1406350"/>
                <a:gd name="connsiteY96" fmla="*/ 466616 h 2222521"/>
                <a:gd name="connsiteX97" fmla="*/ 921309 w 1406350"/>
                <a:gd name="connsiteY97" fmla="*/ 468241 h 2222521"/>
                <a:gd name="connsiteX98" fmla="*/ 928896 w 1406350"/>
                <a:gd name="connsiteY98" fmla="*/ 473661 h 2222521"/>
                <a:gd name="connsiteX99" fmla="*/ 932689 w 1406350"/>
                <a:gd name="connsiteY99" fmla="*/ 475829 h 2222521"/>
                <a:gd name="connsiteX100" fmla="*/ 946238 w 1406350"/>
                <a:gd name="connsiteY100" fmla="*/ 478538 h 2222521"/>
                <a:gd name="connsiteX101" fmla="*/ 996639 w 1406350"/>
                <a:gd name="connsiteY101" fmla="*/ 430305 h 2222521"/>
                <a:gd name="connsiteX102" fmla="*/ 997181 w 1406350"/>
                <a:gd name="connsiteY102" fmla="*/ 371775 h 2222521"/>
                <a:gd name="connsiteX103" fmla="*/ 996639 w 1406350"/>
                <a:gd name="connsiteY103" fmla="*/ 365814 h 2222521"/>
                <a:gd name="connsiteX104" fmla="*/ 999349 w 1406350"/>
                <a:gd name="connsiteY104" fmla="*/ 366898 h 2222521"/>
                <a:gd name="connsiteX105" fmla="*/ 1016149 w 1406350"/>
                <a:gd name="connsiteY105" fmla="*/ 392369 h 2222521"/>
                <a:gd name="connsiteX106" fmla="*/ 1057879 w 1406350"/>
                <a:gd name="connsiteY106" fmla="*/ 362020 h 2222521"/>
                <a:gd name="connsiteX107" fmla="*/ 1092022 w 1406350"/>
                <a:gd name="connsiteY107" fmla="*/ 371775 h 2222521"/>
                <a:gd name="connsiteX108" fmla="*/ 1096899 w 1406350"/>
                <a:gd name="connsiteY108" fmla="*/ 371775 h 2222521"/>
                <a:gd name="connsiteX109" fmla="*/ 1096899 w 1406350"/>
                <a:gd name="connsiteY109" fmla="*/ 371775 h 2222521"/>
                <a:gd name="connsiteX110" fmla="*/ 1113700 w 1406350"/>
                <a:gd name="connsiteY110" fmla="*/ 368523 h 2222521"/>
                <a:gd name="connsiteX111" fmla="*/ 1140255 w 1406350"/>
                <a:gd name="connsiteY111" fmla="*/ 344678 h 2222521"/>
                <a:gd name="connsiteX112" fmla="*/ 1142964 w 1406350"/>
                <a:gd name="connsiteY112" fmla="*/ 340884 h 2222521"/>
                <a:gd name="connsiteX113" fmla="*/ 1185778 w 1406350"/>
                <a:gd name="connsiteY113" fmla="*/ 321374 h 2222521"/>
                <a:gd name="connsiteX114" fmla="*/ 1187404 w 1406350"/>
                <a:gd name="connsiteY114" fmla="*/ 319748 h 2222521"/>
                <a:gd name="connsiteX115" fmla="*/ 1210166 w 1406350"/>
                <a:gd name="connsiteY115" fmla="*/ 340342 h 2222521"/>
                <a:gd name="connsiteX116" fmla="*/ 1231302 w 1406350"/>
                <a:gd name="connsiteY116" fmla="*/ 345762 h 2222521"/>
                <a:gd name="connsiteX117" fmla="*/ 1231302 w 1406350"/>
                <a:gd name="connsiteY117" fmla="*/ 345762 h 2222521"/>
                <a:gd name="connsiteX118" fmla="*/ 1247018 w 1406350"/>
                <a:gd name="connsiteY118" fmla="*/ 344678 h 2222521"/>
                <a:gd name="connsiteX119" fmla="*/ 1255147 w 1406350"/>
                <a:gd name="connsiteY119" fmla="*/ 333839 h 2222521"/>
                <a:gd name="connsiteX120" fmla="*/ 1261109 w 1406350"/>
                <a:gd name="connsiteY120" fmla="*/ 301864 h 2222521"/>
                <a:gd name="connsiteX121" fmla="*/ 1274657 w 1406350"/>
                <a:gd name="connsiteY121" fmla="*/ 291567 h 2222521"/>
                <a:gd name="connsiteX122" fmla="*/ 1300129 w 1406350"/>
                <a:gd name="connsiteY122" fmla="*/ 261760 h 2222521"/>
                <a:gd name="connsiteX123" fmla="*/ 1302839 w 1406350"/>
                <a:gd name="connsiteY123" fmla="*/ 257424 h 2222521"/>
                <a:gd name="connsiteX124" fmla="*/ 1305006 w 1406350"/>
                <a:gd name="connsiteY124" fmla="*/ 256341 h 2222521"/>
                <a:gd name="connsiteX125" fmla="*/ 1362995 w 1406350"/>
                <a:gd name="connsiteY125" fmla="*/ 217320 h 2222521"/>
                <a:gd name="connsiteX126" fmla="*/ 1372750 w 1406350"/>
                <a:gd name="connsiteY126" fmla="*/ 207565 h 2222521"/>
                <a:gd name="connsiteX127" fmla="*/ 1402015 w 1406350"/>
                <a:gd name="connsiteY127" fmla="*/ 190765 h 2222521"/>
                <a:gd name="connsiteX128" fmla="*/ 1406350 w 1406350"/>
                <a:gd name="connsiteY128" fmla="*/ 1169520 h 2222521"/>
                <a:gd name="connsiteX129" fmla="*/ 847604 w 1406350"/>
                <a:gd name="connsiteY129" fmla="*/ 2000865 h 2222521"/>
                <a:gd name="connsiteX130" fmla="*/ 714827 w 1406350"/>
                <a:gd name="connsiteY130" fmla="*/ 2197050 h 2222521"/>
                <a:gd name="connsiteX131" fmla="*/ 685020 w 1406350"/>
                <a:gd name="connsiteY131" fmla="*/ 2198134 h 22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406350" h="2222521">
                  <a:moveTo>
                    <a:pt x="685020" y="2198134"/>
                  </a:moveTo>
                  <a:lnTo>
                    <a:pt x="685020" y="2198134"/>
                  </a:lnTo>
                  <a:cubicBezTo>
                    <a:pt x="680143" y="2198134"/>
                    <a:pt x="677975" y="2197050"/>
                    <a:pt x="670387" y="2193256"/>
                  </a:cubicBezTo>
                  <a:cubicBezTo>
                    <a:pt x="662800" y="2188921"/>
                    <a:pt x="653045" y="2183501"/>
                    <a:pt x="637870" y="2180249"/>
                  </a:cubicBezTo>
                  <a:cubicBezTo>
                    <a:pt x="634077" y="2179165"/>
                    <a:pt x="630283" y="2179165"/>
                    <a:pt x="625948" y="2179165"/>
                  </a:cubicBezTo>
                  <a:cubicBezTo>
                    <a:pt x="601018" y="2179708"/>
                    <a:pt x="589095" y="2198134"/>
                    <a:pt x="582050" y="2209515"/>
                  </a:cubicBezTo>
                  <a:cubicBezTo>
                    <a:pt x="578256" y="2215476"/>
                    <a:pt x="575547" y="2219811"/>
                    <a:pt x="571753" y="2222521"/>
                  </a:cubicBezTo>
                  <a:cubicBezTo>
                    <a:pt x="568501" y="2219811"/>
                    <a:pt x="563624" y="2214934"/>
                    <a:pt x="560372" y="2211140"/>
                  </a:cubicBezTo>
                  <a:cubicBezTo>
                    <a:pt x="558205" y="2208973"/>
                    <a:pt x="556037" y="2206805"/>
                    <a:pt x="553869" y="2204637"/>
                  </a:cubicBezTo>
                  <a:cubicBezTo>
                    <a:pt x="538694" y="2188921"/>
                    <a:pt x="518100" y="2171578"/>
                    <a:pt x="488835" y="2172662"/>
                  </a:cubicBezTo>
                  <a:cubicBezTo>
                    <a:pt x="480164" y="2172662"/>
                    <a:pt x="477454" y="2171036"/>
                    <a:pt x="461738" y="2146107"/>
                  </a:cubicBezTo>
                  <a:cubicBezTo>
                    <a:pt x="453067" y="2132016"/>
                    <a:pt x="441686" y="2114674"/>
                    <a:pt x="424344" y="2095706"/>
                  </a:cubicBezTo>
                  <a:cubicBezTo>
                    <a:pt x="405376" y="2075654"/>
                    <a:pt x="402124" y="2055060"/>
                    <a:pt x="402666" y="2041511"/>
                  </a:cubicBezTo>
                  <a:cubicBezTo>
                    <a:pt x="403208" y="2027421"/>
                    <a:pt x="409169" y="2013872"/>
                    <a:pt x="416756" y="2006827"/>
                  </a:cubicBezTo>
                  <a:cubicBezTo>
                    <a:pt x="434099" y="1992194"/>
                    <a:pt x="440060" y="1971058"/>
                    <a:pt x="431931" y="1951006"/>
                  </a:cubicBezTo>
                  <a:cubicBezTo>
                    <a:pt x="422176" y="1924993"/>
                    <a:pt x="392369" y="1905483"/>
                    <a:pt x="363646" y="1906025"/>
                  </a:cubicBezTo>
                  <a:cubicBezTo>
                    <a:pt x="357685" y="1906025"/>
                    <a:pt x="351723" y="1907109"/>
                    <a:pt x="346303" y="1909276"/>
                  </a:cubicBezTo>
                  <a:cubicBezTo>
                    <a:pt x="345219" y="1904399"/>
                    <a:pt x="345219" y="1898437"/>
                    <a:pt x="345762" y="1892476"/>
                  </a:cubicBezTo>
                  <a:cubicBezTo>
                    <a:pt x="351181" y="1861585"/>
                    <a:pt x="341968" y="1843159"/>
                    <a:pt x="332755" y="1832862"/>
                  </a:cubicBezTo>
                  <a:cubicBezTo>
                    <a:pt x="324626" y="1823107"/>
                    <a:pt x="308367" y="1811726"/>
                    <a:pt x="279644" y="1812268"/>
                  </a:cubicBezTo>
                  <a:cubicBezTo>
                    <a:pt x="272057" y="1812268"/>
                    <a:pt x="265554" y="1813352"/>
                    <a:pt x="259592" y="1814978"/>
                  </a:cubicBezTo>
                  <a:cubicBezTo>
                    <a:pt x="249837" y="1771622"/>
                    <a:pt x="203772" y="1736396"/>
                    <a:pt x="164210" y="1718511"/>
                  </a:cubicBezTo>
                  <a:cubicBezTo>
                    <a:pt x="151203" y="1712550"/>
                    <a:pt x="136028" y="1698459"/>
                    <a:pt x="121938" y="1685995"/>
                  </a:cubicBezTo>
                  <a:cubicBezTo>
                    <a:pt x="99176" y="1665401"/>
                    <a:pt x="79124" y="1646974"/>
                    <a:pt x="55278" y="1647516"/>
                  </a:cubicBezTo>
                  <a:lnTo>
                    <a:pt x="48233" y="1647516"/>
                  </a:lnTo>
                  <a:lnTo>
                    <a:pt x="43356" y="1648058"/>
                  </a:lnTo>
                  <a:lnTo>
                    <a:pt x="42814" y="1648058"/>
                  </a:lnTo>
                  <a:cubicBezTo>
                    <a:pt x="42814" y="1648058"/>
                    <a:pt x="42814" y="1648058"/>
                    <a:pt x="42814" y="1648058"/>
                  </a:cubicBezTo>
                  <a:lnTo>
                    <a:pt x="42272" y="1648058"/>
                  </a:lnTo>
                  <a:cubicBezTo>
                    <a:pt x="40646" y="1648600"/>
                    <a:pt x="38478" y="1649142"/>
                    <a:pt x="36852" y="1649684"/>
                  </a:cubicBezTo>
                  <a:cubicBezTo>
                    <a:pt x="36310" y="1649684"/>
                    <a:pt x="35768" y="1650226"/>
                    <a:pt x="35227" y="1650768"/>
                  </a:cubicBezTo>
                  <a:cubicBezTo>
                    <a:pt x="33600" y="1651310"/>
                    <a:pt x="32517" y="1651852"/>
                    <a:pt x="30891" y="1652936"/>
                  </a:cubicBezTo>
                  <a:cubicBezTo>
                    <a:pt x="31975" y="1651310"/>
                    <a:pt x="33059" y="1649142"/>
                    <a:pt x="34143" y="1646974"/>
                  </a:cubicBezTo>
                  <a:cubicBezTo>
                    <a:pt x="34143" y="1646432"/>
                    <a:pt x="34684" y="1645891"/>
                    <a:pt x="34684" y="1645891"/>
                  </a:cubicBezTo>
                  <a:cubicBezTo>
                    <a:pt x="35768" y="1643723"/>
                    <a:pt x="36852" y="1640471"/>
                    <a:pt x="37394" y="1637761"/>
                  </a:cubicBezTo>
                  <a:cubicBezTo>
                    <a:pt x="37394" y="1636677"/>
                    <a:pt x="37936" y="1636135"/>
                    <a:pt x="37936" y="1635052"/>
                  </a:cubicBezTo>
                  <a:cubicBezTo>
                    <a:pt x="39020" y="1631258"/>
                    <a:pt x="40104" y="1626922"/>
                    <a:pt x="40646" y="1621503"/>
                  </a:cubicBezTo>
                  <a:cubicBezTo>
                    <a:pt x="41188" y="1613916"/>
                    <a:pt x="42272" y="1609038"/>
                    <a:pt x="43356" y="1605245"/>
                  </a:cubicBezTo>
                  <a:cubicBezTo>
                    <a:pt x="48233" y="1580857"/>
                    <a:pt x="41730" y="1571644"/>
                    <a:pt x="26555" y="1554302"/>
                  </a:cubicBezTo>
                  <a:lnTo>
                    <a:pt x="20052" y="1546714"/>
                  </a:lnTo>
                  <a:cubicBezTo>
                    <a:pt x="7587" y="1532624"/>
                    <a:pt x="542" y="1494146"/>
                    <a:pt x="0" y="1473010"/>
                  </a:cubicBezTo>
                  <a:lnTo>
                    <a:pt x="4336" y="0"/>
                  </a:lnTo>
                  <a:cubicBezTo>
                    <a:pt x="7587" y="4878"/>
                    <a:pt x="11381" y="9755"/>
                    <a:pt x="14632" y="14091"/>
                  </a:cubicBezTo>
                  <a:cubicBezTo>
                    <a:pt x="20594" y="21678"/>
                    <a:pt x="26013" y="29807"/>
                    <a:pt x="30349" y="37936"/>
                  </a:cubicBezTo>
                  <a:cubicBezTo>
                    <a:pt x="39562" y="54195"/>
                    <a:pt x="53111" y="66659"/>
                    <a:pt x="63950" y="76956"/>
                  </a:cubicBezTo>
                  <a:cubicBezTo>
                    <a:pt x="63950" y="76956"/>
                    <a:pt x="64491" y="77498"/>
                    <a:pt x="64491" y="77498"/>
                  </a:cubicBezTo>
                  <a:cubicBezTo>
                    <a:pt x="54736" y="87253"/>
                    <a:pt x="43356" y="102428"/>
                    <a:pt x="41188" y="125190"/>
                  </a:cubicBezTo>
                  <a:cubicBezTo>
                    <a:pt x="39020" y="159874"/>
                    <a:pt x="55820" y="171797"/>
                    <a:pt x="74246" y="182094"/>
                  </a:cubicBezTo>
                  <a:cubicBezTo>
                    <a:pt x="80208" y="185346"/>
                    <a:pt x="86169" y="188597"/>
                    <a:pt x="92131" y="193475"/>
                  </a:cubicBezTo>
                  <a:cubicBezTo>
                    <a:pt x="123564" y="221114"/>
                    <a:pt x="178842" y="234663"/>
                    <a:pt x="187513" y="236830"/>
                  </a:cubicBezTo>
                  <a:cubicBezTo>
                    <a:pt x="195642" y="237914"/>
                    <a:pt x="216778" y="241166"/>
                    <a:pt x="230869" y="244418"/>
                  </a:cubicBezTo>
                  <a:cubicBezTo>
                    <a:pt x="230327" y="247127"/>
                    <a:pt x="228701" y="250921"/>
                    <a:pt x="226533" y="256341"/>
                  </a:cubicBezTo>
                  <a:cubicBezTo>
                    <a:pt x="225449" y="257966"/>
                    <a:pt x="224908" y="259592"/>
                    <a:pt x="224366" y="260134"/>
                  </a:cubicBezTo>
                  <a:cubicBezTo>
                    <a:pt x="220572" y="262844"/>
                    <a:pt x="216778" y="266096"/>
                    <a:pt x="214069" y="270431"/>
                  </a:cubicBezTo>
                  <a:cubicBezTo>
                    <a:pt x="209733" y="278018"/>
                    <a:pt x="208649" y="288315"/>
                    <a:pt x="214611" y="303490"/>
                  </a:cubicBezTo>
                  <a:cubicBezTo>
                    <a:pt x="220572" y="318664"/>
                    <a:pt x="230869" y="325168"/>
                    <a:pt x="241166" y="328961"/>
                  </a:cubicBezTo>
                  <a:cubicBezTo>
                    <a:pt x="247127" y="331129"/>
                    <a:pt x="253089" y="332213"/>
                    <a:pt x="257424" y="332755"/>
                  </a:cubicBezTo>
                  <a:cubicBezTo>
                    <a:pt x="263928" y="333839"/>
                    <a:pt x="270973" y="334923"/>
                    <a:pt x="280186" y="338174"/>
                  </a:cubicBezTo>
                  <a:cubicBezTo>
                    <a:pt x="286689" y="340342"/>
                    <a:pt x="288857" y="341968"/>
                    <a:pt x="288857" y="341968"/>
                  </a:cubicBezTo>
                  <a:lnTo>
                    <a:pt x="288857" y="341968"/>
                  </a:lnTo>
                  <a:cubicBezTo>
                    <a:pt x="289399" y="343052"/>
                    <a:pt x="289941" y="344678"/>
                    <a:pt x="291025" y="346304"/>
                  </a:cubicBezTo>
                  <a:cubicBezTo>
                    <a:pt x="291025" y="346846"/>
                    <a:pt x="291567" y="346846"/>
                    <a:pt x="291567" y="347388"/>
                  </a:cubicBezTo>
                  <a:cubicBezTo>
                    <a:pt x="283438" y="349013"/>
                    <a:pt x="274225" y="350097"/>
                    <a:pt x="268263" y="350639"/>
                  </a:cubicBezTo>
                  <a:cubicBezTo>
                    <a:pt x="262302" y="351181"/>
                    <a:pt x="257424" y="351723"/>
                    <a:pt x="254173" y="352265"/>
                  </a:cubicBezTo>
                  <a:cubicBezTo>
                    <a:pt x="247669" y="352807"/>
                    <a:pt x="242792" y="353349"/>
                    <a:pt x="238456" y="353891"/>
                  </a:cubicBezTo>
                  <a:cubicBezTo>
                    <a:pt x="222198" y="354975"/>
                    <a:pt x="212985" y="356059"/>
                    <a:pt x="188055" y="364188"/>
                  </a:cubicBezTo>
                  <a:cubicBezTo>
                    <a:pt x="169629" y="370149"/>
                    <a:pt x="157164" y="380446"/>
                    <a:pt x="150661" y="393995"/>
                  </a:cubicBezTo>
                  <a:cubicBezTo>
                    <a:pt x="141448" y="414047"/>
                    <a:pt x="149577" y="432473"/>
                    <a:pt x="153913" y="444396"/>
                  </a:cubicBezTo>
                  <a:cubicBezTo>
                    <a:pt x="166919" y="476371"/>
                    <a:pt x="221114" y="489919"/>
                    <a:pt x="248753" y="493171"/>
                  </a:cubicBezTo>
                  <a:cubicBezTo>
                    <a:pt x="282354" y="495339"/>
                    <a:pt x="304032" y="473661"/>
                    <a:pt x="311077" y="447648"/>
                  </a:cubicBezTo>
                  <a:cubicBezTo>
                    <a:pt x="318122" y="446564"/>
                    <a:pt x="331129" y="444938"/>
                    <a:pt x="352807" y="444396"/>
                  </a:cubicBezTo>
                  <a:lnTo>
                    <a:pt x="374485" y="443854"/>
                  </a:lnTo>
                  <a:cubicBezTo>
                    <a:pt x="382614" y="443854"/>
                    <a:pt x="407543" y="443312"/>
                    <a:pt x="417840" y="446022"/>
                  </a:cubicBezTo>
                  <a:cubicBezTo>
                    <a:pt x="441686" y="453067"/>
                    <a:pt x="461738" y="455777"/>
                    <a:pt x="487752" y="455235"/>
                  </a:cubicBezTo>
                  <a:cubicBezTo>
                    <a:pt x="487752" y="455235"/>
                    <a:pt x="488293" y="455235"/>
                    <a:pt x="488293" y="455235"/>
                  </a:cubicBezTo>
                  <a:cubicBezTo>
                    <a:pt x="511055" y="453609"/>
                    <a:pt x="522436" y="439518"/>
                    <a:pt x="528398" y="430305"/>
                  </a:cubicBezTo>
                  <a:cubicBezTo>
                    <a:pt x="535443" y="436267"/>
                    <a:pt x="546824" y="444396"/>
                    <a:pt x="565792" y="448189"/>
                  </a:cubicBezTo>
                  <a:cubicBezTo>
                    <a:pt x="570127" y="448731"/>
                    <a:pt x="573921" y="449273"/>
                    <a:pt x="577715" y="449273"/>
                  </a:cubicBezTo>
                  <a:cubicBezTo>
                    <a:pt x="604270" y="449273"/>
                    <a:pt x="621612" y="431931"/>
                    <a:pt x="627574" y="397247"/>
                  </a:cubicBezTo>
                  <a:cubicBezTo>
                    <a:pt x="627574" y="396163"/>
                    <a:pt x="628115" y="394537"/>
                    <a:pt x="628658" y="392911"/>
                  </a:cubicBezTo>
                  <a:cubicBezTo>
                    <a:pt x="630283" y="391285"/>
                    <a:pt x="634077" y="388033"/>
                    <a:pt x="640580" y="387492"/>
                  </a:cubicBezTo>
                  <a:cubicBezTo>
                    <a:pt x="647084" y="391827"/>
                    <a:pt x="654129" y="393453"/>
                    <a:pt x="663342" y="394537"/>
                  </a:cubicBezTo>
                  <a:cubicBezTo>
                    <a:pt x="663342" y="395621"/>
                    <a:pt x="663884" y="396705"/>
                    <a:pt x="663884" y="397247"/>
                  </a:cubicBezTo>
                  <a:cubicBezTo>
                    <a:pt x="668220" y="420008"/>
                    <a:pt x="686104" y="434641"/>
                    <a:pt x="709407" y="434099"/>
                  </a:cubicBezTo>
                  <a:cubicBezTo>
                    <a:pt x="719705" y="434099"/>
                    <a:pt x="728376" y="430847"/>
                    <a:pt x="731085" y="429763"/>
                  </a:cubicBezTo>
                  <a:lnTo>
                    <a:pt x="736505" y="426512"/>
                  </a:lnTo>
                  <a:cubicBezTo>
                    <a:pt x="740298" y="423802"/>
                    <a:pt x="750053" y="418924"/>
                    <a:pt x="754931" y="418382"/>
                  </a:cubicBezTo>
                  <a:cubicBezTo>
                    <a:pt x="790699" y="417841"/>
                    <a:pt x="805332" y="388575"/>
                    <a:pt x="816171" y="367440"/>
                  </a:cubicBezTo>
                  <a:cubicBezTo>
                    <a:pt x="817797" y="363104"/>
                    <a:pt x="819965" y="358768"/>
                    <a:pt x="821590" y="354433"/>
                  </a:cubicBezTo>
                  <a:cubicBezTo>
                    <a:pt x="825384" y="356059"/>
                    <a:pt x="828636" y="358226"/>
                    <a:pt x="832429" y="359852"/>
                  </a:cubicBezTo>
                  <a:cubicBezTo>
                    <a:pt x="833513" y="367981"/>
                    <a:pt x="837307" y="379904"/>
                    <a:pt x="849772" y="391827"/>
                  </a:cubicBezTo>
                  <a:cubicBezTo>
                    <a:pt x="862778" y="404292"/>
                    <a:pt x="879037" y="408627"/>
                    <a:pt x="892043" y="405376"/>
                  </a:cubicBezTo>
                  <a:cubicBezTo>
                    <a:pt x="890959" y="414047"/>
                    <a:pt x="892585" y="424344"/>
                    <a:pt x="899631" y="436809"/>
                  </a:cubicBezTo>
                  <a:cubicBezTo>
                    <a:pt x="902882" y="442770"/>
                    <a:pt x="906676" y="447106"/>
                    <a:pt x="910470" y="450899"/>
                  </a:cubicBezTo>
                  <a:cubicBezTo>
                    <a:pt x="911553" y="455235"/>
                    <a:pt x="913721" y="459028"/>
                    <a:pt x="915347" y="461738"/>
                  </a:cubicBezTo>
                  <a:cubicBezTo>
                    <a:pt x="915347" y="462280"/>
                    <a:pt x="915889" y="462280"/>
                    <a:pt x="916431" y="462822"/>
                  </a:cubicBezTo>
                  <a:cubicBezTo>
                    <a:pt x="917515" y="463906"/>
                    <a:pt x="918057" y="465532"/>
                    <a:pt x="919141" y="466616"/>
                  </a:cubicBezTo>
                  <a:cubicBezTo>
                    <a:pt x="919682" y="467158"/>
                    <a:pt x="920766" y="467700"/>
                    <a:pt x="921309" y="468241"/>
                  </a:cubicBezTo>
                  <a:cubicBezTo>
                    <a:pt x="923476" y="470409"/>
                    <a:pt x="926186" y="472035"/>
                    <a:pt x="928896" y="473661"/>
                  </a:cubicBezTo>
                  <a:cubicBezTo>
                    <a:pt x="929980" y="474203"/>
                    <a:pt x="931605" y="475287"/>
                    <a:pt x="932689" y="475829"/>
                  </a:cubicBezTo>
                  <a:cubicBezTo>
                    <a:pt x="937025" y="477455"/>
                    <a:pt x="941360" y="478538"/>
                    <a:pt x="946238" y="478538"/>
                  </a:cubicBezTo>
                  <a:cubicBezTo>
                    <a:pt x="969000" y="477997"/>
                    <a:pt x="990678" y="457403"/>
                    <a:pt x="996639" y="430305"/>
                  </a:cubicBezTo>
                  <a:cubicBezTo>
                    <a:pt x="1001517" y="408627"/>
                    <a:pt x="998807" y="387492"/>
                    <a:pt x="997181" y="371775"/>
                  </a:cubicBezTo>
                  <a:cubicBezTo>
                    <a:pt x="997181" y="369607"/>
                    <a:pt x="996639" y="367981"/>
                    <a:pt x="996639" y="365814"/>
                  </a:cubicBezTo>
                  <a:cubicBezTo>
                    <a:pt x="998807" y="365814"/>
                    <a:pt x="999349" y="367440"/>
                    <a:pt x="999349" y="366898"/>
                  </a:cubicBezTo>
                  <a:lnTo>
                    <a:pt x="1016149" y="392369"/>
                  </a:lnTo>
                  <a:lnTo>
                    <a:pt x="1057879" y="362020"/>
                  </a:lnTo>
                  <a:cubicBezTo>
                    <a:pt x="1066550" y="366356"/>
                    <a:pt x="1077931" y="370691"/>
                    <a:pt x="1092022" y="371775"/>
                  </a:cubicBezTo>
                  <a:lnTo>
                    <a:pt x="1096899" y="371775"/>
                  </a:lnTo>
                  <a:lnTo>
                    <a:pt x="1096899" y="371775"/>
                  </a:lnTo>
                  <a:cubicBezTo>
                    <a:pt x="1103402" y="371775"/>
                    <a:pt x="1108822" y="370149"/>
                    <a:pt x="1113700" y="368523"/>
                  </a:cubicBezTo>
                  <a:cubicBezTo>
                    <a:pt x="1128332" y="362562"/>
                    <a:pt x="1135919" y="351181"/>
                    <a:pt x="1140255" y="344678"/>
                  </a:cubicBezTo>
                  <a:cubicBezTo>
                    <a:pt x="1140797" y="343594"/>
                    <a:pt x="1141880" y="341968"/>
                    <a:pt x="1142964" y="340884"/>
                  </a:cubicBezTo>
                  <a:cubicBezTo>
                    <a:pt x="1165184" y="339258"/>
                    <a:pt x="1178191" y="328419"/>
                    <a:pt x="1185778" y="321374"/>
                  </a:cubicBezTo>
                  <a:cubicBezTo>
                    <a:pt x="1186320" y="320832"/>
                    <a:pt x="1186862" y="320290"/>
                    <a:pt x="1187404" y="319748"/>
                  </a:cubicBezTo>
                  <a:cubicBezTo>
                    <a:pt x="1191198" y="326794"/>
                    <a:pt x="1197701" y="335465"/>
                    <a:pt x="1210166" y="340342"/>
                  </a:cubicBezTo>
                  <a:cubicBezTo>
                    <a:pt x="1217753" y="344136"/>
                    <a:pt x="1224256" y="345762"/>
                    <a:pt x="1231302" y="345762"/>
                  </a:cubicBezTo>
                  <a:lnTo>
                    <a:pt x="1231302" y="345762"/>
                  </a:lnTo>
                  <a:lnTo>
                    <a:pt x="1247018" y="344678"/>
                  </a:lnTo>
                  <a:lnTo>
                    <a:pt x="1255147" y="333839"/>
                  </a:lnTo>
                  <a:cubicBezTo>
                    <a:pt x="1263818" y="323000"/>
                    <a:pt x="1262735" y="310535"/>
                    <a:pt x="1261109" y="301864"/>
                  </a:cubicBezTo>
                  <a:cubicBezTo>
                    <a:pt x="1264902" y="299154"/>
                    <a:pt x="1269238" y="295903"/>
                    <a:pt x="1274657" y="291567"/>
                  </a:cubicBezTo>
                  <a:cubicBezTo>
                    <a:pt x="1289290" y="280186"/>
                    <a:pt x="1295793" y="269347"/>
                    <a:pt x="1300129" y="261760"/>
                  </a:cubicBezTo>
                  <a:cubicBezTo>
                    <a:pt x="1301213" y="260134"/>
                    <a:pt x="1301755" y="258508"/>
                    <a:pt x="1302839" y="257424"/>
                  </a:cubicBezTo>
                  <a:cubicBezTo>
                    <a:pt x="1302839" y="257424"/>
                    <a:pt x="1303381" y="256882"/>
                    <a:pt x="1305006" y="256341"/>
                  </a:cubicBezTo>
                  <a:cubicBezTo>
                    <a:pt x="1329936" y="249295"/>
                    <a:pt x="1348362" y="231411"/>
                    <a:pt x="1362995" y="217320"/>
                  </a:cubicBezTo>
                  <a:cubicBezTo>
                    <a:pt x="1366246" y="214069"/>
                    <a:pt x="1369498" y="210817"/>
                    <a:pt x="1372750" y="207565"/>
                  </a:cubicBezTo>
                  <a:cubicBezTo>
                    <a:pt x="1377627" y="203772"/>
                    <a:pt x="1389008" y="197268"/>
                    <a:pt x="1402015" y="190765"/>
                  </a:cubicBezTo>
                  <a:lnTo>
                    <a:pt x="1406350" y="1169520"/>
                  </a:lnTo>
                  <a:lnTo>
                    <a:pt x="847604" y="2000865"/>
                  </a:lnTo>
                  <a:lnTo>
                    <a:pt x="714827" y="2197050"/>
                  </a:lnTo>
                  <a:lnTo>
                    <a:pt x="685020" y="2198134"/>
                  </a:lnTo>
                  <a:close/>
                </a:path>
              </a:pathLst>
            </a:custGeom>
            <a:solidFill>
              <a:schemeClr val="bg2"/>
            </a:solidFill>
            <a:ln w="5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36A35D4-BF93-AF57-3829-B751B44027E8}"/>
                </a:ext>
              </a:extLst>
            </p:cNvPr>
            <p:cNvSpPr/>
            <p:nvPr/>
          </p:nvSpPr>
          <p:spPr>
            <a:xfrm>
              <a:off x="8796828" y="2211639"/>
              <a:ext cx="2729358" cy="2471000"/>
            </a:xfrm>
            <a:custGeom>
              <a:avLst/>
              <a:gdLst>
                <a:gd name="connsiteX0" fmla="*/ 2460436 w 2759590"/>
                <a:gd name="connsiteY0" fmla="*/ 1607412 h 2498371"/>
                <a:gd name="connsiteX1" fmla="*/ 2460436 w 2759590"/>
                <a:gd name="connsiteY1" fmla="*/ 1607412 h 2498371"/>
                <a:gd name="connsiteX2" fmla="*/ 2459894 w 2759590"/>
                <a:gd name="connsiteY2" fmla="*/ 1608496 h 2498371"/>
                <a:gd name="connsiteX3" fmla="*/ 2452849 w 2759590"/>
                <a:gd name="connsiteY3" fmla="*/ 1624213 h 2498371"/>
                <a:gd name="connsiteX4" fmla="*/ 2430629 w 2759590"/>
                <a:gd name="connsiteY4" fmla="*/ 1680575 h 2498371"/>
                <a:gd name="connsiteX5" fmla="*/ 2397570 w 2759590"/>
                <a:gd name="connsiteY5" fmla="*/ 1742357 h 2498371"/>
                <a:gd name="connsiteX6" fmla="*/ 2360718 w 2759590"/>
                <a:gd name="connsiteY6" fmla="*/ 1774874 h 2498371"/>
                <a:gd name="connsiteX7" fmla="*/ 2297852 w 2759590"/>
                <a:gd name="connsiteY7" fmla="*/ 1861585 h 2498371"/>
                <a:gd name="connsiteX8" fmla="*/ 2298936 w 2759590"/>
                <a:gd name="connsiteY8" fmla="*/ 1878385 h 2498371"/>
                <a:gd name="connsiteX9" fmla="*/ 2270213 w 2759590"/>
                <a:gd name="connsiteY9" fmla="*/ 1951548 h 2498371"/>
                <a:gd name="connsiteX10" fmla="*/ 2222521 w 2759590"/>
                <a:gd name="connsiteY10" fmla="*/ 2037176 h 2498371"/>
                <a:gd name="connsiteX11" fmla="*/ 2207347 w 2759590"/>
                <a:gd name="connsiteY11" fmla="*/ 2069692 h 2498371"/>
                <a:gd name="connsiteX12" fmla="*/ 2185669 w 2759590"/>
                <a:gd name="connsiteY12" fmla="*/ 2117926 h 2498371"/>
                <a:gd name="connsiteX13" fmla="*/ 2142855 w 2759590"/>
                <a:gd name="connsiteY13" fmla="*/ 2204095 h 2498371"/>
                <a:gd name="connsiteX14" fmla="*/ 2108171 w 2759590"/>
                <a:gd name="connsiteY14" fmla="*/ 2201385 h 2498371"/>
                <a:gd name="connsiteX15" fmla="*/ 2070235 w 2759590"/>
                <a:gd name="connsiteY15" fmla="*/ 2205179 h 2498371"/>
                <a:gd name="connsiteX16" fmla="*/ 2035550 w 2759590"/>
                <a:gd name="connsiteY16" fmla="*/ 2208973 h 2498371"/>
                <a:gd name="connsiteX17" fmla="*/ 1914154 w 2759590"/>
                <a:gd name="connsiteY17" fmla="*/ 2319530 h 2498371"/>
                <a:gd name="connsiteX18" fmla="*/ 1910360 w 2759590"/>
                <a:gd name="connsiteY18" fmla="*/ 2324949 h 2498371"/>
                <a:gd name="connsiteX19" fmla="*/ 1910360 w 2759590"/>
                <a:gd name="connsiteY19" fmla="*/ 2324949 h 2498371"/>
                <a:gd name="connsiteX20" fmla="*/ 1811726 w 2759590"/>
                <a:gd name="connsiteY20" fmla="*/ 2498372 h 2498371"/>
                <a:gd name="connsiteX21" fmla="*/ 1809558 w 2759590"/>
                <a:gd name="connsiteY21" fmla="*/ 2497288 h 2498371"/>
                <a:gd name="connsiteX22" fmla="*/ 1806307 w 2759590"/>
                <a:gd name="connsiteY22" fmla="*/ 2495662 h 2498371"/>
                <a:gd name="connsiteX23" fmla="*/ 1793842 w 2759590"/>
                <a:gd name="connsiteY23" fmla="*/ 2490785 h 2498371"/>
                <a:gd name="connsiteX24" fmla="*/ 1790590 w 2759590"/>
                <a:gd name="connsiteY24" fmla="*/ 2489701 h 2498371"/>
                <a:gd name="connsiteX25" fmla="*/ 1778125 w 2759590"/>
                <a:gd name="connsiteY25" fmla="*/ 2486991 h 2498371"/>
                <a:gd name="connsiteX26" fmla="*/ 1774874 w 2759590"/>
                <a:gd name="connsiteY26" fmla="*/ 2486449 h 2498371"/>
                <a:gd name="connsiteX27" fmla="*/ 1759157 w 2759590"/>
                <a:gd name="connsiteY27" fmla="*/ 2485365 h 2498371"/>
                <a:gd name="connsiteX28" fmla="*/ 1728266 w 2759590"/>
                <a:gd name="connsiteY28" fmla="*/ 2490785 h 2498371"/>
                <a:gd name="connsiteX29" fmla="*/ 1698459 w 2759590"/>
                <a:gd name="connsiteY29" fmla="*/ 2462062 h 2498371"/>
                <a:gd name="connsiteX30" fmla="*/ 1656730 w 2759590"/>
                <a:gd name="connsiteY30" fmla="*/ 2377518 h 2498371"/>
                <a:gd name="connsiteX31" fmla="*/ 1631800 w 2759590"/>
                <a:gd name="connsiteY31" fmla="*/ 2348795 h 2498371"/>
                <a:gd name="connsiteX32" fmla="*/ 1585193 w 2759590"/>
                <a:gd name="connsiteY32" fmla="*/ 2300020 h 2498371"/>
                <a:gd name="connsiteX33" fmla="*/ 1549966 w 2759590"/>
                <a:gd name="connsiteY33" fmla="*/ 2266419 h 2498371"/>
                <a:gd name="connsiteX34" fmla="*/ 1481681 w 2759590"/>
                <a:gd name="connsiteY34" fmla="*/ 2217644 h 2498371"/>
                <a:gd name="connsiteX35" fmla="*/ 1451874 w 2759590"/>
                <a:gd name="connsiteY35" fmla="*/ 2203553 h 2498371"/>
                <a:gd name="connsiteX36" fmla="*/ 1410144 w 2759590"/>
                <a:gd name="connsiteY36" fmla="*/ 2170495 h 2498371"/>
                <a:gd name="connsiteX37" fmla="*/ 1389550 w 2759590"/>
                <a:gd name="connsiteY37" fmla="*/ 2149900 h 2498371"/>
                <a:gd name="connsiteX38" fmla="*/ 1255147 w 2759590"/>
                <a:gd name="connsiteY38" fmla="*/ 2081615 h 2498371"/>
                <a:gd name="connsiteX39" fmla="*/ 1209082 w 2759590"/>
                <a:gd name="connsiteY39" fmla="*/ 2116300 h 2498371"/>
                <a:gd name="connsiteX40" fmla="*/ 1165184 w 2759590"/>
                <a:gd name="connsiteY40" fmla="*/ 2143939 h 2498371"/>
                <a:gd name="connsiteX41" fmla="*/ 1061131 w 2759590"/>
                <a:gd name="connsiteY41" fmla="*/ 2190546 h 2498371"/>
                <a:gd name="connsiteX42" fmla="*/ 1030782 w 2759590"/>
                <a:gd name="connsiteY42" fmla="*/ 2197592 h 2498371"/>
                <a:gd name="connsiteX43" fmla="*/ 999349 w 2759590"/>
                <a:gd name="connsiteY43" fmla="*/ 2216018 h 2498371"/>
                <a:gd name="connsiteX44" fmla="*/ 954367 w 2759590"/>
                <a:gd name="connsiteY44" fmla="*/ 2265335 h 2498371"/>
                <a:gd name="connsiteX45" fmla="*/ 929980 w 2759590"/>
                <a:gd name="connsiteY45" fmla="*/ 2294058 h 2498371"/>
                <a:gd name="connsiteX46" fmla="*/ 922934 w 2759590"/>
                <a:gd name="connsiteY46" fmla="*/ 2301104 h 2498371"/>
                <a:gd name="connsiteX47" fmla="*/ 914805 w 2759590"/>
                <a:gd name="connsiteY47" fmla="*/ 2308149 h 2498371"/>
                <a:gd name="connsiteX48" fmla="*/ 874159 w 2759590"/>
                <a:gd name="connsiteY48" fmla="*/ 2274548 h 2498371"/>
                <a:gd name="connsiteX49" fmla="*/ 835681 w 2759590"/>
                <a:gd name="connsiteY49" fmla="*/ 2290806 h 2498371"/>
                <a:gd name="connsiteX50" fmla="*/ 829720 w 2759590"/>
                <a:gd name="connsiteY50" fmla="*/ 2295142 h 2498371"/>
                <a:gd name="connsiteX51" fmla="*/ 765228 w 2759590"/>
                <a:gd name="connsiteY51" fmla="*/ 2329285 h 2498371"/>
                <a:gd name="connsiteX52" fmla="*/ 750053 w 2759590"/>
                <a:gd name="connsiteY52" fmla="*/ 2322781 h 2498371"/>
                <a:gd name="connsiteX53" fmla="*/ 722956 w 2759590"/>
                <a:gd name="connsiteY53" fmla="*/ 2285929 h 2498371"/>
                <a:gd name="connsiteX54" fmla="*/ 676349 w 2759590"/>
                <a:gd name="connsiteY54" fmla="*/ 2237154 h 2498371"/>
                <a:gd name="connsiteX55" fmla="*/ 632451 w 2759590"/>
                <a:gd name="connsiteY55" fmla="*/ 2205721 h 2498371"/>
                <a:gd name="connsiteX56" fmla="*/ 598308 w 2759590"/>
                <a:gd name="connsiteY56" fmla="*/ 2173204 h 2498371"/>
                <a:gd name="connsiteX57" fmla="*/ 584760 w 2759590"/>
                <a:gd name="connsiteY57" fmla="*/ 2217644 h 2498371"/>
                <a:gd name="connsiteX58" fmla="*/ 584760 w 2759590"/>
                <a:gd name="connsiteY58" fmla="*/ 2217644 h 2498371"/>
                <a:gd name="connsiteX59" fmla="*/ 583676 w 2759590"/>
                <a:gd name="connsiteY59" fmla="*/ 2219812 h 2498371"/>
                <a:gd name="connsiteX60" fmla="*/ 567418 w 2759590"/>
                <a:gd name="connsiteY60" fmla="*/ 2203011 h 2498371"/>
                <a:gd name="connsiteX61" fmla="*/ 497507 w 2759590"/>
                <a:gd name="connsiteY61" fmla="*/ 2166159 h 2498371"/>
                <a:gd name="connsiteX62" fmla="*/ 497507 w 2759590"/>
                <a:gd name="connsiteY62" fmla="*/ 2166159 h 2498371"/>
                <a:gd name="connsiteX63" fmla="*/ 449815 w 2759590"/>
                <a:gd name="connsiteY63" fmla="*/ 2133100 h 2498371"/>
                <a:gd name="connsiteX64" fmla="*/ 441144 w 2759590"/>
                <a:gd name="connsiteY64" fmla="*/ 2120093 h 2498371"/>
                <a:gd name="connsiteX65" fmla="*/ 43356 w 2759590"/>
                <a:gd name="connsiteY65" fmla="*/ 2128765 h 2498371"/>
                <a:gd name="connsiteX66" fmla="*/ 38478 w 2759590"/>
                <a:gd name="connsiteY66" fmla="*/ 2125513 h 2498371"/>
                <a:gd name="connsiteX67" fmla="*/ 35227 w 2759590"/>
                <a:gd name="connsiteY67" fmla="*/ 2122803 h 2498371"/>
                <a:gd name="connsiteX68" fmla="*/ 26013 w 2759590"/>
                <a:gd name="connsiteY68" fmla="*/ 2114132 h 2498371"/>
                <a:gd name="connsiteX69" fmla="*/ 13549 w 2759590"/>
                <a:gd name="connsiteY69" fmla="*/ 2098416 h 2498371"/>
                <a:gd name="connsiteX70" fmla="*/ 0 w 2759590"/>
                <a:gd name="connsiteY70" fmla="*/ 2062647 h 2498371"/>
                <a:gd name="connsiteX71" fmla="*/ 38478 w 2759590"/>
                <a:gd name="connsiteY71" fmla="*/ 2064273 h 2498371"/>
                <a:gd name="connsiteX72" fmla="*/ 140906 w 2759590"/>
                <a:gd name="connsiteY72" fmla="*/ 1979729 h 2498371"/>
                <a:gd name="connsiteX73" fmla="*/ 144700 w 2759590"/>
                <a:gd name="connsiteY73" fmla="*/ 1955342 h 2498371"/>
                <a:gd name="connsiteX74" fmla="*/ 146867 w 2759590"/>
                <a:gd name="connsiteY74" fmla="*/ 1939625 h 2498371"/>
                <a:gd name="connsiteX75" fmla="*/ 147409 w 2759590"/>
                <a:gd name="connsiteY75" fmla="*/ 1934748 h 2498371"/>
                <a:gd name="connsiteX76" fmla="*/ 147951 w 2759590"/>
                <a:gd name="connsiteY76" fmla="*/ 1924451 h 2498371"/>
                <a:gd name="connsiteX77" fmla="*/ 147951 w 2759590"/>
                <a:gd name="connsiteY77" fmla="*/ 1919573 h 2498371"/>
                <a:gd name="connsiteX78" fmla="*/ 147409 w 2759590"/>
                <a:gd name="connsiteY78" fmla="*/ 1909276 h 2498371"/>
                <a:gd name="connsiteX79" fmla="*/ 146867 w 2759590"/>
                <a:gd name="connsiteY79" fmla="*/ 1906025 h 2498371"/>
                <a:gd name="connsiteX80" fmla="*/ 143616 w 2759590"/>
                <a:gd name="connsiteY80" fmla="*/ 1894644 h 2498371"/>
                <a:gd name="connsiteX81" fmla="*/ 141448 w 2759590"/>
                <a:gd name="connsiteY81" fmla="*/ 1890850 h 2498371"/>
                <a:gd name="connsiteX82" fmla="*/ 137112 w 2759590"/>
                <a:gd name="connsiteY82" fmla="*/ 1884347 h 2498371"/>
                <a:gd name="connsiteX83" fmla="*/ 133861 w 2759590"/>
                <a:gd name="connsiteY83" fmla="*/ 1880553 h 2498371"/>
                <a:gd name="connsiteX84" fmla="*/ 127357 w 2759590"/>
                <a:gd name="connsiteY84" fmla="*/ 1875134 h 2498371"/>
                <a:gd name="connsiteX85" fmla="*/ 123022 w 2759590"/>
                <a:gd name="connsiteY85" fmla="*/ 1871882 h 2498371"/>
                <a:gd name="connsiteX86" fmla="*/ 121938 w 2759590"/>
                <a:gd name="connsiteY86" fmla="*/ 1871340 h 2498371"/>
                <a:gd name="connsiteX87" fmla="*/ 122480 w 2759590"/>
                <a:gd name="connsiteY87" fmla="*/ 1870798 h 2498371"/>
                <a:gd name="connsiteX88" fmla="*/ 125189 w 2759590"/>
                <a:gd name="connsiteY88" fmla="*/ 1867005 h 2498371"/>
                <a:gd name="connsiteX89" fmla="*/ 216778 w 2759590"/>
                <a:gd name="connsiteY89" fmla="*/ 1830152 h 2498371"/>
                <a:gd name="connsiteX90" fmla="*/ 282896 w 2759590"/>
                <a:gd name="connsiteY90" fmla="*/ 1801971 h 2498371"/>
                <a:gd name="connsiteX91" fmla="*/ 293193 w 2759590"/>
                <a:gd name="connsiteY91" fmla="*/ 1799803 h 2498371"/>
                <a:gd name="connsiteX92" fmla="*/ 326794 w 2759590"/>
                <a:gd name="connsiteY92" fmla="*/ 1778667 h 2498371"/>
                <a:gd name="connsiteX93" fmla="*/ 316497 w 2759590"/>
                <a:gd name="connsiteY93" fmla="*/ 1735312 h 2498371"/>
                <a:gd name="connsiteX94" fmla="*/ 311619 w 2759590"/>
                <a:gd name="connsiteY94" fmla="*/ 1728266 h 2498371"/>
                <a:gd name="connsiteX95" fmla="*/ 307825 w 2759590"/>
                <a:gd name="connsiteY95" fmla="*/ 1722847 h 2498371"/>
                <a:gd name="connsiteX96" fmla="*/ 314871 w 2759590"/>
                <a:gd name="connsiteY96" fmla="*/ 1713634 h 2498371"/>
                <a:gd name="connsiteX97" fmla="*/ 339258 w 2759590"/>
                <a:gd name="connsiteY97" fmla="*/ 1553218 h 2498371"/>
                <a:gd name="connsiteX98" fmla="*/ 346846 w 2759590"/>
                <a:gd name="connsiteY98" fmla="*/ 1548882 h 2498371"/>
                <a:gd name="connsiteX99" fmla="*/ 388033 w 2759590"/>
                <a:gd name="connsiteY99" fmla="*/ 1490352 h 2498371"/>
                <a:gd name="connsiteX100" fmla="*/ 340342 w 2759590"/>
                <a:gd name="connsiteY100" fmla="*/ 1459461 h 2498371"/>
                <a:gd name="connsiteX101" fmla="*/ 325168 w 2759590"/>
                <a:gd name="connsiteY101" fmla="*/ 1458377 h 2498371"/>
                <a:gd name="connsiteX102" fmla="*/ 306200 w 2759590"/>
                <a:gd name="connsiteY102" fmla="*/ 1456751 h 2498371"/>
                <a:gd name="connsiteX103" fmla="*/ 349555 w 2759590"/>
                <a:gd name="connsiteY103" fmla="*/ 1333730 h 2498371"/>
                <a:gd name="connsiteX104" fmla="*/ 350097 w 2759590"/>
                <a:gd name="connsiteY104" fmla="*/ 1315303 h 2498371"/>
                <a:gd name="connsiteX105" fmla="*/ 388033 w 2759590"/>
                <a:gd name="connsiteY105" fmla="*/ 1133751 h 2498371"/>
                <a:gd name="connsiteX106" fmla="*/ 436809 w 2759590"/>
                <a:gd name="connsiteY106" fmla="*/ 1094731 h 2498371"/>
                <a:gd name="connsiteX107" fmla="*/ 525688 w 2759590"/>
                <a:gd name="connsiteY107" fmla="*/ 1023194 h 2498371"/>
                <a:gd name="connsiteX108" fmla="*/ 592347 w 2759590"/>
                <a:gd name="connsiteY108" fmla="*/ 858985 h 2498371"/>
                <a:gd name="connsiteX109" fmla="*/ 593973 w 2759590"/>
                <a:gd name="connsiteY109" fmla="*/ 835681 h 2498371"/>
                <a:gd name="connsiteX110" fmla="*/ 598308 w 2759590"/>
                <a:gd name="connsiteY110" fmla="*/ 795577 h 2498371"/>
                <a:gd name="connsiteX111" fmla="*/ 600476 w 2759590"/>
                <a:gd name="connsiteY111" fmla="*/ 562540 h 2498371"/>
                <a:gd name="connsiteX112" fmla="*/ 533275 w 2759590"/>
                <a:gd name="connsiteY112" fmla="*/ 450357 h 2498371"/>
                <a:gd name="connsiteX113" fmla="*/ 505636 w 2759590"/>
                <a:gd name="connsiteY113" fmla="*/ 426512 h 2498371"/>
                <a:gd name="connsiteX114" fmla="*/ 412963 w 2759590"/>
                <a:gd name="connsiteY114" fmla="*/ 400498 h 2498371"/>
                <a:gd name="connsiteX115" fmla="*/ 412963 w 2759590"/>
                <a:gd name="connsiteY115" fmla="*/ 400498 h 2498371"/>
                <a:gd name="connsiteX116" fmla="*/ 394537 w 2759590"/>
                <a:gd name="connsiteY116" fmla="*/ 404292 h 2498371"/>
                <a:gd name="connsiteX117" fmla="*/ 389117 w 2759590"/>
                <a:gd name="connsiteY117" fmla="*/ 384240 h 2498371"/>
                <a:gd name="connsiteX118" fmla="*/ 427596 w 2759590"/>
                <a:gd name="connsiteY118" fmla="*/ 308367 h 2498371"/>
                <a:gd name="connsiteX119" fmla="*/ 577173 w 2759590"/>
                <a:gd name="connsiteY119" fmla="*/ 176674 h 2498371"/>
                <a:gd name="connsiteX120" fmla="*/ 638413 w 2759590"/>
                <a:gd name="connsiteY120" fmla="*/ 49859 h 2498371"/>
                <a:gd name="connsiteX121" fmla="*/ 635161 w 2759590"/>
                <a:gd name="connsiteY121" fmla="*/ 28181 h 2498371"/>
                <a:gd name="connsiteX122" fmla="*/ 644374 w 2759590"/>
                <a:gd name="connsiteY122" fmla="*/ 22220 h 2498371"/>
                <a:gd name="connsiteX123" fmla="*/ 646000 w 2759590"/>
                <a:gd name="connsiteY123" fmla="*/ 22220 h 2498371"/>
                <a:gd name="connsiteX124" fmla="*/ 653045 w 2759590"/>
                <a:gd name="connsiteY124" fmla="*/ 17342 h 2498371"/>
                <a:gd name="connsiteX125" fmla="*/ 661716 w 2759590"/>
                <a:gd name="connsiteY125" fmla="*/ 10839 h 2498371"/>
                <a:gd name="connsiteX126" fmla="*/ 662258 w 2759590"/>
                <a:gd name="connsiteY126" fmla="*/ 10297 h 2498371"/>
                <a:gd name="connsiteX127" fmla="*/ 670388 w 2759590"/>
                <a:gd name="connsiteY127" fmla="*/ 2710 h 2498371"/>
                <a:gd name="connsiteX128" fmla="*/ 673097 w 2759590"/>
                <a:gd name="connsiteY128" fmla="*/ 0 h 2498371"/>
                <a:gd name="connsiteX129" fmla="*/ 674723 w 2759590"/>
                <a:gd name="connsiteY129" fmla="*/ 1084 h 2498371"/>
                <a:gd name="connsiteX130" fmla="*/ 694233 w 2759590"/>
                <a:gd name="connsiteY130" fmla="*/ 17884 h 2498371"/>
                <a:gd name="connsiteX131" fmla="*/ 751137 w 2759590"/>
                <a:gd name="connsiteY131" fmla="*/ 60156 h 2498371"/>
                <a:gd name="connsiteX132" fmla="*/ 814545 w 2759590"/>
                <a:gd name="connsiteY132" fmla="*/ 121396 h 2498371"/>
                <a:gd name="connsiteX133" fmla="*/ 854107 w 2759590"/>
                <a:gd name="connsiteY133" fmla="*/ 168003 h 2498371"/>
                <a:gd name="connsiteX134" fmla="*/ 874701 w 2759590"/>
                <a:gd name="connsiteY134" fmla="*/ 163126 h 2498371"/>
                <a:gd name="connsiteX135" fmla="*/ 891502 w 2759590"/>
                <a:gd name="connsiteY135" fmla="*/ 158790 h 2498371"/>
                <a:gd name="connsiteX136" fmla="*/ 899631 w 2759590"/>
                <a:gd name="connsiteY136" fmla="*/ 158790 h 2498371"/>
                <a:gd name="connsiteX137" fmla="*/ 899631 w 2759590"/>
                <a:gd name="connsiteY137" fmla="*/ 172339 h 2498371"/>
                <a:gd name="connsiteX138" fmla="*/ 916973 w 2759590"/>
                <a:gd name="connsiteY138" fmla="*/ 246586 h 2498371"/>
                <a:gd name="connsiteX139" fmla="*/ 976045 w 2759590"/>
                <a:gd name="connsiteY139" fmla="*/ 252547 h 2498371"/>
                <a:gd name="connsiteX140" fmla="*/ 984716 w 2759590"/>
                <a:gd name="connsiteY140" fmla="*/ 256341 h 2498371"/>
                <a:gd name="connsiteX141" fmla="*/ 955451 w 2759590"/>
                <a:gd name="connsiteY141" fmla="*/ 327335 h 2498371"/>
                <a:gd name="connsiteX142" fmla="*/ 992303 w 2759590"/>
                <a:gd name="connsiteY142" fmla="*/ 423260 h 2498371"/>
                <a:gd name="connsiteX143" fmla="*/ 1023194 w 2759590"/>
                <a:gd name="connsiteY143" fmla="*/ 464990 h 2498371"/>
                <a:gd name="connsiteX144" fmla="*/ 1100151 w 2759590"/>
                <a:gd name="connsiteY144" fmla="*/ 518101 h 2498371"/>
                <a:gd name="connsiteX145" fmla="*/ 1128874 w 2759590"/>
                <a:gd name="connsiteY145" fmla="*/ 539237 h 2498371"/>
                <a:gd name="connsiteX146" fmla="*/ 1182527 w 2759590"/>
                <a:gd name="connsiteY146" fmla="*/ 570127 h 2498371"/>
                <a:gd name="connsiteX147" fmla="*/ 1200411 w 2759590"/>
                <a:gd name="connsiteY147" fmla="*/ 566334 h 2498371"/>
                <a:gd name="connsiteX148" fmla="*/ 1240515 w 2759590"/>
                <a:gd name="connsiteY148" fmla="*/ 528940 h 2498371"/>
                <a:gd name="connsiteX149" fmla="*/ 1241599 w 2759590"/>
                <a:gd name="connsiteY149" fmla="*/ 526772 h 2498371"/>
                <a:gd name="connsiteX150" fmla="*/ 1251896 w 2759590"/>
                <a:gd name="connsiteY150" fmla="*/ 531649 h 2498371"/>
                <a:gd name="connsiteX151" fmla="*/ 1295251 w 2759590"/>
                <a:gd name="connsiteY151" fmla="*/ 543572 h 2498371"/>
                <a:gd name="connsiteX152" fmla="*/ 1321807 w 2759590"/>
                <a:gd name="connsiteY152" fmla="*/ 543030 h 2498371"/>
                <a:gd name="connsiteX153" fmla="*/ 1323433 w 2759590"/>
                <a:gd name="connsiteY153" fmla="*/ 547908 h 2498371"/>
                <a:gd name="connsiteX154" fmla="*/ 1318555 w 2759590"/>
                <a:gd name="connsiteY154" fmla="*/ 551701 h 2498371"/>
                <a:gd name="connsiteX155" fmla="*/ 1316387 w 2759590"/>
                <a:gd name="connsiteY155" fmla="*/ 553327 h 2498371"/>
                <a:gd name="connsiteX156" fmla="*/ 1312594 w 2759590"/>
                <a:gd name="connsiteY156" fmla="*/ 557121 h 2498371"/>
                <a:gd name="connsiteX157" fmla="*/ 1310968 w 2759590"/>
                <a:gd name="connsiteY157" fmla="*/ 558747 h 2498371"/>
                <a:gd name="connsiteX158" fmla="*/ 1307174 w 2759590"/>
                <a:gd name="connsiteY158" fmla="*/ 563624 h 2498371"/>
                <a:gd name="connsiteX159" fmla="*/ 1306632 w 2759590"/>
                <a:gd name="connsiteY159" fmla="*/ 564708 h 2498371"/>
                <a:gd name="connsiteX160" fmla="*/ 1303381 w 2759590"/>
                <a:gd name="connsiteY160" fmla="*/ 570669 h 2498371"/>
                <a:gd name="connsiteX161" fmla="*/ 1303381 w 2759590"/>
                <a:gd name="connsiteY161" fmla="*/ 571211 h 2498371"/>
                <a:gd name="connsiteX162" fmla="*/ 1301213 w 2759590"/>
                <a:gd name="connsiteY162" fmla="*/ 577715 h 2498371"/>
                <a:gd name="connsiteX163" fmla="*/ 1301213 w 2759590"/>
                <a:gd name="connsiteY163" fmla="*/ 577715 h 2498371"/>
                <a:gd name="connsiteX164" fmla="*/ 1299587 w 2759590"/>
                <a:gd name="connsiteY164" fmla="*/ 604270 h 2498371"/>
                <a:gd name="connsiteX165" fmla="*/ 1319097 w 2759590"/>
                <a:gd name="connsiteY165" fmla="*/ 653045 h 2498371"/>
                <a:gd name="connsiteX166" fmla="*/ 1321807 w 2759590"/>
                <a:gd name="connsiteY166" fmla="*/ 656839 h 2498371"/>
                <a:gd name="connsiteX167" fmla="*/ 1322349 w 2759590"/>
                <a:gd name="connsiteY167" fmla="*/ 664426 h 2498371"/>
                <a:gd name="connsiteX168" fmla="*/ 1336439 w 2759590"/>
                <a:gd name="connsiteY168" fmla="*/ 736505 h 2498371"/>
                <a:gd name="connsiteX169" fmla="*/ 1370582 w 2759590"/>
                <a:gd name="connsiteY169" fmla="*/ 756015 h 2498371"/>
                <a:gd name="connsiteX170" fmla="*/ 1370582 w 2759590"/>
                <a:gd name="connsiteY170" fmla="*/ 756015 h 2498371"/>
                <a:gd name="connsiteX171" fmla="*/ 1375459 w 2759590"/>
                <a:gd name="connsiteY171" fmla="*/ 755473 h 2498371"/>
                <a:gd name="connsiteX172" fmla="*/ 1396595 w 2759590"/>
                <a:gd name="connsiteY172" fmla="*/ 786364 h 2498371"/>
                <a:gd name="connsiteX173" fmla="*/ 1403641 w 2759590"/>
                <a:gd name="connsiteY173" fmla="*/ 794493 h 2498371"/>
                <a:gd name="connsiteX174" fmla="*/ 1461629 w 2759590"/>
                <a:gd name="connsiteY174" fmla="*/ 823216 h 2498371"/>
                <a:gd name="connsiteX175" fmla="*/ 1472468 w 2759590"/>
                <a:gd name="connsiteY175" fmla="*/ 824300 h 2498371"/>
                <a:gd name="connsiteX176" fmla="*/ 1475178 w 2759590"/>
                <a:gd name="connsiteY176" fmla="*/ 830261 h 2498371"/>
                <a:gd name="connsiteX177" fmla="*/ 1490894 w 2759590"/>
                <a:gd name="connsiteY177" fmla="*/ 857901 h 2498371"/>
                <a:gd name="connsiteX178" fmla="*/ 1502275 w 2759590"/>
                <a:gd name="connsiteY178" fmla="*/ 869282 h 2498371"/>
                <a:gd name="connsiteX179" fmla="*/ 1544547 w 2759590"/>
                <a:gd name="connsiteY179" fmla="*/ 886082 h 2498371"/>
                <a:gd name="connsiteX180" fmla="*/ 1594406 w 2759590"/>
                <a:gd name="connsiteY180" fmla="*/ 858443 h 2498371"/>
                <a:gd name="connsiteX181" fmla="*/ 1611206 w 2759590"/>
                <a:gd name="connsiteY181" fmla="*/ 842726 h 2498371"/>
                <a:gd name="connsiteX182" fmla="*/ 1612290 w 2759590"/>
                <a:gd name="connsiteY182" fmla="*/ 842726 h 2498371"/>
                <a:gd name="connsiteX183" fmla="*/ 1614458 w 2759590"/>
                <a:gd name="connsiteY183" fmla="*/ 843810 h 2498371"/>
                <a:gd name="connsiteX184" fmla="*/ 1645349 w 2759590"/>
                <a:gd name="connsiteY184" fmla="*/ 854107 h 2498371"/>
                <a:gd name="connsiteX185" fmla="*/ 1678408 w 2759590"/>
                <a:gd name="connsiteY185" fmla="*/ 839475 h 2498371"/>
                <a:gd name="connsiteX186" fmla="*/ 1680575 w 2759590"/>
                <a:gd name="connsiteY186" fmla="*/ 837307 h 2498371"/>
                <a:gd name="connsiteX187" fmla="*/ 1687620 w 2759590"/>
                <a:gd name="connsiteY187" fmla="*/ 830804 h 2498371"/>
                <a:gd name="connsiteX188" fmla="*/ 1747234 w 2759590"/>
                <a:gd name="connsiteY188" fmla="*/ 867114 h 2498371"/>
                <a:gd name="connsiteX189" fmla="*/ 1766745 w 2759590"/>
                <a:gd name="connsiteY189" fmla="*/ 867656 h 2498371"/>
                <a:gd name="connsiteX190" fmla="*/ 1794384 w 2759590"/>
                <a:gd name="connsiteY190" fmla="*/ 868740 h 2498371"/>
                <a:gd name="connsiteX191" fmla="*/ 1830694 w 2759590"/>
                <a:gd name="connsiteY191" fmla="*/ 939735 h 2498371"/>
                <a:gd name="connsiteX192" fmla="*/ 1871340 w 2759590"/>
                <a:gd name="connsiteY192" fmla="*/ 989052 h 2498371"/>
                <a:gd name="connsiteX193" fmla="*/ 1926619 w 2759590"/>
                <a:gd name="connsiteY193" fmla="*/ 1026988 h 2498371"/>
                <a:gd name="connsiteX194" fmla="*/ 1966181 w 2759590"/>
                <a:gd name="connsiteY194" fmla="*/ 987426 h 2498371"/>
                <a:gd name="connsiteX195" fmla="*/ 1994904 w 2759590"/>
                <a:gd name="connsiteY195" fmla="*/ 973335 h 2498371"/>
                <a:gd name="connsiteX196" fmla="*/ 2030130 w 2759590"/>
                <a:gd name="connsiteY196" fmla="*/ 1004226 h 2498371"/>
                <a:gd name="connsiteX197" fmla="*/ 2105461 w 2759590"/>
                <a:gd name="connsiteY197" fmla="*/ 1056795 h 2498371"/>
                <a:gd name="connsiteX198" fmla="*/ 2144481 w 2759590"/>
                <a:gd name="connsiteY198" fmla="*/ 1056795 h 2498371"/>
                <a:gd name="connsiteX199" fmla="*/ 2199760 w 2759590"/>
                <a:gd name="connsiteY199" fmla="*/ 1058421 h 2498371"/>
                <a:gd name="connsiteX200" fmla="*/ 2224147 w 2759590"/>
                <a:gd name="connsiteY200" fmla="*/ 1066008 h 2498371"/>
                <a:gd name="connsiteX201" fmla="*/ 2301104 w 2759590"/>
                <a:gd name="connsiteY201" fmla="*/ 1115867 h 2498371"/>
                <a:gd name="connsiteX202" fmla="*/ 2301104 w 2759590"/>
                <a:gd name="connsiteY202" fmla="*/ 1115867 h 2498371"/>
                <a:gd name="connsiteX203" fmla="*/ 2302188 w 2759590"/>
                <a:gd name="connsiteY203" fmla="*/ 1115867 h 2498371"/>
                <a:gd name="connsiteX204" fmla="*/ 2301104 w 2759590"/>
                <a:gd name="connsiteY204" fmla="*/ 1147300 h 2498371"/>
                <a:gd name="connsiteX205" fmla="*/ 2348253 w 2759590"/>
                <a:gd name="connsiteY205" fmla="*/ 1180901 h 2498371"/>
                <a:gd name="connsiteX206" fmla="*/ 2371557 w 2759590"/>
                <a:gd name="connsiteY206" fmla="*/ 1192282 h 2498371"/>
                <a:gd name="connsiteX207" fmla="*/ 2407325 w 2759590"/>
                <a:gd name="connsiteY207" fmla="*/ 1205288 h 2498371"/>
                <a:gd name="connsiteX208" fmla="*/ 2443094 w 2759590"/>
                <a:gd name="connsiteY208" fmla="*/ 1191198 h 2498371"/>
                <a:gd name="connsiteX209" fmla="*/ 2469649 w 2759590"/>
                <a:gd name="connsiteY209" fmla="*/ 1163558 h 2498371"/>
                <a:gd name="connsiteX210" fmla="*/ 2485365 w 2759590"/>
                <a:gd name="connsiteY210" fmla="*/ 1153262 h 2498371"/>
                <a:gd name="connsiteX211" fmla="*/ 2514631 w 2759590"/>
                <a:gd name="connsiteY211" fmla="*/ 1153803 h 2498371"/>
                <a:gd name="connsiteX212" fmla="*/ 2544438 w 2759590"/>
                <a:gd name="connsiteY212" fmla="*/ 1154887 h 2498371"/>
                <a:gd name="connsiteX213" fmla="*/ 2608387 w 2759590"/>
                <a:gd name="connsiteY213" fmla="*/ 1122371 h 2498371"/>
                <a:gd name="connsiteX214" fmla="*/ 2620310 w 2759590"/>
                <a:gd name="connsiteY214" fmla="*/ 1104486 h 2498371"/>
                <a:gd name="connsiteX215" fmla="*/ 2647407 w 2759590"/>
                <a:gd name="connsiteY215" fmla="*/ 1022652 h 2498371"/>
                <a:gd name="connsiteX216" fmla="*/ 2652285 w 2759590"/>
                <a:gd name="connsiteY216" fmla="*/ 991762 h 2498371"/>
                <a:gd name="connsiteX217" fmla="*/ 2662040 w 2759590"/>
                <a:gd name="connsiteY217" fmla="*/ 989594 h 2498371"/>
                <a:gd name="connsiteX218" fmla="*/ 2689137 w 2759590"/>
                <a:gd name="connsiteY218" fmla="*/ 1007478 h 2498371"/>
                <a:gd name="connsiteX219" fmla="*/ 2717318 w 2759590"/>
                <a:gd name="connsiteY219" fmla="*/ 1029156 h 2498371"/>
                <a:gd name="connsiteX220" fmla="*/ 2717318 w 2759590"/>
                <a:gd name="connsiteY220" fmla="*/ 1029156 h 2498371"/>
                <a:gd name="connsiteX221" fmla="*/ 2759590 w 2759590"/>
                <a:gd name="connsiteY221" fmla="*/ 1067634 h 2498371"/>
                <a:gd name="connsiteX222" fmla="*/ 2755797 w 2759590"/>
                <a:gd name="connsiteY222" fmla="*/ 1088770 h 2498371"/>
                <a:gd name="connsiteX223" fmla="*/ 2755797 w 2759590"/>
                <a:gd name="connsiteY223" fmla="*/ 1089312 h 2498371"/>
                <a:gd name="connsiteX224" fmla="*/ 2752003 w 2759590"/>
                <a:gd name="connsiteY224" fmla="*/ 1102861 h 2498371"/>
                <a:gd name="connsiteX225" fmla="*/ 2746583 w 2759590"/>
                <a:gd name="connsiteY225" fmla="*/ 1118035 h 2498371"/>
                <a:gd name="connsiteX226" fmla="*/ 2707021 w 2759590"/>
                <a:gd name="connsiteY226" fmla="*/ 1167894 h 2498371"/>
                <a:gd name="connsiteX227" fmla="*/ 2676672 w 2759590"/>
                <a:gd name="connsiteY227" fmla="*/ 1204204 h 2498371"/>
                <a:gd name="connsiteX228" fmla="*/ 2660414 w 2759590"/>
                <a:gd name="connsiteY228" fmla="*/ 1230218 h 2498371"/>
                <a:gd name="connsiteX229" fmla="*/ 2622478 w 2759590"/>
                <a:gd name="connsiteY229" fmla="*/ 1295252 h 2498371"/>
                <a:gd name="connsiteX230" fmla="*/ 2619768 w 2759590"/>
                <a:gd name="connsiteY230" fmla="*/ 1301213 h 2498371"/>
                <a:gd name="connsiteX231" fmla="*/ 2618684 w 2759590"/>
                <a:gd name="connsiteY231" fmla="*/ 1303381 h 2498371"/>
                <a:gd name="connsiteX232" fmla="*/ 2615432 w 2759590"/>
                <a:gd name="connsiteY232" fmla="*/ 1308800 h 2498371"/>
                <a:gd name="connsiteX233" fmla="*/ 2613807 w 2759590"/>
                <a:gd name="connsiteY233" fmla="*/ 1311510 h 2498371"/>
                <a:gd name="connsiteX234" fmla="*/ 2610555 w 2759590"/>
                <a:gd name="connsiteY234" fmla="*/ 1318013 h 2498371"/>
                <a:gd name="connsiteX235" fmla="*/ 2608387 w 2759590"/>
                <a:gd name="connsiteY235" fmla="*/ 1321265 h 2498371"/>
                <a:gd name="connsiteX236" fmla="*/ 2604593 w 2759590"/>
                <a:gd name="connsiteY236" fmla="*/ 1328310 h 2498371"/>
                <a:gd name="connsiteX237" fmla="*/ 2602426 w 2759590"/>
                <a:gd name="connsiteY237" fmla="*/ 1332104 h 2498371"/>
                <a:gd name="connsiteX238" fmla="*/ 2598090 w 2759590"/>
                <a:gd name="connsiteY238" fmla="*/ 1339691 h 2498371"/>
                <a:gd name="connsiteX239" fmla="*/ 2595380 w 2759590"/>
                <a:gd name="connsiteY239" fmla="*/ 1344569 h 2498371"/>
                <a:gd name="connsiteX240" fmla="*/ 2591045 w 2759590"/>
                <a:gd name="connsiteY240" fmla="*/ 1352156 h 2498371"/>
                <a:gd name="connsiteX241" fmla="*/ 2587793 w 2759590"/>
                <a:gd name="connsiteY241" fmla="*/ 1357575 h 2498371"/>
                <a:gd name="connsiteX242" fmla="*/ 2583458 w 2759590"/>
                <a:gd name="connsiteY242" fmla="*/ 1364621 h 2498371"/>
                <a:gd name="connsiteX243" fmla="*/ 2579664 w 2759590"/>
                <a:gd name="connsiteY243" fmla="*/ 1371124 h 2498371"/>
                <a:gd name="connsiteX244" fmla="*/ 2576412 w 2759590"/>
                <a:gd name="connsiteY244" fmla="*/ 1376543 h 2498371"/>
                <a:gd name="connsiteX245" fmla="*/ 2571535 w 2759590"/>
                <a:gd name="connsiteY245" fmla="*/ 1384673 h 2498371"/>
                <a:gd name="connsiteX246" fmla="*/ 2569367 w 2759590"/>
                <a:gd name="connsiteY246" fmla="*/ 1387924 h 2498371"/>
                <a:gd name="connsiteX247" fmla="*/ 2520592 w 2759590"/>
                <a:gd name="connsiteY247" fmla="*/ 1467048 h 2498371"/>
                <a:gd name="connsiteX248" fmla="*/ 2518966 w 2759590"/>
                <a:gd name="connsiteY248" fmla="*/ 1467048 h 2498371"/>
                <a:gd name="connsiteX249" fmla="*/ 2517340 w 2759590"/>
                <a:gd name="connsiteY249" fmla="*/ 1471926 h 2498371"/>
                <a:gd name="connsiteX250" fmla="*/ 2513547 w 2759590"/>
                <a:gd name="connsiteY250" fmla="*/ 1478429 h 2498371"/>
                <a:gd name="connsiteX251" fmla="*/ 2507043 w 2759590"/>
                <a:gd name="connsiteY251" fmla="*/ 1488726 h 2498371"/>
                <a:gd name="connsiteX252" fmla="*/ 2508669 w 2759590"/>
                <a:gd name="connsiteY252" fmla="*/ 1496313 h 2498371"/>
                <a:gd name="connsiteX253" fmla="*/ 2465855 w 2759590"/>
                <a:gd name="connsiteY253" fmla="*/ 1594406 h 2498371"/>
                <a:gd name="connsiteX254" fmla="*/ 2460436 w 2759590"/>
                <a:gd name="connsiteY254" fmla="*/ 1607412 h 249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2759590" h="2498371">
                  <a:moveTo>
                    <a:pt x="2460436" y="1607412"/>
                  </a:moveTo>
                  <a:lnTo>
                    <a:pt x="2460436" y="1607412"/>
                  </a:lnTo>
                  <a:cubicBezTo>
                    <a:pt x="2460436" y="1607954"/>
                    <a:pt x="2460436" y="1607954"/>
                    <a:pt x="2459894" y="1608496"/>
                  </a:cubicBezTo>
                  <a:cubicBezTo>
                    <a:pt x="2457726" y="1613916"/>
                    <a:pt x="2455016" y="1618793"/>
                    <a:pt x="2452849" y="1624213"/>
                  </a:cubicBezTo>
                  <a:cubicBezTo>
                    <a:pt x="2442552" y="1646433"/>
                    <a:pt x="2436048" y="1664317"/>
                    <a:pt x="2430629" y="1680575"/>
                  </a:cubicBezTo>
                  <a:cubicBezTo>
                    <a:pt x="2420874" y="1707672"/>
                    <a:pt x="2415454" y="1723931"/>
                    <a:pt x="2397570" y="1742357"/>
                  </a:cubicBezTo>
                  <a:cubicBezTo>
                    <a:pt x="2387273" y="1753196"/>
                    <a:pt x="2373724" y="1764035"/>
                    <a:pt x="2360718" y="1774874"/>
                  </a:cubicBezTo>
                  <a:cubicBezTo>
                    <a:pt x="2328201" y="1801971"/>
                    <a:pt x="2297310" y="1827442"/>
                    <a:pt x="2297852" y="1861585"/>
                  </a:cubicBezTo>
                  <a:cubicBezTo>
                    <a:pt x="2297852" y="1867547"/>
                    <a:pt x="2298394" y="1872966"/>
                    <a:pt x="2298936" y="1878385"/>
                  </a:cubicBezTo>
                  <a:cubicBezTo>
                    <a:pt x="2300562" y="1894102"/>
                    <a:pt x="2302188" y="1905483"/>
                    <a:pt x="2270213" y="1951548"/>
                  </a:cubicBezTo>
                  <a:cubicBezTo>
                    <a:pt x="2239322" y="1997614"/>
                    <a:pt x="2230651" y="2017666"/>
                    <a:pt x="2222521" y="2037176"/>
                  </a:cubicBezTo>
                  <a:cubicBezTo>
                    <a:pt x="2218728" y="2046389"/>
                    <a:pt x="2214392" y="2056144"/>
                    <a:pt x="2207347" y="2069692"/>
                  </a:cubicBezTo>
                  <a:cubicBezTo>
                    <a:pt x="2200844" y="2082157"/>
                    <a:pt x="2193798" y="2098416"/>
                    <a:pt x="2185669" y="2117926"/>
                  </a:cubicBezTo>
                  <a:cubicBezTo>
                    <a:pt x="2175372" y="2141771"/>
                    <a:pt x="2155862" y="2189463"/>
                    <a:pt x="2142855" y="2204095"/>
                  </a:cubicBezTo>
                  <a:cubicBezTo>
                    <a:pt x="2132558" y="2201385"/>
                    <a:pt x="2120636" y="2200843"/>
                    <a:pt x="2108171" y="2201385"/>
                  </a:cubicBezTo>
                  <a:cubicBezTo>
                    <a:pt x="2095706" y="2201927"/>
                    <a:pt x="2082699" y="2203553"/>
                    <a:pt x="2070235" y="2205179"/>
                  </a:cubicBezTo>
                  <a:cubicBezTo>
                    <a:pt x="2057770" y="2206805"/>
                    <a:pt x="2046389" y="2208431"/>
                    <a:pt x="2035550" y="2208973"/>
                  </a:cubicBezTo>
                  <a:cubicBezTo>
                    <a:pt x="1995988" y="2210057"/>
                    <a:pt x="1958593" y="2253954"/>
                    <a:pt x="1914154" y="2319530"/>
                  </a:cubicBezTo>
                  <a:lnTo>
                    <a:pt x="1910360" y="2324949"/>
                  </a:lnTo>
                  <a:lnTo>
                    <a:pt x="1910360" y="2324949"/>
                  </a:lnTo>
                  <a:cubicBezTo>
                    <a:pt x="1906025" y="2330911"/>
                    <a:pt x="1893018" y="2351504"/>
                    <a:pt x="1811726" y="2498372"/>
                  </a:cubicBezTo>
                  <a:cubicBezTo>
                    <a:pt x="1811184" y="2497830"/>
                    <a:pt x="1810100" y="2497830"/>
                    <a:pt x="1809558" y="2497288"/>
                  </a:cubicBezTo>
                  <a:cubicBezTo>
                    <a:pt x="1808475" y="2496746"/>
                    <a:pt x="1807391" y="2496204"/>
                    <a:pt x="1806307" y="2495662"/>
                  </a:cubicBezTo>
                  <a:cubicBezTo>
                    <a:pt x="1801971" y="2494036"/>
                    <a:pt x="1798178" y="2492410"/>
                    <a:pt x="1793842" y="2490785"/>
                  </a:cubicBezTo>
                  <a:cubicBezTo>
                    <a:pt x="1792758" y="2490243"/>
                    <a:pt x="1791674" y="2490243"/>
                    <a:pt x="1790590" y="2489701"/>
                  </a:cubicBezTo>
                  <a:cubicBezTo>
                    <a:pt x="1786255" y="2488617"/>
                    <a:pt x="1781919" y="2487533"/>
                    <a:pt x="1778125" y="2486991"/>
                  </a:cubicBezTo>
                  <a:cubicBezTo>
                    <a:pt x="1777041" y="2486991"/>
                    <a:pt x="1775958" y="2486449"/>
                    <a:pt x="1774874" y="2486449"/>
                  </a:cubicBezTo>
                  <a:cubicBezTo>
                    <a:pt x="1769454" y="2485907"/>
                    <a:pt x="1764577" y="2485365"/>
                    <a:pt x="1759157" y="2485365"/>
                  </a:cubicBezTo>
                  <a:cubicBezTo>
                    <a:pt x="1746151" y="2485907"/>
                    <a:pt x="1735312" y="2488075"/>
                    <a:pt x="1728266" y="2490785"/>
                  </a:cubicBezTo>
                  <a:cubicBezTo>
                    <a:pt x="1717970" y="2488617"/>
                    <a:pt x="1699543" y="2482114"/>
                    <a:pt x="1698459" y="2462062"/>
                  </a:cubicBezTo>
                  <a:cubicBezTo>
                    <a:pt x="1697376" y="2416538"/>
                    <a:pt x="1675156" y="2394860"/>
                    <a:pt x="1656730" y="2377518"/>
                  </a:cubicBezTo>
                  <a:cubicBezTo>
                    <a:pt x="1647517" y="2368847"/>
                    <a:pt x="1638845" y="2360718"/>
                    <a:pt x="1631800" y="2348795"/>
                  </a:cubicBezTo>
                  <a:cubicBezTo>
                    <a:pt x="1615542" y="2323323"/>
                    <a:pt x="1599283" y="2310858"/>
                    <a:pt x="1585193" y="2300020"/>
                  </a:cubicBezTo>
                  <a:cubicBezTo>
                    <a:pt x="1573812" y="2291349"/>
                    <a:pt x="1562973" y="2282677"/>
                    <a:pt x="1549966" y="2266419"/>
                  </a:cubicBezTo>
                  <a:cubicBezTo>
                    <a:pt x="1525036" y="2234444"/>
                    <a:pt x="1502275" y="2225773"/>
                    <a:pt x="1481681" y="2217644"/>
                  </a:cubicBezTo>
                  <a:cubicBezTo>
                    <a:pt x="1471926" y="2213850"/>
                    <a:pt x="1462713" y="2210057"/>
                    <a:pt x="1451874" y="2203553"/>
                  </a:cubicBezTo>
                  <a:cubicBezTo>
                    <a:pt x="1428570" y="2189463"/>
                    <a:pt x="1423151" y="2183501"/>
                    <a:pt x="1410144" y="2170495"/>
                  </a:cubicBezTo>
                  <a:cubicBezTo>
                    <a:pt x="1404725" y="2165075"/>
                    <a:pt x="1398221" y="2158572"/>
                    <a:pt x="1389550" y="2149900"/>
                  </a:cubicBezTo>
                  <a:cubicBezTo>
                    <a:pt x="1358117" y="2121177"/>
                    <a:pt x="1295251" y="2080531"/>
                    <a:pt x="1255147" y="2081615"/>
                  </a:cubicBezTo>
                  <a:cubicBezTo>
                    <a:pt x="1226424" y="2082157"/>
                    <a:pt x="1215044" y="2104377"/>
                    <a:pt x="1209082" y="2116300"/>
                  </a:cubicBezTo>
                  <a:cubicBezTo>
                    <a:pt x="1202037" y="2129849"/>
                    <a:pt x="1196617" y="2140145"/>
                    <a:pt x="1165184" y="2143939"/>
                  </a:cubicBezTo>
                  <a:cubicBezTo>
                    <a:pt x="1092022" y="2152068"/>
                    <a:pt x="1071428" y="2154236"/>
                    <a:pt x="1061131" y="2190546"/>
                  </a:cubicBezTo>
                  <a:cubicBezTo>
                    <a:pt x="1053001" y="2191089"/>
                    <a:pt x="1042704" y="2193256"/>
                    <a:pt x="1030782" y="2197592"/>
                  </a:cubicBezTo>
                  <a:cubicBezTo>
                    <a:pt x="1019401" y="2201385"/>
                    <a:pt x="1009104" y="2207889"/>
                    <a:pt x="999349" y="2216018"/>
                  </a:cubicBezTo>
                  <a:cubicBezTo>
                    <a:pt x="983090" y="2229567"/>
                    <a:pt x="968458" y="2247993"/>
                    <a:pt x="954367" y="2265335"/>
                  </a:cubicBezTo>
                  <a:cubicBezTo>
                    <a:pt x="945696" y="2275632"/>
                    <a:pt x="937567" y="2285929"/>
                    <a:pt x="929980" y="2294058"/>
                  </a:cubicBezTo>
                  <a:cubicBezTo>
                    <a:pt x="927270" y="2296768"/>
                    <a:pt x="925102" y="2298936"/>
                    <a:pt x="922934" y="2301104"/>
                  </a:cubicBezTo>
                  <a:cubicBezTo>
                    <a:pt x="920225" y="2303813"/>
                    <a:pt x="917515" y="2305981"/>
                    <a:pt x="914805" y="2308149"/>
                  </a:cubicBezTo>
                  <a:cubicBezTo>
                    <a:pt x="910470" y="2296226"/>
                    <a:pt x="900715" y="2274006"/>
                    <a:pt x="874159" y="2274548"/>
                  </a:cubicBezTo>
                  <a:cubicBezTo>
                    <a:pt x="862778" y="2274548"/>
                    <a:pt x="851397" y="2279426"/>
                    <a:pt x="835681" y="2290806"/>
                  </a:cubicBezTo>
                  <a:lnTo>
                    <a:pt x="829720" y="2295142"/>
                  </a:lnTo>
                  <a:cubicBezTo>
                    <a:pt x="810751" y="2309233"/>
                    <a:pt x="784196" y="2328743"/>
                    <a:pt x="765228" y="2329285"/>
                  </a:cubicBezTo>
                  <a:cubicBezTo>
                    <a:pt x="760892" y="2329285"/>
                    <a:pt x="755473" y="2328743"/>
                    <a:pt x="750053" y="2322781"/>
                  </a:cubicBezTo>
                  <a:cubicBezTo>
                    <a:pt x="736505" y="2307607"/>
                    <a:pt x="729459" y="2296768"/>
                    <a:pt x="722956" y="2285929"/>
                  </a:cubicBezTo>
                  <a:cubicBezTo>
                    <a:pt x="712659" y="2269129"/>
                    <a:pt x="702904" y="2253412"/>
                    <a:pt x="676349" y="2237154"/>
                  </a:cubicBezTo>
                  <a:cubicBezTo>
                    <a:pt x="643832" y="2216018"/>
                    <a:pt x="632451" y="2205721"/>
                    <a:pt x="632451" y="2205721"/>
                  </a:cubicBezTo>
                  <a:lnTo>
                    <a:pt x="598308" y="2173204"/>
                  </a:lnTo>
                  <a:lnTo>
                    <a:pt x="584760" y="2217644"/>
                  </a:lnTo>
                  <a:lnTo>
                    <a:pt x="584760" y="2217644"/>
                  </a:lnTo>
                  <a:cubicBezTo>
                    <a:pt x="584760" y="2218186"/>
                    <a:pt x="584218" y="2219270"/>
                    <a:pt x="583676" y="2219812"/>
                  </a:cubicBezTo>
                  <a:cubicBezTo>
                    <a:pt x="577715" y="2216018"/>
                    <a:pt x="573379" y="2210598"/>
                    <a:pt x="567418" y="2203011"/>
                  </a:cubicBezTo>
                  <a:cubicBezTo>
                    <a:pt x="555495" y="2187837"/>
                    <a:pt x="538153" y="2165617"/>
                    <a:pt x="497507" y="2166159"/>
                  </a:cubicBezTo>
                  <a:cubicBezTo>
                    <a:pt x="497507" y="2166159"/>
                    <a:pt x="497507" y="2166159"/>
                    <a:pt x="497507" y="2166159"/>
                  </a:cubicBezTo>
                  <a:cubicBezTo>
                    <a:pt x="476913" y="2166701"/>
                    <a:pt x="455235" y="2141771"/>
                    <a:pt x="449815" y="2133100"/>
                  </a:cubicBezTo>
                  <a:lnTo>
                    <a:pt x="441144" y="2120093"/>
                  </a:lnTo>
                  <a:lnTo>
                    <a:pt x="43356" y="2128765"/>
                  </a:lnTo>
                  <a:cubicBezTo>
                    <a:pt x="41730" y="2127681"/>
                    <a:pt x="40104" y="2126597"/>
                    <a:pt x="38478" y="2125513"/>
                  </a:cubicBezTo>
                  <a:cubicBezTo>
                    <a:pt x="37394" y="2124429"/>
                    <a:pt x="36310" y="2123887"/>
                    <a:pt x="35227" y="2122803"/>
                  </a:cubicBezTo>
                  <a:cubicBezTo>
                    <a:pt x="31975" y="2120093"/>
                    <a:pt x="28723" y="2117384"/>
                    <a:pt x="26013" y="2114132"/>
                  </a:cubicBezTo>
                  <a:cubicBezTo>
                    <a:pt x="21136" y="2108713"/>
                    <a:pt x="16800" y="2103293"/>
                    <a:pt x="13549" y="2098416"/>
                  </a:cubicBezTo>
                  <a:cubicBezTo>
                    <a:pt x="3252" y="2083241"/>
                    <a:pt x="0" y="2069151"/>
                    <a:pt x="0" y="2062647"/>
                  </a:cubicBezTo>
                  <a:cubicBezTo>
                    <a:pt x="12465" y="2063731"/>
                    <a:pt x="24929" y="2064815"/>
                    <a:pt x="38478" y="2064273"/>
                  </a:cubicBezTo>
                  <a:cubicBezTo>
                    <a:pt x="112725" y="2062647"/>
                    <a:pt x="135487" y="2017666"/>
                    <a:pt x="140906" y="1979729"/>
                  </a:cubicBezTo>
                  <a:cubicBezTo>
                    <a:pt x="141990" y="1970516"/>
                    <a:pt x="143616" y="1962929"/>
                    <a:pt x="144700" y="1955342"/>
                  </a:cubicBezTo>
                  <a:cubicBezTo>
                    <a:pt x="145784" y="1949922"/>
                    <a:pt x="146325" y="1944503"/>
                    <a:pt x="146867" y="1939625"/>
                  </a:cubicBezTo>
                  <a:cubicBezTo>
                    <a:pt x="146867" y="1938000"/>
                    <a:pt x="147409" y="1936374"/>
                    <a:pt x="147409" y="1934748"/>
                  </a:cubicBezTo>
                  <a:cubicBezTo>
                    <a:pt x="147951" y="1930954"/>
                    <a:pt x="147951" y="1927702"/>
                    <a:pt x="147951" y="1924451"/>
                  </a:cubicBezTo>
                  <a:cubicBezTo>
                    <a:pt x="147951" y="1922825"/>
                    <a:pt x="147951" y="1921199"/>
                    <a:pt x="147951" y="1919573"/>
                  </a:cubicBezTo>
                  <a:cubicBezTo>
                    <a:pt x="147951" y="1916322"/>
                    <a:pt x="147409" y="1912528"/>
                    <a:pt x="147409" y="1909276"/>
                  </a:cubicBezTo>
                  <a:cubicBezTo>
                    <a:pt x="147409" y="1908193"/>
                    <a:pt x="147409" y="1907109"/>
                    <a:pt x="146867" y="1906025"/>
                  </a:cubicBezTo>
                  <a:cubicBezTo>
                    <a:pt x="146325" y="1902231"/>
                    <a:pt x="145242" y="1898438"/>
                    <a:pt x="143616" y="1894644"/>
                  </a:cubicBezTo>
                  <a:cubicBezTo>
                    <a:pt x="143074" y="1893560"/>
                    <a:pt x="142532" y="1892476"/>
                    <a:pt x="141448" y="1890850"/>
                  </a:cubicBezTo>
                  <a:cubicBezTo>
                    <a:pt x="140364" y="1888683"/>
                    <a:pt x="138738" y="1886515"/>
                    <a:pt x="137112" y="1884347"/>
                  </a:cubicBezTo>
                  <a:cubicBezTo>
                    <a:pt x="136028" y="1883263"/>
                    <a:pt x="134945" y="1881637"/>
                    <a:pt x="133861" y="1880553"/>
                  </a:cubicBezTo>
                  <a:cubicBezTo>
                    <a:pt x="131693" y="1878927"/>
                    <a:pt x="129525" y="1876760"/>
                    <a:pt x="127357" y="1875134"/>
                  </a:cubicBezTo>
                  <a:cubicBezTo>
                    <a:pt x="125731" y="1874050"/>
                    <a:pt x="124648" y="1872966"/>
                    <a:pt x="123022" y="1871882"/>
                  </a:cubicBezTo>
                  <a:cubicBezTo>
                    <a:pt x="122480" y="1871882"/>
                    <a:pt x="122480" y="1871340"/>
                    <a:pt x="121938" y="1871340"/>
                  </a:cubicBezTo>
                  <a:cubicBezTo>
                    <a:pt x="121938" y="1871340"/>
                    <a:pt x="121938" y="1870798"/>
                    <a:pt x="122480" y="1870798"/>
                  </a:cubicBezTo>
                  <a:cubicBezTo>
                    <a:pt x="123564" y="1869172"/>
                    <a:pt x="125189" y="1867547"/>
                    <a:pt x="125189" y="1867005"/>
                  </a:cubicBezTo>
                  <a:cubicBezTo>
                    <a:pt x="142532" y="1863211"/>
                    <a:pt x="172881" y="1850204"/>
                    <a:pt x="216778" y="1830152"/>
                  </a:cubicBezTo>
                  <a:cubicBezTo>
                    <a:pt x="243334" y="1818230"/>
                    <a:pt x="273141" y="1804681"/>
                    <a:pt x="282896" y="1801971"/>
                  </a:cubicBezTo>
                  <a:cubicBezTo>
                    <a:pt x="287232" y="1800887"/>
                    <a:pt x="290483" y="1800345"/>
                    <a:pt x="293193" y="1799803"/>
                  </a:cubicBezTo>
                  <a:cubicBezTo>
                    <a:pt x="304574" y="1797635"/>
                    <a:pt x="319748" y="1794926"/>
                    <a:pt x="326794" y="1778667"/>
                  </a:cubicBezTo>
                  <a:cubicBezTo>
                    <a:pt x="333839" y="1761867"/>
                    <a:pt x="325168" y="1748860"/>
                    <a:pt x="316497" y="1735312"/>
                  </a:cubicBezTo>
                  <a:lnTo>
                    <a:pt x="311619" y="1728266"/>
                  </a:lnTo>
                  <a:cubicBezTo>
                    <a:pt x="310535" y="1726099"/>
                    <a:pt x="308909" y="1724473"/>
                    <a:pt x="307825" y="1722847"/>
                  </a:cubicBezTo>
                  <a:cubicBezTo>
                    <a:pt x="309993" y="1720137"/>
                    <a:pt x="312161" y="1716886"/>
                    <a:pt x="314871" y="1713634"/>
                  </a:cubicBezTo>
                  <a:cubicBezTo>
                    <a:pt x="333839" y="1688162"/>
                    <a:pt x="340884" y="1638845"/>
                    <a:pt x="339258" y="1553218"/>
                  </a:cubicBezTo>
                  <a:lnTo>
                    <a:pt x="346846" y="1548882"/>
                  </a:lnTo>
                  <a:cubicBezTo>
                    <a:pt x="378820" y="1530998"/>
                    <a:pt x="392911" y="1510946"/>
                    <a:pt x="388033" y="1490352"/>
                  </a:cubicBezTo>
                  <a:cubicBezTo>
                    <a:pt x="383698" y="1471384"/>
                    <a:pt x="367439" y="1461087"/>
                    <a:pt x="340342" y="1459461"/>
                  </a:cubicBezTo>
                  <a:lnTo>
                    <a:pt x="325168" y="1458377"/>
                  </a:lnTo>
                  <a:cubicBezTo>
                    <a:pt x="319206" y="1457835"/>
                    <a:pt x="312161" y="1457293"/>
                    <a:pt x="306200" y="1456751"/>
                  </a:cubicBezTo>
                  <a:cubicBezTo>
                    <a:pt x="323000" y="1428570"/>
                    <a:pt x="351723" y="1372750"/>
                    <a:pt x="349555" y="1333730"/>
                  </a:cubicBezTo>
                  <a:cubicBezTo>
                    <a:pt x="349555" y="1328852"/>
                    <a:pt x="349555" y="1322891"/>
                    <a:pt x="350097" y="1315303"/>
                  </a:cubicBezTo>
                  <a:cubicBezTo>
                    <a:pt x="352807" y="1263277"/>
                    <a:pt x="367981" y="1155429"/>
                    <a:pt x="388033" y="1133751"/>
                  </a:cubicBezTo>
                  <a:cubicBezTo>
                    <a:pt x="401582" y="1119119"/>
                    <a:pt x="417299" y="1108280"/>
                    <a:pt x="436809" y="1094731"/>
                  </a:cubicBezTo>
                  <a:cubicBezTo>
                    <a:pt x="460654" y="1078473"/>
                    <a:pt x="489919" y="1057879"/>
                    <a:pt x="525688" y="1023194"/>
                  </a:cubicBezTo>
                  <a:cubicBezTo>
                    <a:pt x="586928" y="963580"/>
                    <a:pt x="590179" y="903424"/>
                    <a:pt x="592347" y="858985"/>
                  </a:cubicBezTo>
                  <a:cubicBezTo>
                    <a:pt x="592889" y="851397"/>
                    <a:pt x="592889" y="843810"/>
                    <a:pt x="593973" y="835681"/>
                  </a:cubicBezTo>
                  <a:cubicBezTo>
                    <a:pt x="594515" y="826468"/>
                    <a:pt x="596141" y="812377"/>
                    <a:pt x="598308" y="795577"/>
                  </a:cubicBezTo>
                  <a:cubicBezTo>
                    <a:pt x="609147" y="698027"/>
                    <a:pt x="617277" y="606980"/>
                    <a:pt x="600476" y="562540"/>
                  </a:cubicBezTo>
                  <a:cubicBezTo>
                    <a:pt x="579340" y="505094"/>
                    <a:pt x="557662" y="479623"/>
                    <a:pt x="533275" y="450357"/>
                  </a:cubicBezTo>
                  <a:cubicBezTo>
                    <a:pt x="525146" y="441144"/>
                    <a:pt x="515933" y="433015"/>
                    <a:pt x="505636" y="426512"/>
                  </a:cubicBezTo>
                  <a:cubicBezTo>
                    <a:pt x="474745" y="407002"/>
                    <a:pt x="436809" y="399956"/>
                    <a:pt x="412963" y="400498"/>
                  </a:cubicBezTo>
                  <a:cubicBezTo>
                    <a:pt x="412963" y="400498"/>
                    <a:pt x="412963" y="400498"/>
                    <a:pt x="412963" y="400498"/>
                  </a:cubicBezTo>
                  <a:cubicBezTo>
                    <a:pt x="405918" y="401040"/>
                    <a:pt x="399414" y="402666"/>
                    <a:pt x="394537" y="404292"/>
                  </a:cubicBezTo>
                  <a:cubicBezTo>
                    <a:pt x="392911" y="400498"/>
                    <a:pt x="391285" y="393995"/>
                    <a:pt x="389117" y="384240"/>
                  </a:cubicBezTo>
                  <a:cubicBezTo>
                    <a:pt x="378278" y="333297"/>
                    <a:pt x="380446" y="328419"/>
                    <a:pt x="427596" y="308367"/>
                  </a:cubicBezTo>
                  <a:cubicBezTo>
                    <a:pt x="475287" y="287231"/>
                    <a:pt x="525688" y="243334"/>
                    <a:pt x="577173" y="176674"/>
                  </a:cubicBezTo>
                  <a:cubicBezTo>
                    <a:pt x="583676" y="168545"/>
                    <a:pt x="639497" y="94841"/>
                    <a:pt x="638413" y="49859"/>
                  </a:cubicBezTo>
                  <a:cubicBezTo>
                    <a:pt x="638413" y="40646"/>
                    <a:pt x="636245" y="33601"/>
                    <a:pt x="635161" y="28181"/>
                  </a:cubicBezTo>
                  <a:cubicBezTo>
                    <a:pt x="636787" y="26555"/>
                    <a:pt x="640038" y="24388"/>
                    <a:pt x="644374" y="22220"/>
                  </a:cubicBezTo>
                  <a:lnTo>
                    <a:pt x="646000" y="22220"/>
                  </a:lnTo>
                  <a:lnTo>
                    <a:pt x="653045" y="17342"/>
                  </a:lnTo>
                  <a:cubicBezTo>
                    <a:pt x="656297" y="15175"/>
                    <a:pt x="659006" y="13007"/>
                    <a:pt x="661716" y="10839"/>
                  </a:cubicBezTo>
                  <a:cubicBezTo>
                    <a:pt x="661716" y="10839"/>
                    <a:pt x="662258" y="10297"/>
                    <a:pt x="662258" y="10297"/>
                  </a:cubicBezTo>
                  <a:cubicBezTo>
                    <a:pt x="665510" y="7587"/>
                    <a:pt x="667678" y="4877"/>
                    <a:pt x="670388" y="2710"/>
                  </a:cubicBezTo>
                  <a:cubicBezTo>
                    <a:pt x="671471" y="1626"/>
                    <a:pt x="672555" y="1084"/>
                    <a:pt x="673097" y="0"/>
                  </a:cubicBezTo>
                  <a:cubicBezTo>
                    <a:pt x="673639" y="542"/>
                    <a:pt x="674181" y="1084"/>
                    <a:pt x="674723" y="1084"/>
                  </a:cubicBezTo>
                  <a:cubicBezTo>
                    <a:pt x="681226" y="5961"/>
                    <a:pt x="688272" y="13007"/>
                    <a:pt x="694233" y="17884"/>
                  </a:cubicBezTo>
                  <a:cubicBezTo>
                    <a:pt x="711034" y="33059"/>
                    <a:pt x="730002" y="50401"/>
                    <a:pt x="751137" y="60156"/>
                  </a:cubicBezTo>
                  <a:cubicBezTo>
                    <a:pt x="785822" y="75872"/>
                    <a:pt x="814003" y="102970"/>
                    <a:pt x="814545" y="121396"/>
                  </a:cubicBezTo>
                  <a:cubicBezTo>
                    <a:pt x="816713" y="164210"/>
                    <a:pt x="842726" y="168003"/>
                    <a:pt x="854107" y="168003"/>
                  </a:cubicBezTo>
                  <a:cubicBezTo>
                    <a:pt x="861694" y="168003"/>
                    <a:pt x="868740" y="165294"/>
                    <a:pt x="874701" y="163126"/>
                  </a:cubicBezTo>
                  <a:cubicBezTo>
                    <a:pt x="880663" y="160958"/>
                    <a:pt x="886082" y="159332"/>
                    <a:pt x="891502" y="158790"/>
                  </a:cubicBezTo>
                  <a:cubicBezTo>
                    <a:pt x="896921" y="158790"/>
                    <a:pt x="899631" y="159332"/>
                    <a:pt x="899631" y="158790"/>
                  </a:cubicBezTo>
                  <a:cubicBezTo>
                    <a:pt x="899631" y="159332"/>
                    <a:pt x="901257" y="162584"/>
                    <a:pt x="899631" y="172339"/>
                  </a:cubicBezTo>
                  <a:cubicBezTo>
                    <a:pt x="896379" y="195643"/>
                    <a:pt x="900715" y="228159"/>
                    <a:pt x="916973" y="246586"/>
                  </a:cubicBezTo>
                  <a:cubicBezTo>
                    <a:pt x="932148" y="263386"/>
                    <a:pt x="954367" y="267180"/>
                    <a:pt x="976045" y="252547"/>
                  </a:cubicBezTo>
                  <a:cubicBezTo>
                    <a:pt x="978755" y="253089"/>
                    <a:pt x="982007" y="254715"/>
                    <a:pt x="984716" y="256341"/>
                  </a:cubicBezTo>
                  <a:cubicBezTo>
                    <a:pt x="967374" y="274225"/>
                    <a:pt x="956535" y="299696"/>
                    <a:pt x="955451" y="327335"/>
                  </a:cubicBezTo>
                  <a:cubicBezTo>
                    <a:pt x="953825" y="362020"/>
                    <a:pt x="966832" y="396163"/>
                    <a:pt x="992303" y="423260"/>
                  </a:cubicBezTo>
                  <a:cubicBezTo>
                    <a:pt x="1005852" y="437893"/>
                    <a:pt x="1015065" y="452525"/>
                    <a:pt x="1023194" y="464990"/>
                  </a:cubicBezTo>
                  <a:cubicBezTo>
                    <a:pt x="1039453" y="490461"/>
                    <a:pt x="1057337" y="519185"/>
                    <a:pt x="1100151" y="518101"/>
                  </a:cubicBezTo>
                  <a:cubicBezTo>
                    <a:pt x="1108280" y="518101"/>
                    <a:pt x="1119119" y="529481"/>
                    <a:pt x="1128874" y="539237"/>
                  </a:cubicBezTo>
                  <a:cubicBezTo>
                    <a:pt x="1142964" y="553869"/>
                    <a:pt x="1158681" y="570669"/>
                    <a:pt x="1182527" y="570127"/>
                  </a:cubicBezTo>
                  <a:cubicBezTo>
                    <a:pt x="1189030" y="570127"/>
                    <a:pt x="1195533" y="568502"/>
                    <a:pt x="1200411" y="566334"/>
                  </a:cubicBezTo>
                  <a:cubicBezTo>
                    <a:pt x="1222631" y="557121"/>
                    <a:pt x="1233469" y="540320"/>
                    <a:pt x="1240515" y="528940"/>
                  </a:cubicBezTo>
                  <a:cubicBezTo>
                    <a:pt x="1241057" y="528398"/>
                    <a:pt x="1241057" y="527856"/>
                    <a:pt x="1241599" y="526772"/>
                  </a:cubicBezTo>
                  <a:cubicBezTo>
                    <a:pt x="1244851" y="527856"/>
                    <a:pt x="1248102" y="530023"/>
                    <a:pt x="1251896" y="531649"/>
                  </a:cubicBezTo>
                  <a:cubicBezTo>
                    <a:pt x="1261651" y="537069"/>
                    <a:pt x="1274658" y="544114"/>
                    <a:pt x="1295251" y="543572"/>
                  </a:cubicBezTo>
                  <a:lnTo>
                    <a:pt x="1321807" y="543030"/>
                  </a:lnTo>
                  <a:cubicBezTo>
                    <a:pt x="1322349" y="544656"/>
                    <a:pt x="1323433" y="546282"/>
                    <a:pt x="1323433" y="547908"/>
                  </a:cubicBezTo>
                  <a:cubicBezTo>
                    <a:pt x="1321807" y="548992"/>
                    <a:pt x="1320181" y="550076"/>
                    <a:pt x="1318555" y="551701"/>
                  </a:cubicBezTo>
                  <a:cubicBezTo>
                    <a:pt x="1318013" y="552243"/>
                    <a:pt x="1316929" y="552785"/>
                    <a:pt x="1316387" y="553327"/>
                  </a:cubicBezTo>
                  <a:cubicBezTo>
                    <a:pt x="1314761" y="554411"/>
                    <a:pt x="1313677" y="556037"/>
                    <a:pt x="1312594" y="557121"/>
                  </a:cubicBezTo>
                  <a:cubicBezTo>
                    <a:pt x="1312052" y="557663"/>
                    <a:pt x="1311510" y="558205"/>
                    <a:pt x="1310968" y="558747"/>
                  </a:cubicBezTo>
                  <a:cubicBezTo>
                    <a:pt x="1309342" y="560372"/>
                    <a:pt x="1308258" y="561998"/>
                    <a:pt x="1307174" y="563624"/>
                  </a:cubicBezTo>
                  <a:cubicBezTo>
                    <a:pt x="1307174" y="564166"/>
                    <a:pt x="1306632" y="564166"/>
                    <a:pt x="1306632" y="564708"/>
                  </a:cubicBezTo>
                  <a:cubicBezTo>
                    <a:pt x="1305548" y="566334"/>
                    <a:pt x="1304465" y="568502"/>
                    <a:pt x="1303381" y="570669"/>
                  </a:cubicBezTo>
                  <a:cubicBezTo>
                    <a:pt x="1303381" y="570669"/>
                    <a:pt x="1303381" y="570669"/>
                    <a:pt x="1303381" y="571211"/>
                  </a:cubicBezTo>
                  <a:cubicBezTo>
                    <a:pt x="1302297" y="573379"/>
                    <a:pt x="1301755" y="575547"/>
                    <a:pt x="1301213" y="577715"/>
                  </a:cubicBezTo>
                  <a:cubicBezTo>
                    <a:pt x="1301213" y="577715"/>
                    <a:pt x="1301213" y="577715"/>
                    <a:pt x="1301213" y="577715"/>
                  </a:cubicBezTo>
                  <a:cubicBezTo>
                    <a:pt x="1299587" y="584760"/>
                    <a:pt x="1299045" y="593431"/>
                    <a:pt x="1299587" y="604270"/>
                  </a:cubicBezTo>
                  <a:cubicBezTo>
                    <a:pt x="1300129" y="628658"/>
                    <a:pt x="1312052" y="643832"/>
                    <a:pt x="1319097" y="653045"/>
                  </a:cubicBezTo>
                  <a:cubicBezTo>
                    <a:pt x="1320181" y="654129"/>
                    <a:pt x="1321265" y="655213"/>
                    <a:pt x="1321807" y="656839"/>
                  </a:cubicBezTo>
                  <a:cubicBezTo>
                    <a:pt x="1321807" y="659007"/>
                    <a:pt x="1321807" y="661175"/>
                    <a:pt x="1322349" y="664426"/>
                  </a:cubicBezTo>
                  <a:cubicBezTo>
                    <a:pt x="1323433" y="686104"/>
                    <a:pt x="1325059" y="716995"/>
                    <a:pt x="1336439" y="736505"/>
                  </a:cubicBezTo>
                  <a:cubicBezTo>
                    <a:pt x="1343485" y="748428"/>
                    <a:pt x="1354323" y="756557"/>
                    <a:pt x="1370582" y="756015"/>
                  </a:cubicBezTo>
                  <a:lnTo>
                    <a:pt x="1370582" y="756015"/>
                  </a:lnTo>
                  <a:cubicBezTo>
                    <a:pt x="1372208" y="756015"/>
                    <a:pt x="1373834" y="756015"/>
                    <a:pt x="1375459" y="755473"/>
                  </a:cubicBezTo>
                  <a:cubicBezTo>
                    <a:pt x="1379795" y="771731"/>
                    <a:pt x="1390092" y="780403"/>
                    <a:pt x="1396595" y="786364"/>
                  </a:cubicBezTo>
                  <a:cubicBezTo>
                    <a:pt x="1400389" y="789615"/>
                    <a:pt x="1402015" y="791242"/>
                    <a:pt x="1403641" y="794493"/>
                  </a:cubicBezTo>
                  <a:cubicBezTo>
                    <a:pt x="1416105" y="819965"/>
                    <a:pt x="1444829" y="822132"/>
                    <a:pt x="1461629" y="823216"/>
                  </a:cubicBezTo>
                  <a:cubicBezTo>
                    <a:pt x="1464881" y="823216"/>
                    <a:pt x="1469758" y="823758"/>
                    <a:pt x="1472468" y="824300"/>
                  </a:cubicBezTo>
                  <a:cubicBezTo>
                    <a:pt x="1473010" y="825926"/>
                    <a:pt x="1474094" y="827552"/>
                    <a:pt x="1475178" y="830261"/>
                  </a:cubicBezTo>
                  <a:cubicBezTo>
                    <a:pt x="1477887" y="837307"/>
                    <a:pt x="1481681" y="846520"/>
                    <a:pt x="1490894" y="857901"/>
                  </a:cubicBezTo>
                  <a:cubicBezTo>
                    <a:pt x="1494146" y="861695"/>
                    <a:pt x="1497939" y="865488"/>
                    <a:pt x="1502275" y="869282"/>
                  </a:cubicBezTo>
                  <a:cubicBezTo>
                    <a:pt x="1511488" y="876869"/>
                    <a:pt x="1526120" y="886624"/>
                    <a:pt x="1544547" y="886082"/>
                  </a:cubicBezTo>
                  <a:cubicBezTo>
                    <a:pt x="1565682" y="885540"/>
                    <a:pt x="1580857" y="872534"/>
                    <a:pt x="1594406" y="858443"/>
                  </a:cubicBezTo>
                  <a:cubicBezTo>
                    <a:pt x="1603619" y="848688"/>
                    <a:pt x="1609580" y="843268"/>
                    <a:pt x="1611206" y="842726"/>
                  </a:cubicBezTo>
                  <a:cubicBezTo>
                    <a:pt x="1611206" y="842726"/>
                    <a:pt x="1611748" y="842726"/>
                    <a:pt x="1612290" y="842726"/>
                  </a:cubicBezTo>
                  <a:cubicBezTo>
                    <a:pt x="1612832" y="843268"/>
                    <a:pt x="1613916" y="843810"/>
                    <a:pt x="1614458" y="843810"/>
                  </a:cubicBezTo>
                  <a:cubicBezTo>
                    <a:pt x="1620961" y="847604"/>
                    <a:pt x="1631258" y="854107"/>
                    <a:pt x="1645349" y="854107"/>
                  </a:cubicBezTo>
                  <a:cubicBezTo>
                    <a:pt x="1657271" y="854107"/>
                    <a:pt x="1668110" y="849230"/>
                    <a:pt x="1678408" y="839475"/>
                  </a:cubicBezTo>
                  <a:lnTo>
                    <a:pt x="1680575" y="837307"/>
                  </a:lnTo>
                  <a:cubicBezTo>
                    <a:pt x="1682743" y="835139"/>
                    <a:pt x="1685453" y="832971"/>
                    <a:pt x="1687620" y="830804"/>
                  </a:cubicBezTo>
                  <a:cubicBezTo>
                    <a:pt x="1697917" y="843810"/>
                    <a:pt x="1715802" y="865488"/>
                    <a:pt x="1747234" y="867114"/>
                  </a:cubicBezTo>
                  <a:cubicBezTo>
                    <a:pt x="1753196" y="867656"/>
                    <a:pt x="1760241" y="867656"/>
                    <a:pt x="1766745" y="867656"/>
                  </a:cubicBezTo>
                  <a:cubicBezTo>
                    <a:pt x="1774332" y="867656"/>
                    <a:pt x="1786255" y="868198"/>
                    <a:pt x="1794384" y="868740"/>
                  </a:cubicBezTo>
                  <a:cubicBezTo>
                    <a:pt x="1797094" y="909928"/>
                    <a:pt x="1809558" y="933773"/>
                    <a:pt x="1830694" y="939735"/>
                  </a:cubicBezTo>
                  <a:cubicBezTo>
                    <a:pt x="1836114" y="943528"/>
                    <a:pt x="1850746" y="959245"/>
                    <a:pt x="1871340" y="989052"/>
                  </a:cubicBezTo>
                  <a:cubicBezTo>
                    <a:pt x="1890308" y="1015065"/>
                    <a:pt x="1907651" y="1026988"/>
                    <a:pt x="1926619" y="1026988"/>
                  </a:cubicBezTo>
                  <a:cubicBezTo>
                    <a:pt x="1934206" y="1026988"/>
                    <a:pt x="1959136" y="1023736"/>
                    <a:pt x="1966181" y="987426"/>
                  </a:cubicBezTo>
                  <a:cubicBezTo>
                    <a:pt x="1967265" y="983090"/>
                    <a:pt x="1981355" y="973877"/>
                    <a:pt x="1994904" y="973335"/>
                  </a:cubicBezTo>
                  <a:cubicBezTo>
                    <a:pt x="2000866" y="976587"/>
                    <a:pt x="2018208" y="993387"/>
                    <a:pt x="2030130" y="1004226"/>
                  </a:cubicBezTo>
                  <a:cubicBezTo>
                    <a:pt x="2062647" y="1035659"/>
                    <a:pt x="2083783" y="1055169"/>
                    <a:pt x="2105461" y="1056795"/>
                  </a:cubicBezTo>
                  <a:cubicBezTo>
                    <a:pt x="2115758" y="1057337"/>
                    <a:pt x="2129849" y="1057337"/>
                    <a:pt x="2144481" y="1056795"/>
                  </a:cubicBezTo>
                  <a:cubicBezTo>
                    <a:pt x="2163991" y="1056253"/>
                    <a:pt x="2187837" y="1055711"/>
                    <a:pt x="2199760" y="1058421"/>
                  </a:cubicBezTo>
                  <a:cubicBezTo>
                    <a:pt x="2212225" y="1061131"/>
                    <a:pt x="2219812" y="1063840"/>
                    <a:pt x="2224147" y="1066008"/>
                  </a:cubicBezTo>
                  <a:cubicBezTo>
                    <a:pt x="2231193" y="1093105"/>
                    <a:pt x="2265877" y="1116409"/>
                    <a:pt x="2301104" y="1115867"/>
                  </a:cubicBezTo>
                  <a:cubicBezTo>
                    <a:pt x="2301104" y="1115867"/>
                    <a:pt x="2301104" y="1115867"/>
                    <a:pt x="2301104" y="1115867"/>
                  </a:cubicBezTo>
                  <a:lnTo>
                    <a:pt x="2302188" y="1115867"/>
                  </a:lnTo>
                  <a:cubicBezTo>
                    <a:pt x="2298394" y="1125622"/>
                    <a:pt x="2296768" y="1135919"/>
                    <a:pt x="2301104" y="1147300"/>
                  </a:cubicBezTo>
                  <a:cubicBezTo>
                    <a:pt x="2308691" y="1167352"/>
                    <a:pt x="2329827" y="1176023"/>
                    <a:pt x="2348253" y="1180901"/>
                  </a:cubicBezTo>
                  <a:cubicBezTo>
                    <a:pt x="2358550" y="1183610"/>
                    <a:pt x="2364511" y="1187946"/>
                    <a:pt x="2371557" y="1192282"/>
                  </a:cubicBezTo>
                  <a:cubicBezTo>
                    <a:pt x="2379686" y="1198243"/>
                    <a:pt x="2391067" y="1205830"/>
                    <a:pt x="2407325" y="1205288"/>
                  </a:cubicBezTo>
                  <a:cubicBezTo>
                    <a:pt x="2418706" y="1205288"/>
                    <a:pt x="2429545" y="1200953"/>
                    <a:pt x="2443094" y="1191198"/>
                  </a:cubicBezTo>
                  <a:cubicBezTo>
                    <a:pt x="2456100" y="1180901"/>
                    <a:pt x="2464230" y="1171146"/>
                    <a:pt x="2469649" y="1163558"/>
                  </a:cubicBezTo>
                  <a:cubicBezTo>
                    <a:pt x="2477236" y="1154346"/>
                    <a:pt x="2477236" y="1154346"/>
                    <a:pt x="2485365" y="1153262"/>
                  </a:cubicBezTo>
                  <a:cubicBezTo>
                    <a:pt x="2494037" y="1152178"/>
                    <a:pt x="2504333" y="1153262"/>
                    <a:pt x="2514631" y="1153803"/>
                  </a:cubicBezTo>
                  <a:cubicBezTo>
                    <a:pt x="2524927" y="1154346"/>
                    <a:pt x="2534683" y="1155429"/>
                    <a:pt x="2544438" y="1154887"/>
                  </a:cubicBezTo>
                  <a:cubicBezTo>
                    <a:pt x="2574786" y="1154346"/>
                    <a:pt x="2595922" y="1143507"/>
                    <a:pt x="2608387" y="1122371"/>
                  </a:cubicBezTo>
                  <a:cubicBezTo>
                    <a:pt x="2612181" y="1115325"/>
                    <a:pt x="2616516" y="1109906"/>
                    <a:pt x="2620310" y="1104486"/>
                  </a:cubicBezTo>
                  <a:cubicBezTo>
                    <a:pt x="2633317" y="1086602"/>
                    <a:pt x="2648491" y="1066008"/>
                    <a:pt x="2647407" y="1022652"/>
                  </a:cubicBezTo>
                  <a:cubicBezTo>
                    <a:pt x="2646323" y="999349"/>
                    <a:pt x="2651201" y="992845"/>
                    <a:pt x="2652285" y="991762"/>
                  </a:cubicBezTo>
                  <a:cubicBezTo>
                    <a:pt x="2654453" y="989594"/>
                    <a:pt x="2659872" y="989594"/>
                    <a:pt x="2662040" y="989594"/>
                  </a:cubicBezTo>
                  <a:cubicBezTo>
                    <a:pt x="2669627" y="989594"/>
                    <a:pt x="2677756" y="996639"/>
                    <a:pt x="2689137" y="1007478"/>
                  </a:cubicBezTo>
                  <a:cubicBezTo>
                    <a:pt x="2697266" y="1015065"/>
                    <a:pt x="2705937" y="1023194"/>
                    <a:pt x="2717318" y="1029156"/>
                  </a:cubicBezTo>
                  <a:cubicBezTo>
                    <a:pt x="2717318" y="1029156"/>
                    <a:pt x="2717318" y="1029156"/>
                    <a:pt x="2717318" y="1029156"/>
                  </a:cubicBezTo>
                  <a:cubicBezTo>
                    <a:pt x="2725990" y="1033491"/>
                    <a:pt x="2744416" y="1050834"/>
                    <a:pt x="2759590" y="1067634"/>
                  </a:cubicBezTo>
                  <a:cubicBezTo>
                    <a:pt x="2759048" y="1073054"/>
                    <a:pt x="2757964" y="1080641"/>
                    <a:pt x="2755797" y="1088770"/>
                  </a:cubicBezTo>
                  <a:cubicBezTo>
                    <a:pt x="2755797" y="1088770"/>
                    <a:pt x="2755797" y="1089312"/>
                    <a:pt x="2755797" y="1089312"/>
                  </a:cubicBezTo>
                  <a:cubicBezTo>
                    <a:pt x="2754713" y="1093648"/>
                    <a:pt x="2753629" y="1097983"/>
                    <a:pt x="2752003" y="1102861"/>
                  </a:cubicBezTo>
                  <a:cubicBezTo>
                    <a:pt x="2750377" y="1107738"/>
                    <a:pt x="2748751" y="1112616"/>
                    <a:pt x="2746583" y="1118035"/>
                  </a:cubicBezTo>
                  <a:cubicBezTo>
                    <a:pt x="2738996" y="1135919"/>
                    <a:pt x="2722196" y="1152719"/>
                    <a:pt x="2707021" y="1167894"/>
                  </a:cubicBezTo>
                  <a:cubicBezTo>
                    <a:pt x="2694557" y="1180901"/>
                    <a:pt x="2683176" y="1191740"/>
                    <a:pt x="2676672" y="1204204"/>
                  </a:cubicBezTo>
                  <a:cubicBezTo>
                    <a:pt x="2672879" y="1211792"/>
                    <a:pt x="2666917" y="1220463"/>
                    <a:pt x="2660414" y="1230218"/>
                  </a:cubicBezTo>
                  <a:cubicBezTo>
                    <a:pt x="2648491" y="1248644"/>
                    <a:pt x="2633859" y="1270864"/>
                    <a:pt x="2622478" y="1295252"/>
                  </a:cubicBezTo>
                  <a:cubicBezTo>
                    <a:pt x="2621936" y="1296877"/>
                    <a:pt x="2620852" y="1299045"/>
                    <a:pt x="2619768" y="1301213"/>
                  </a:cubicBezTo>
                  <a:cubicBezTo>
                    <a:pt x="2619226" y="1301755"/>
                    <a:pt x="2619226" y="1302839"/>
                    <a:pt x="2618684" y="1303381"/>
                  </a:cubicBezTo>
                  <a:cubicBezTo>
                    <a:pt x="2617600" y="1305007"/>
                    <a:pt x="2616516" y="1307174"/>
                    <a:pt x="2615432" y="1308800"/>
                  </a:cubicBezTo>
                  <a:cubicBezTo>
                    <a:pt x="2614891" y="1309884"/>
                    <a:pt x="2614348" y="1310968"/>
                    <a:pt x="2613807" y="1311510"/>
                  </a:cubicBezTo>
                  <a:cubicBezTo>
                    <a:pt x="2612723" y="1313678"/>
                    <a:pt x="2611639" y="1315303"/>
                    <a:pt x="2610555" y="1318013"/>
                  </a:cubicBezTo>
                  <a:cubicBezTo>
                    <a:pt x="2610013" y="1319097"/>
                    <a:pt x="2609471" y="1320181"/>
                    <a:pt x="2608387" y="1321265"/>
                  </a:cubicBezTo>
                  <a:cubicBezTo>
                    <a:pt x="2607303" y="1323432"/>
                    <a:pt x="2605677" y="1325600"/>
                    <a:pt x="2604593" y="1328310"/>
                  </a:cubicBezTo>
                  <a:cubicBezTo>
                    <a:pt x="2604052" y="1329394"/>
                    <a:pt x="2602968" y="1331020"/>
                    <a:pt x="2602426" y="1332104"/>
                  </a:cubicBezTo>
                  <a:cubicBezTo>
                    <a:pt x="2600800" y="1334271"/>
                    <a:pt x="2599716" y="1336981"/>
                    <a:pt x="2598090" y="1339691"/>
                  </a:cubicBezTo>
                  <a:cubicBezTo>
                    <a:pt x="2597006" y="1341317"/>
                    <a:pt x="2596464" y="1342943"/>
                    <a:pt x="2595380" y="1344569"/>
                  </a:cubicBezTo>
                  <a:cubicBezTo>
                    <a:pt x="2593755" y="1347278"/>
                    <a:pt x="2592671" y="1349446"/>
                    <a:pt x="2591045" y="1352156"/>
                  </a:cubicBezTo>
                  <a:cubicBezTo>
                    <a:pt x="2589961" y="1353782"/>
                    <a:pt x="2588877" y="1355407"/>
                    <a:pt x="2587793" y="1357575"/>
                  </a:cubicBezTo>
                  <a:cubicBezTo>
                    <a:pt x="2586167" y="1359743"/>
                    <a:pt x="2585084" y="1362453"/>
                    <a:pt x="2583458" y="1364621"/>
                  </a:cubicBezTo>
                  <a:cubicBezTo>
                    <a:pt x="2582374" y="1366788"/>
                    <a:pt x="2580748" y="1368956"/>
                    <a:pt x="2579664" y="1371124"/>
                  </a:cubicBezTo>
                  <a:cubicBezTo>
                    <a:pt x="2578580" y="1372750"/>
                    <a:pt x="2577496" y="1374917"/>
                    <a:pt x="2576412" y="1376543"/>
                  </a:cubicBezTo>
                  <a:cubicBezTo>
                    <a:pt x="2574786" y="1379253"/>
                    <a:pt x="2573161" y="1381963"/>
                    <a:pt x="2571535" y="1384673"/>
                  </a:cubicBezTo>
                  <a:cubicBezTo>
                    <a:pt x="2570993" y="1385756"/>
                    <a:pt x="2570451" y="1386840"/>
                    <a:pt x="2569367" y="1387924"/>
                  </a:cubicBezTo>
                  <a:cubicBezTo>
                    <a:pt x="2551483" y="1417189"/>
                    <a:pt x="2533056" y="1446454"/>
                    <a:pt x="2520592" y="1467048"/>
                  </a:cubicBezTo>
                  <a:lnTo>
                    <a:pt x="2518966" y="1467048"/>
                  </a:lnTo>
                  <a:lnTo>
                    <a:pt x="2517340" y="1471926"/>
                  </a:lnTo>
                  <a:cubicBezTo>
                    <a:pt x="2515714" y="1474094"/>
                    <a:pt x="2514631" y="1476261"/>
                    <a:pt x="2513547" y="1478429"/>
                  </a:cubicBezTo>
                  <a:lnTo>
                    <a:pt x="2507043" y="1488726"/>
                  </a:lnTo>
                  <a:lnTo>
                    <a:pt x="2508669" y="1496313"/>
                  </a:lnTo>
                  <a:cubicBezTo>
                    <a:pt x="2500540" y="1515282"/>
                    <a:pt x="2483198" y="1555386"/>
                    <a:pt x="2465855" y="1594406"/>
                  </a:cubicBezTo>
                  <a:cubicBezTo>
                    <a:pt x="2463687" y="1599825"/>
                    <a:pt x="2462062" y="1603619"/>
                    <a:pt x="2460436" y="1607412"/>
                  </a:cubicBezTo>
                </a:path>
              </a:pathLst>
            </a:custGeom>
            <a:solidFill>
              <a:schemeClr val="accent3"/>
            </a:solidFill>
            <a:ln w="5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0BC90A1-D087-52E6-4825-3DABC3042F87}"/>
                </a:ext>
              </a:extLst>
            </p:cNvPr>
            <p:cNvSpPr/>
            <p:nvPr/>
          </p:nvSpPr>
          <p:spPr>
            <a:xfrm>
              <a:off x="8492007" y="4328338"/>
              <a:ext cx="2068826" cy="1639651"/>
            </a:xfrm>
            <a:custGeom>
              <a:avLst/>
              <a:gdLst>
                <a:gd name="connsiteX0" fmla="*/ 1745981 w 2091742"/>
                <a:gd name="connsiteY0" fmla="*/ 1636135 h 1657813"/>
                <a:gd name="connsiteX1" fmla="*/ 1745981 w 2091742"/>
                <a:gd name="connsiteY1" fmla="*/ 1636135 h 1657813"/>
                <a:gd name="connsiteX2" fmla="*/ 1408349 w 2091742"/>
                <a:gd name="connsiteY2" fmla="*/ 1644807 h 1657813"/>
                <a:gd name="connsiteX3" fmla="*/ 1408349 w 2091742"/>
                <a:gd name="connsiteY3" fmla="*/ 1644264 h 1657813"/>
                <a:gd name="connsiteX4" fmla="*/ 1340064 w 2091742"/>
                <a:gd name="connsiteY4" fmla="*/ 1645891 h 1657813"/>
                <a:gd name="connsiteX5" fmla="*/ 1204577 w 2091742"/>
                <a:gd name="connsiteY5" fmla="*/ 1648600 h 1657813"/>
                <a:gd name="connsiteX6" fmla="*/ 1204577 w 2091742"/>
                <a:gd name="connsiteY6" fmla="*/ 1649142 h 1657813"/>
                <a:gd name="connsiteX7" fmla="*/ 697315 w 2091742"/>
                <a:gd name="connsiteY7" fmla="*/ 1656188 h 1657813"/>
                <a:gd name="connsiteX8" fmla="*/ 697315 w 2091742"/>
                <a:gd name="connsiteY8" fmla="*/ 1655646 h 1657813"/>
                <a:gd name="connsiteX9" fmla="*/ 496795 w 2091742"/>
                <a:gd name="connsiteY9" fmla="*/ 1656730 h 1657813"/>
                <a:gd name="connsiteX10" fmla="*/ 496795 w 2091742"/>
                <a:gd name="connsiteY10" fmla="*/ 1657271 h 1657813"/>
                <a:gd name="connsiteX11" fmla="*/ 282185 w 2091742"/>
                <a:gd name="connsiteY11" fmla="*/ 1657813 h 1657813"/>
                <a:gd name="connsiteX12" fmla="*/ 282727 w 2091742"/>
                <a:gd name="connsiteY12" fmla="*/ 1650226 h 1657813"/>
                <a:gd name="connsiteX13" fmla="*/ 282727 w 2091742"/>
                <a:gd name="connsiteY13" fmla="*/ 1641555 h 1657813"/>
                <a:gd name="connsiteX14" fmla="*/ 214983 w 2091742"/>
                <a:gd name="connsiteY14" fmla="*/ 1522869 h 1657813"/>
                <a:gd name="connsiteX15" fmla="*/ 199267 w 2091742"/>
                <a:gd name="connsiteY15" fmla="*/ 1476804 h 1657813"/>
                <a:gd name="connsiteX16" fmla="*/ 199267 w 2091742"/>
                <a:gd name="connsiteY16" fmla="*/ 1450248 h 1657813"/>
                <a:gd name="connsiteX17" fmla="*/ 199809 w 2091742"/>
                <a:gd name="connsiteY17" fmla="*/ 1438867 h 1657813"/>
                <a:gd name="connsiteX18" fmla="*/ 213899 w 2091742"/>
                <a:gd name="connsiteY18" fmla="*/ 1436700 h 1657813"/>
                <a:gd name="connsiteX19" fmla="*/ 228532 w 2091742"/>
                <a:gd name="connsiteY19" fmla="*/ 1436700 h 1657813"/>
                <a:gd name="connsiteX20" fmla="*/ 246958 w 2091742"/>
                <a:gd name="connsiteY20" fmla="*/ 1436700 h 1657813"/>
                <a:gd name="connsiteX21" fmla="*/ 290856 w 2091742"/>
                <a:gd name="connsiteY21" fmla="*/ 1407434 h 1657813"/>
                <a:gd name="connsiteX22" fmla="*/ 250752 w 2091742"/>
                <a:gd name="connsiteY22" fmla="*/ 1315845 h 1657813"/>
                <a:gd name="connsiteX23" fmla="*/ 238829 w 2091742"/>
                <a:gd name="connsiteY23" fmla="*/ 1244850 h 1657813"/>
                <a:gd name="connsiteX24" fmla="*/ 243165 w 2091742"/>
                <a:gd name="connsiteY24" fmla="*/ 1177107 h 1657813"/>
                <a:gd name="connsiteX25" fmla="*/ 229074 w 2091742"/>
                <a:gd name="connsiteY25" fmla="*/ 1161932 h 1657813"/>
                <a:gd name="connsiteX26" fmla="*/ 252920 w 2091742"/>
                <a:gd name="connsiteY26" fmla="*/ 1110990 h 1657813"/>
                <a:gd name="connsiteX27" fmla="*/ 248042 w 2091742"/>
                <a:gd name="connsiteY27" fmla="*/ 1004768 h 1657813"/>
                <a:gd name="connsiteX28" fmla="*/ 242081 w 2091742"/>
                <a:gd name="connsiteY28" fmla="*/ 985800 h 1657813"/>
                <a:gd name="connsiteX29" fmla="*/ 229074 w 2091742"/>
                <a:gd name="connsiteY29" fmla="*/ 957619 h 1657813"/>
                <a:gd name="connsiteX30" fmla="*/ 209022 w 2091742"/>
                <a:gd name="connsiteY30" fmla="*/ 889876 h 1657813"/>
                <a:gd name="connsiteX31" fmla="*/ 188970 w 2091742"/>
                <a:gd name="connsiteY31" fmla="*/ 822132 h 1657813"/>
                <a:gd name="connsiteX32" fmla="*/ 153201 w 2091742"/>
                <a:gd name="connsiteY32" fmla="*/ 780945 h 1657813"/>
                <a:gd name="connsiteX33" fmla="*/ 70826 w 2091742"/>
                <a:gd name="connsiteY33" fmla="*/ 725124 h 1657813"/>
                <a:gd name="connsiteX34" fmla="*/ 36141 w 2091742"/>
                <a:gd name="connsiteY34" fmla="*/ 730543 h 1657813"/>
                <a:gd name="connsiteX35" fmla="*/ 22050 w 2091742"/>
                <a:gd name="connsiteY35" fmla="*/ 733795 h 1657813"/>
                <a:gd name="connsiteX36" fmla="*/ 4708 w 2091742"/>
                <a:gd name="connsiteY36" fmla="*/ 737589 h 1657813"/>
                <a:gd name="connsiteX37" fmla="*/ 915 w 2091742"/>
                <a:gd name="connsiteY37" fmla="*/ 728376 h 1657813"/>
                <a:gd name="connsiteX38" fmla="*/ 915 w 2091742"/>
                <a:gd name="connsiteY38" fmla="*/ 727834 h 1657813"/>
                <a:gd name="connsiteX39" fmla="*/ 915 w 2091742"/>
                <a:gd name="connsiteY39" fmla="*/ 726750 h 1657813"/>
                <a:gd name="connsiteX40" fmla="*/ 2540 w 2091742"/>
                <a:gd name="connsiteY40" fmla="*/ 676349 h 1657813"/>
                <a:gd name="connsiteX41" fmla="*/ 4166 w 2091742"/>
                <a:gd name="connsiteY41" fmla="*/ 666594 h 1657813"/>
                <a:gd name="connsiteX42" fmla="*/ 4708 w 2091742"/>
                <a:gd name="connsiteY42" fmla="*/ 666594 h 1657813"/>
                <a:gd name="connsiteX43" fmla="*/ 6876 w 2091742"/>
                <a:gd name="connsiteY43" fmla="*/ 646542 h 1657813"/>
                <a:gd name="connsiteX44" fmla="*/ 12295 w 2091742"/>
                <a:gd name="connsiteY44" fmla="*/ 609148 h 1657813"/>
                <a:gd name="connsiteX45" fmla="*/ 11753 w 2091742"/>
                <a:gd name="connsiteY45" fmla="*/ 609148 h 1657813"/>
                <a:gd name="connsiteX46" fmla="*/ 23676 w 2091742"/>
                <a:gd name="connsiteY46" fmla="*/ 545198 h 1657813"/>
                <a:gd name="connsiteX47" fmla="*/ 27470 w 2091742"/>
                <a:gd name="connsiteY47" fmla="*/ 546282 h 1657813"/>
                <a:gd name="connsiteX48" fmla="*/ 45896 w 2091742"/>
                <a:gd name="connsiteY48" fmla="*/ 554953 h 1657813"/>
                <a:gd name="connsiteX49" fmla="*/ 74619 w 2091742"/>
                <a:gd name="connsiteY49" fmla="*/ 583676 h 1657813"/>
                <a:gd name="connsiteX50" fmla="*/ 123394 w 2091742"/>
                <a:gd name="connsiteY50" fmla="*/ 609689 h 1657813"/>
                <a:gd name="connsiteX51" fmla="*/ 123394 w 2091742"/>
                <a:gd name="connsiteY51" fmla="*/ 609689 h 1657813"/>
                <a:gd name="connsiteX52" fmla="*/ 241539 w 2091742"/>
                <a:gd name="connsiteY52" fmla="*/ 499133 h 1657813"/>
                <a:gd name="connsiteX53" fmla="*/ 244248 w 2091742"/>
                <a:gd name="connsiteY53" fmla="*/ 493171 h 1657813"/>
                <a:gd name="connsiteX54" fmla="*/ 279475 w 2091742"/>
                <a:gd name="connsiteY54" fmla="*/ 495881 h 1657813"/>
                <a:gd name="connsiteX55" fmla="*/ 320121 w 2091742"/>
                <a:gd name="connsiteY55" fmla="*/ 499674 h 1657813"/>
                <a:gd name="connsiteX56" fmla="*/ 392742 w 2091742"/>
                <a:gd name="connsiteY56" fmla="*/ 397789 h 1657813"/>
                <a:gd name="connsiteX57" fmla="*/ 364018 w 2091742"/>
                <a:gd name="connsiteY57" fmla="*/ 335465 h 1657813"/>
                <a:gd name="connsiteX58" fmla="*/ 357515 w 2091742"/>
                <a:gd name="connsiteY58" fmla="*/ 327877 h 1657813"/>
                <a:gd name="connsiteX59" fmla="*/ 364018 w 2091742"/>
                <a:gd name="connsiteY59" fmla="*/ 318122 h 1657813"/>
                <a:gd name="connsiteX60" fmla="*/ 376483 w 2091742"/>
                <a:gd name="connsiteY60" fmla="*/ 302948 h 1657813"/>
                <a:gd name="connsiteX61" fmla="*/ 360225 w 2091742"/>
                <a:gd name="connsiteY61" fmla="*/ 269347 h 1657813"/>
                <a:gd name="connsiteX62" fmla="*/ 334211 w 2091742"/>
                <a:gd name="connsiteY62" fmla="*/ 270431 h 1657813"/>
                <a:gd name="connsiteX63" fmla="*/ 327708 w 2091742"/>
                <a:gd name="connsiteY63" fmla="*/ 273683 h 1657813"/>
                <a:gd name="connsiteX64" fmla="*/ 318495 w 2091742"/>
                <a:gd name="connsiteY64" fmla="*/ 275309 h 1657813"/>
                <a:gd name="connsiteX65" fmla="*/ 304404 w 2091742"/>
                <a:gd name="connsiteY65" fmla="*/ 251463 h 1657813"/>
                <a:gd name="connsiteX66" fmla="*/ 308198 w 2091742"/>
                <a:gd name="connsiteY66" fmla="*/ 251463 h 1657813"/>
                <a:gd name="connsiteX67" fmla="*/ 393826 w 2091742"/>
                <a:gd name="connsiteY67" fmla="*/ 274225 h 1657813"/>
                <a:gd name="connsiteX68" fmla="*/ 411168 w 2091742"/>
                <a:gd name="connsiteY68" fmla="*/ 279644 h 1657813"/>
                <a:gd name="connsiteX69" fmla="*/ 427426 w 2091742"/>
                <a:gd name="connsiteY69" fmla="*/ 279644 h 1657813"/>
                <a:gd name="connsiteX70" fmla="*/ 454524 w 2091742"/>
                <a:gd name="connsiteY70" fmla="*/ 265012 h 1657813"/>
                <a:gd name="connsiteX71" fmla="*/ 474034 w 2091742"/>
                <a:gd name="connsiteY71" fmla="*/ 186430 h 1657813"/>
                <a:gd name="connsiteX72" fmla="*/ 472950 w 2091742"/>
                <a:gd name="connsiteY72" fmla="*/ 150119 h 1657813"/>
                <a:gd name="connsiteX73" fmla="*/ 472408 w 2091742"/>
                <a:gd name="connsiteY73" fmla="*/ 138738 h 1657813"/>
                <a:gd name="connsiteX74" fmla="*/ 409542 w 2091742"/>
                <a:gd name="connsiteY74" fmla="*/ 46608 h 1657813"/>
                <a:gd name="connsiteX75" fmla="*/ 449646 w 2091742"/>
                <a:gd name="connsiteY75" fmla="*/ 45524 h 1657813"/>
                <a:gd name="connsiteX76" fmla="*/ 722245 w 2091742"/>
                <a:gd name="connsiteY76" fmla="*/ 39562 h 1657813"/>
                <a:gd name="connsiteX77" fmla="*/ 811124 w 2091742"/>
                <a:gd name="connsiteY77" fmla="*/ 85086 h 1657813"/>
                <a:gd name="connsiteX78" fmla="*/ 811124 w 2091742"/>
                <a:gd name="connsiteY78" fmla="*/ 85086 h 1657813"/>
                <a:gd name="connsiteX79" fmla="*/ 816544 w 2091742"/>
                <a:gd name="connsiteY79" fmla="*/ 85627 h 1657813"/>
                <a:gd name="connsiteX80" fmla="*/ 832260 w 2091742"/>
                <a:gd name="connsiteY80" fmla="*/ 100260 h 1657813"/>
                <a:gd name="connsiteX81" fmla="*/ 855564 w 2091742"/>
                <a:gd name="connsiteY81" fmla="*/ 124648 h 1657813"/>
                <a:gd name="connsiteX82" fmla="*/ 866945 w 2091742"/>
                <a:gd name="connsiteY82" fmla="*/ 132235 h 1657813"/>
                <a:gd name="connsiteX83" fmla="*/ 927643 w 2091742"/>
                <a:gd name="connsiteY83" fmla="*/ 128441 h 1657813"/>
                <a:gd name="connsiteX84" fmla="*/ 954740 w 2091742"/>
                <a:gd name="connsiteY84" fmla="*/ 146868 h 1657813"/>
                <a:gd name="connsiteX85" fmla="*/ 982921 w 2091742"/>
                <a:gd name="connsiteY85" fmla="*/ 177216 h 1657813"/>
                <a:gd name="connsiteX86" fmla="*/ 1016522 w 2091742"/>
                <a:gd name="connsiteY86" fmla="*/ 222740 h 1657813"/>
                <a:gd name="connsiteX87" fmla="*/ 1075052 w 2091742"/>
                <a:gd name="connsiteY87" fmla="*/ 247669 h 1657813"/>
                <a:gd name="connsiteX88" fmla="*/ 1140086 w 2091742"/>
                <a:gd name="connsiteY88" fmla="*/ 224908 h 1657813"/>
                <a:gd name="connsiteX89" fmla="*/ 1172060 w 2091742"/>
                <a:gd name="connsiteY89" fmla="*/ 202688 h 1657813"/>
                <a:gd name="connsiteX90" fmla="*/ 1173144 w 2091742"/>
                <a:gd name="connsiteY90" fmla="*/ 201604 h 1657813"/>
                <a:gd name="connsiteX91" fmla="*/ 1178022 w 2091742"/>
                <a:gd name="connsiteY91" fmla="*/ 211359 h 1657813"/>
                <a:gd name="connsiteX92" fmla="*/ 1217042 w 2091742"/>
                <a:gd name="connsiteY92" fmla="*/ 237915 h 1657813"/>
                <a:gd name="connsiteX93" fmla="*/ 1257688 w 2091742"/>
                <a:gd name="connsiteY93" fmla="*/ 215153 h 1657813"/>
                <a:gd name="connsiteX94" fmla="*/ 1268527 w 2091742"/>
                <a:gd name="connsiteY94" fmla="*/ 205398 h 1657813"/>
                <a:gd name="connsiteX95" fmla="*/ 1307547 w 2091742"/>
                <a:gd name="connsiteY95" fmla="*/ 162584 h 1657813"/>
                <a:gd name="connsiteX96" fmla="*/ 1359032 w 2091742"/>
                <a:gd name="connsiteY96" fmla="*/ 112183 h 1657813"/>
                <a:gd name="connsiteX97" fmla="*/ 1378542 w 2091742"/>
                <a:gd name="connsiteY97" fmla="*/ 108389 h 1657813"/>
                <a:gd name="connsiteX98" fmla="*/ 1381793 w 2091742"/>
                <a:gd name="connsiteY98" fmla="*/ 108389 h 1657813"/>
                <a:gd name="connsiteX99" fmla="*/ 1423523 w 2091742"/>
                <a:gd name="connsiteY99" fmla="*/ 70995 h 1657813"/>
                <a:gd name="connsiteX100" fmla="*/ 1424065 w 2091742"/>
                <a:gd name="connsiteY100" fmla="*/ 68827 h 1657813"/>
                <a:gd name="connsiteX101" fmla="*/ 1479886 w 2091742"/>
                <a:gd name="connsiteY101" fmla="*/ 61240 h 1657813"/>
                <a:gd name="connsiteX102" fmla="*/ 1568765 w 2091742"/>
                <a:gd name="connsiteY102" fmla="*/ 2710 h 1657813"/>
                <a:gd name="connsiteX103" fmla="*/ 1569849 w 2091742"/>
                <a:gd name="connsiteY103" fmla="*/ 0 h 1657813"/>
                <a:gd name="connsiteX104" fmla="*/ 1658728 w 2091742"/>
                <a:gd name="connsiteY104" fmla="*/ 52569 h 1657813"/>
                <a:gd name="connsiteX105" fmla="*/ 1677696 w 2091742"/>
                <a:gd name="connsiteY105" fmla="*/ 71537 h 1657813"/>
                <a:gd name="connsiteX106" fmla="*/ 1730265 w 2091742"/>
                <a:gd name="connsiteY106" fmla="*/ 113809 h 1657813"/>
                <a:gd name="connsiteX107" fmla="*/ 1769285 w 2091742"/>
                <a:gd name="connsiteY107" fmla="*/ 132235 h 1657813"/>
                <a:gd name="connsiteX108" fmla="*/ 1812641 w 2091742"/>
                <a:gd name="connsiteY108" fmla="*/ 162584 h 1657813"/>
                <a:gd name="connsiteX109" fmla="*/ 1858164 w 2091742"/>
                <a:gd name="connsiteY109" fmla="*/ 206482 h 1657813"/>
                <a:gd name="connsiteX110" fmla="*/ 1891223 w 2091742"/>
                <a:gd name="connsiteY110" fmla="*/ 240082 h 1657813"/>
                <a:gd name="connsiteX111" fmla="*/ 1925365 w 2091742"/>
                <a:gd name="connsiteY111" fmla="*/ 280186 h 1657813"/>
                <a:gd name="connsiteX112" fmla="*/ 1949211 w 2091742"/>
                <a:gd name="connsiteY112" fmla="*/ 325168 h 1657813"/>
                <a:gd name="connsiteX113" fmla="*/ 2038091 w 2091742"/>
                <a:gd name="connsiteY113" fmla="*/ 410253 h 1657813"/>
                <a:gd name="connsiteX114" fmla="*/ 2046762 w 2091742"/>
                <a:gd name="connsiteY114" fmla="*/ 410253 h 1657813"/>
                <a:gd name="connsiteX115" fmla="*/ 2053807 w 2091742"/>
                <a:gd name="connsiteY115" fmla="*/ 407002 h 1657813"/>
                <a:gd name="connsiteX116" fmla="*/ 2086324 w 2091742"/>
                <a:gd name="connsiteY116" fmla="*/ 407002 h 1657813"/>
                <a:gd name="connsiteX117" fmla="*/ 2091743 w 2091742"/>
                <a:gd name="connsiteY117" fmla="*/ 409712 h 1657813"/>
                <a:gd name="connsiteX118" fmla="*/ 1999612 w 2091742"/>
                <a:gd name="connsiteY118" fmla="*/ 576631 h 1657813"/>
                <a:gd name="connsiteX119" fmla="*/ 1823480 w 2091742"/>
                <a:gd name="connsiteY119" fmla="*/ 903966 h 1657813"/>
                <a:gd name="connsiteX120" fmla="*/ 1785543 w 2091742"/>
                <a:gd name="connsiteY120" fmla="*/ 980923 h 1657813"/>
                <a:gd name="connsiteX121" fmla="*/ 1779040 w 2091742"/>
                <a:gd name="connsiteY121" fmla="*/ 997723 h 1657813"/>
                <a:gd name="connsiteX122" fmla="*/ 1778498 w 2091742"/>
                <a:gd name="connsiteY122" fmla="*/ 1000433 h 1657813"/>
                <a:gd name="connsiteX123" fmla="*/ 1769827 w 2091742"/>
                <a:gd name="connsiteY123" fmla="*/ 1035659 h 1657813"/>
                <a:gd name="connsiteX124" fmla="*/ 1763866 w 2091742"/>
                <a:gd name="connsiteY124" fmla="*/ 1154346 h 1657813"/>
                <a:gd name="connsiteX125" fmla="*/ 1801802 w 2091742"/>
                <a:gd name="connsiteY125" fmla="*/ 1171146 h 1657813"/>
                <a:gd name="connsiteX126" fmla="*/ 1801802 w 2091742"/>
                <a:gd name="connsiteY126" fmla="*/ 1171146 h 1657813"/>
                <a:gd name="connsiteX127" fmla="*/ 1851119 w 2091742"/>
                <a:gd name="connsiteY127" fmla="*/ 1207998 h 1657813"/>
                <a:gd name="connsiteX128" fmla="*/ 1851661 w 2091742"/>
                <a:gd name="connsiteY128" fmla="*/ 1269238 h 1657813"/>
                <a:gd name="connsiteX129" fmla="*/ 1904230 w 2091742"/>
                <a:gd name="connsiteY129" fmla="*/ 1291458 h 1657813"/>
                <a:gd name="connsiteX130" fmla="*/ 1904230 w 2091742"/>
                <a:gd name="connsiteY130" fmla="*/ 1291458 h 1657813"/>
                <a:gd name="connsiteX131" fmla="*/ 1936204 w 2091742"/>
                <a:gd name="connsiteY131" fmla="*/ 1327226 h 1657813"/>
                <a:gd name="connsiteX132" fmla="*/ 1948669 w 2091742"/>
                <a:gd name="connsiteY132" fmla="*/ 1386840 h 1657813"/>
                <a:gd name="connsiteX133" fmla="*/ 1843532 w 2091742"/>
                <a:gd name="connsiteY133" fmla="*/ 1435073 h 1657813"/>
                <a:gd name="connsiteX134" fmla="*/ 1845157 w 2091742"/>
                <a:gd name="connsiteY134" fmla="*/ 1476804 h 1657813"/>
                <a:gd name="connsiteX135" fmla="*/ 1814266 w 2091742"/>
                <a:gd name="connsiteY135" fmla="*/ 1532624 h 1657813"/>
                <a:gd name="connsiteX136" fmla="*/ 1808305 w 2091742"/>
                <a:gd name="connsiteY136" fmla="*/ 1572186 h 1657813"/>
                <a:gd name="connsiteX137" fmla="*/ 1805595 w 2091742"/>
                <a:gd name="connsiteY137" fmla="*/ 1616625 h 1657813"/>
                <a:gd name="connsiteX138" fmla="*/ 1812641 w 2091742"/>
                <a:gd name="connsiteY138" fmla="*/ 1631258 h 1657813"/>
                <a:gd name="connsiteX139" fmla="*/ 1814266 w 2091742"/>
                <a:gd name="connsiteY139" fmla="*/ 1633426 h 1657813"/>
                <a:gd name="connsiteX140" fmla="*/ 1815350 w 2091742"/>
                <a:gd name="connsiteY140" fmla="*/ 1635052 h 1657813"/>
                <a:gd name="connsiteX141" fmla="*/ 1745981 w 2091742"/>
                <a:gd name="connsiteY141" fmla="*/ 1636135 h 16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091742" h="1657813">
                  <a:moveTo>
                    <a:pt x="1745981" y="1636135"/>
                  </a:moveTo>
                  <a:lnTo>
                    <a:pt x="1745981" y="1636135"/>
                  </a:lnTo>
                  <a:cubicBezTo>
                    <a:pt x="1628921" y="1639388"/>
                    <a:pt x="1518364" y="1642097"/>
                    <a:pt x="1408349" y="1644807"/>
                  </a:cubicBezTo>
                  <a:lnTo>
                    <a:pt x="1408349" y="1644264"/>
                  </a:lnTo>
                  <a:cubicBezTo>
                    <a:pt x="1385587" y="1644807"/>
                    <a:pt x="1362825" y="1645349"/>
                    <a:pt x="1340064" y="1645891"/>
                  </a:cubicBezTo>
                  <a:cubicBezTo>
                    <a:pt x="1295082" y="1646974"/>
                    <a:pt x="1250101" y="1648600"/>
                    <a:pt x="1204577" y="1648600"/>
                  </a:cubicBezTo>
                  <a:lnTo>
                    <a:pt x="1204577" y="1649142"/>
                  </a:lnTo>
                  <a:cubicBezTo>
                    <a:pt x="1032780" y="1652394"/>
                    <a:pt x="868028" y="1655103"/>
                    <a:pt x="697315" y="1656188"/>
                  </a:cubicBezTo>
                  <a:lnTo>
                    <a:pt x="697315" y="1655646"/>
                  </a:lnTo>
                  <a:cubicBezTo>
                    <a:pt x="632824" y="1656188"/>
                    <a:pt x="566706" y="1656188"/>
                    <a:pt x="496795" y="1656730"/>
                  </a:cubicBezTo>
                  <a:lnTo>
                    <a:pt x="496795" y="1657271"/>
                  </a:lnTo>
                  <a:cubicBezTo>
                    <a:pt x="427426" y="1657271"/>
                    <a:pt x="356431" y="1657813"/>
                    <a:pt x="282185" y="1657813"/>
                  </a:cubicBezTo>
                  <a:cubicBezTo>
                    <a:pt x="282727" y="1655103"/>
                    <a:pt x="282727" y="1652394"/>
                    <a:pt x="282727" y="1650226"/>
                  </a:cubicBezTo>
                  <a:lnTo>
                    <a:pt x="282727" y="1641555"/>
                  </a:lnTo>
                  <a:cubicBezTo>
                    <a:pt x="282185" y="1605245"/>
                    <a:pt x="281643" y="1538043"/>
                    <a:pt x="214983" y="1522869"/>
                  </a:cubicBezTo>
                  <a:cubicBezTo>
                    <a:pt x="200351" y="1520159"/>
                    <a:pt x="198725" y="1519617"/>
                    <a:pt x="199267" y="1476804"/>
                  </a:cubicBezTo>
                  <a:cubicBezTo>
                    <a:pt x="199267" y="1468674"/>
                    <a:pt x="199267" y="1460003"/>
                    <a:pt x="199267" y="1450248"/>
                  </a:cubicBezTo>
                  <a:cubicBezTo>
                    <a:pt x="198725" y="1442119"/>
                    <a:pt x="200351" y="1438867"/>
                    <a:pt x="199809" y="1438867"/>
                  </a:cubicBezTo>
                  <a:cubicBezTo>
                    <a:pt x="200351" y="1438325"/>
                    <a:pt x="203602" y="1437241"/>
                    <a:pt x="213899" y="1436700"/>
                  </a:cubicBezTo>
                  <a:cubicBezTo>
                    <a:pt x="218777" y="1436700"/>
                    <a:pt x="223654" y="1436700"/>
                    <a:pt x="228532" y="1436700"/>
                  </a:cubicBezTo>
                  <a:cubicBezTo>
                    <a:pt x="234493" y="1436700"/>
                    <a:pt x="240997" y="1437241"/>
                    <a:pt x="246958" y="1436700"/>
                  </a:cubicBezTo>
                  <a:cubicBezTo>
                    <a:pt x="277307" y="1435073"/>
                    <a:pt x="287604" y="1415563"/>
                    <a:pt x="290856" y="1407434"/>
                  </a:cubicBezTo>
                  <a:cubicBezTo>
                    <a:pt x="301695" y="1377085"/>
                    <a:pt x="277307" y="1340233"/>
                    <a:pt x="250752" y="1315845"/>
                  </a:cubicBezTo>
                  <a:cubicBezTo>
                    <a:pt x="238287" y="1304465"/>
                    <a:pt x="236119" y="1268154"/>
                    <a:pt x="238829" y="1244850"/>
                  </a:cubicBezTo>
                  <a:cubicBezTo>
                    <a:pt x="245332" y="1229134"/>
                    <a:pt x="254545" y="1198785"/>
                    <a:pt x="243165" y="1177107"/>
                  </a:cubicBezTo>
                  <a:cubicBezTo>
                    <a:pt x="239913" y="1170604"/>
                    <a:pt x="235035" y="1165185"/>
                    <a:pt x="229074" y="1161932"/>
                  </a:cubicBezTo>
                  <a:cubicBezTo>
                    <a:pt x="232326" y="1148926"/>
                    <a:pt x="242623" y="1125080"/>
                    <a:pt x="252920" y="1110990"/>
                  </a:cubicBezTo>
                  <a:cubicBezTo>
                    <a:pt x="274597" y="1080640"/>
                    <a:pt x="259423" y="1036743"/>
                    <a:pt x="248042" y="1004768"/>
                  </a:cubicBezTo>
                  <a:cubicBezTo>
                    <a:pt x="245874" y="998265"/>
                    <a:pt x="243706" y="991761"/>
                    <a:pt x="242081" y="985800"/>
                  </a:cubicBezTo>
                  <a:cubicBezTo>
                    <a:pt x="239371" y="977129"/>
                    <a:pt x="234493" y="967916"/>
                    <a:pt x="229074" y="957619"/>
                  </a:cubicBezTo>
                  <a:cubicBezTo>
                    <a:pt x="218777" y="937567"/>
                    <a:pt x="204144" y="909928"/>
                    <a:pt x="209022" y="889876"/>
                  </a:cubicBezTo>
                  <a:cubicBezTo>
                    <a:pt x="217151" y="854649"/>
                    <a:pt x="209564" y="840559"/>
                    <a:pt x="188970" y="822132"/>
                  </a:cubicBezTo>
                  <a:cubicBezTo>
                    <a:pt x="180299" y="814545"/>
                    <a:pt x="168918" y="803706"/>
                    <a:pt x="153201" y="780945"/>
                  </a:cubicBezTo>
                  <a:cubicBezTo>
                    <a:pt x="133149" y="751679"/>
                    <a:pt x="109846" y="724582"/>
                    <a:pt x="70826" y="725124"/>
                  </a:cubicBezTo>
                  <a:cubicBezTo>
                    <a:pt x="59445" y="725124"/>
                    <a:pt x="48064" y="727834"/>
                    <a:pt x="36141" y="730543"/>
                  </a:cubicBezTo>
                  <a:cubicBezTo>
                    <a:pt x="31806" y="731627"/>
                    <a:pt x="26928" y="732711"/>
                    <a:pt x="22050" y="733795"/>
                  </a:cubicBezTo>
                  <a:cubicBezTo>
                    <a:pt x="16631" y="734879"/>
                    <a:pt x="11211" y="735963"/>
                    <a:pt x="4708" y="737589"/>
                  </a:cubicBezTo>
                  <a:cubicBezTo>
                    <a:pt x="3082" y="735963"/>
                    <a:pt x="1998" y="732711"/>
                    <a:pt x="915" y="728376"/>
                  </a:cubicBezTo>
                  <a:cubicBezTo>
                    <a:pt x="915" y="728376"/>
                    <a:pt x="915" y="727834"/>
                    <a:pt x="915" y="727834"/>
                  </a:cubicBezTo>
                  <a:cubicBezTo>
                    <a:pt x="915" y="727292"/>
                    <a:pt x="915" y="727292"/>
                    <a:pt x="915" y="726750"/>
                  </a:cubicBezTo>
                  <a:cubicBezTo>
                    <a:pt x="-711" y="714827"/>
                    <a:pt x="-169" y="695317"/>
                    <a:pt x="2540" y="676349"/>
                  </a:cubicBezTo>
                  <a:cubicBezTo>
                    <a:pt x="3082" y="673097"/>
                    <a:pt x="3624" y="669846"/>
                    <a:pt x="4166" y="666594"/>
                  </a:cubicBezTo>
                  <a:lnTo>
                    <a:pt x="4708" y="666594"/>
                  </a:lnTo>
                  <a:lnTo>
                    <a:pt x="6876" y="646542"/>
                  </a:lnTo>
                  <a:lnTo>
                    <a:pt x="12295" y="609148"/>
                  </a:lnTo>
                  <a:lnTo>
                    <a:pt x="11753" y="609148"/>
                  </a:lnTo>
                  <a:cubicBezTo>
                    <a:pt x="15005" y="585302"/>
                    <a:pt x="19341" y="560372"/>
                    <a:pt x="23676" y="545198"/>
                  </a:cubicBezTo>
                  <a:cubicBezTo>
                    <a:pt x="24760" y="545198"/>
                    <a:pt x="26386" y="545740"/>
                    <a:pt x="27470" y="546282"/>
                  </a:cubicBezTo>
                  <a:cubicBezTo>
                    <a:pt x="32347" y="547366"/>
                    <a:pt x="38851" y="550075"/>
                    <a:pt x="45896" y="554953"/>
                  </a:cubicBezTo>
                  <a:cubicBezTo>
                    <a:pt x="55109" y="561456"/>
                    <a:pt x="65406" y="570669"/>
                    <a:pt x="74619" y="583676"/>
                  </a:cubicBezTo>
                  <a:cubicBezTo>
                    <a:pt x="87084" y="601018"/>
                    <a:pt x="103884" y="610232"/>
                    <a:pt x="123394" y="609689"/>
                  </a:cubicBezTo>
                  <a:lnTo>
                    <a:pt x="123394" y="609689"/>
                  </a:lnTo>
                  <a:cubicBezTo>
                    <a:pt x="176505" y="608605"/>
                    <a:pt x="225822" y="532191"/>
                    <a:pt x="241539" y="499133"/>
                  </a:cubicBezTo>
                  <a:cubicBezTo>
                    <a:pt x="242623" y="496965"/>
                    <a:pt x="243706" y="494797"/>
                    <a:pt x="244248" y="493171"/>
                  </a:cubicBezTo>
                  <a:cubicBezTo>
                    <a:pt x="249668" y="492629"/>
                    <a:pt x="265926" y="494255"/>
                    <a:pt x="279475" y="495881"/>
                  </a:cubicBezTo>
                  <a:cubicBezTo>
                    <a:pt x="293024" y="498049"/>
                    <a:pt x="307114" y="499674"/>
                    <a:pt x="320121" y="499674"/>
                  </a:cubicBezTo>
                  <a:cubicBezTo>
                    <a:pt x="342883" y="499133"/>
                    <a:pt x="394909" y="488294"/>
                    <a:pt x="392742" y="397789"/>
                  </a:cubicBezTo>
                  <a:cubicBezTo>
                    <a:pt x="392200" y="367439"/>
                    <a:pt x="375399" y="348471"/>
                    <a:pt x="364018" y="335465"/>
                  </a:cubicBezTo>
                  <a:cubicBezTo>
                    <a:pt x="361851" y="332755"/>
                    <a:pt x="359141" y="330045"/>
                    <a:pt x="357515" y="327877"/>
                  </a:cubicBezTo>
                  <a:cubicBezTo>
                    <a:pt x="360767" y="321916"/>
                    <a:pt x="362935" y="319206"/>
                    <a:pt x="364018" y="318122"/>
                  </a:cubicBezTo>
                  <a:lnTo>
                    <a:pt x="376483" y="302948"/>
                  </a:lnTo>
                  <a:lnTo>
                    <a:pt x="360225" y="269347"/>
                  </a:lnTo>
                  <a:lnTo>
                    <a:pt x="334211" y="270431"/>
                  </a:lnTo>
                  <a:lnTo>
                    <a:pt x="327708" y="273683"/>
                  </a:lnTo>
                  <a:cubicBezTo>
                    <a:pt x="326082" y="274767"/>
                    <a:pt x="322289" y="275309"/>
                    <a:pt x="318495" y="275309"/>
                  </a:cubicBezTo>
                  <a:cubicBezTo>
                    <a:pt x="310908" y="275309"/>
                    <a:pt x="306030" y="275309"/>
                    <a:pt x="304404" y="251463"/>
                  </a:cubicBezTo>
                  <a:cubicBezTo>
                    <a:pt x="305488" y="251463"/>
                    <a:pt x="306572" y="251463"/>
                    <a:pt x="308198" y="251463"/>
                  </a:cubicBezTo>
                  <a:cubicBezTo>
                    <a:pt x="330960" y="250921"/>
                    <a:pt x="368354" y="262302"/>
                    <a:pt x="393826" y="274225"/>
                  </a:cubicBezTo>
                  <a:cubicBezTo>
                    <a:pt x="399787" y="276935"/>
                    <a:pt x="405748" y="278560"/>
                    <a:pt x="411168" y="279644"/>
                  </a:cubicBezTo>
                  <a:cubicBezTo>
                    <a:pt x="417129" y="280728"/>
                    <a:pt x="422549" y="280728"/>
                    <a:pt x="427426" y="279644"/>
                  </a:cubicBezTo>
                  <a:cubicBezTo>
                    <a:pt x="437723" y="278018"/>
                    <a:pt x="446936" y="273141"/>
                    <a:pt x="454524" y="265012"/>
                  </a:cubicBezTo>
                  <a:cubicBezTo>
                    <a:pt x="470240" y="247669"/>
                    <a:pt x="474034" y="220572"/>
                    <a:pt x="474034" y="186430"/>
                  </a:cubicBezTo>
                  <a:cubicBezTo>
                    <a:pt x="474034" y="175049"/>
                    <a:pt x="473492" y="163126"/>
                    <a:pt x="472950" y="150119"/>
                  </a:cubicBezTo>
                  <a:lnTo>
                    <a:pt x="472408" y="138738"/>
                  </a:lnTo>
                  <a:cubicBezTo>
                    <a:pt x="471866" y="107305"/>
                    <a:pt x="442601" y="74247"/>
                    <a:pt x="409542" y="46608"/>
                  </a:cubicBezTo>
                  <a:lnTo>
                    <a:pt x="449646" y="45524"/>
                  </a:lnTo>
                  <a:lnTo>
                    <a:pt x="722245" y="39562"/>
                  </a:lnTo>
                  <a:cubicBezTo>
                    <a:pt x="737419" y="57446"/>
                    <a:pt x="768852" y="85627"/>
                    <a:pt x="811124" y="85086"/>
                  </a:cubicBezTo>
                  <a:lnTo>
                    <a:pt x="811124" y="85086"/>
                  </a:lnTo>
                  <a:cubicBezTo>
                    <a:pt x="813292" y="85086"/>
                    <a:pt x="815460" y="85086"/>
                    <a:pt x="816544" y="85627"/>
                  </a:cubicBezTo>
                  <a:cubicBezTo>
                    <a:pt x="821421" y="86711"/>
                    <a:pt x="824673" y="89963"/>
                    <a:pt x="832260" y="100260"/>
                  </a:cubicBezTo>
                  <a:cubicBezTo>
                    <a:pt x="838221" y="107847"/>
                    <a:pt x="845267" y="117061"/>
                    <a:pt x="855564" y="124648"/>
                  </a:cubicBezTo>
                  <a:cubicBezTo>
                    <a:pt x="858815" y="127357"/>
                    <a:pt x="862609" y="130067"/>
                    <a:pt x="866945" y="132235"/>
                  </a:cubicBezTo>
                  <a:cubicBezTo>
                    <a:pt x="889706" y="144700"/>
                    <a:pt x="913552" y="140364"/>
                    <a:pt x="927643" y="128441"/>
                  </a:cubicBezTo>
                  <a:cubicBezTo>
                    <a:pt x="934688" y="133319"/>
                    <a:pt x="943901" y="139822"/>
                    <a:pt x="954740" y="146868"/>
                  </a:cubicBezTo>
                  <a:cubicBezTo>
                    <a:pt x="969914" y="156080"/>
                    <a:pt x="974250" y="162584"/>
                    <a:pt x="982921" y="177216"/>
                  </a:cubicBezTo>
                  <a:cubicBezTo>
                    <a:pt x="989966" y="188597"/>
                    <a:pt x="999180" y="203230"/>
                    <a:pt x="1016522" y="222740"/>
                  </a:cubicBezTo>
                  <a:cubicBezTo>
                    <a:pt x="1032780" y="239540"/>
                    <a:pt x="1052832" y="248211"/>
                    <a:pt x="1075052" y="247669"/>
                  </a:cubicBezTo>
                  <a:cubicBezTo>
                    <a:pt x="1098356" y="247128"/>
                    <a:pt x="1120575" y="236831"/>
                    <a:pt x="1140086" y="224908"/>
                  </a:cubicBezTo>
                  <a:cubicBezTo>
                    <a:pt x="1152008" y="217321"/>
                    <a:pt x="1162847" y="209733"/>
                    <a:pt x="1172060" y="202688"/>
                  </a:cubicBezTo>
                  <a:lnTo>
                    <a:pt x="1173144" y="201604"/>
                  </a:lnTo>
                  <a:cubicBezTo>
                    <a:pt x="1174228" y="204856"/>
                    <a:pt x="1175854" y="208107"/>
                    <a:pt x="1178022" y="211359"/>
                  </a:cubicBezTo>
                  <a:cubicBezTo>
                    <a:pt x="1181815" y="217862"/>
                    <a:pt x="1193738" y="238456"/>
                    <a:pt x="1217042" y="237915"/>
                  </a:cubicBezTo>
                  <a:cubicBezTo>
                    <a:pt x="1233300" y="237372"/>
                    <a:pt x="1244139" y="227617"/>
                    <a:pt x="1257688" y="215153"/>
                  </a:cubicBezTo>
                  <a:cubicBezTo>
                    <a:pt x="1260940" y="211901"/>
                    <a:pt x="1264733" y="208649"/>
                    <a:pt x="1268527" y="205398"/>
                  </a:cubicBezTo>
                  <a:cubicBezTo>
                    <a:pt x="1281533" y="194017"/>
                    <a:pt x="1293998" y="178842"/>
                    <a:pt x="1307547" y="162584"/>
                  </a:cubicBezTo>
                  <a:cubicBezTo>
                    <a:pt x="1323805" y="142532"/>
                    <a:pt x="1343315" y="117602"/>
                    <a:pt x="1359032" y="112183"/>
                  </a:cubicBezTo>
                  <a:cubicBezTo>
                    <a:pt x="1368787" y="108389"/>
                    <a:pt x="1374748" y="108389"/>
                    <a:pt x="1378542" y="108389"/>
                  </a:cubicBezTo>
                  <a:lnTo>
                    <a:pt x="1381793" y="108389"/>
                  </a:lnTo>
                  <a:cubicBezTo>
                    <a:pt x="1404555" y="107847"/>
                    <a:pt x="1418104" y="95925"/>
                    <a:pt x="1423523" y="70995"/>
                  </a:cubicBezTo>
                  <a:cubicBezTo>
                    <a:pt x="1423523" y="70453"/>
                    <a:pt x="1423523" y="69911"/>
                    <a:pt x="1424065" y="68827"/>
                  </a:cubicBezTo>
                  <a:cubicBezTo>
                    <a:pt x="1433820" y="66659"/>
                    <a:pt x="1455498" y="64492"/>
                    <a:pt x="1479886" y="61240"/>
                  </a:cubicBezTo>
                  <a:cubicBezTo>
                    <a:pt x="1542210" y="54195"/>
                    <a:pt x="1559552" y="20594"/>
                    <a:pt x="1568765" y="2710"/>
                  </a:cubicBezTo>
                  <a:cubicBezTo>
                    <a:pt x="1569307" y="1626"/>
                    <a:pt x="1569849" y="1084"/>
                    <a:pt x="1569849" y="0"/>
                  </a:cubicBezTo>
                  <a:cubicBezTo>
                    <a:pt x="1589359" y="3794"/>
                    <a:pt x="1630005" y="26555"/>
                    <a:pt x="1658728" y="52569"/>
                  </a:cubicBezTo>
                  <a:cubicBezTo>
                    <a:pt x="1666857" y="60156"/>
                    <a:pt x="1672819" y="66659"/>
                    <a:pt x="1677696" y="71537"/>
                  </a:cubicBezTo>
                  <a:cubicBezTo>
                    <a:pt x="1691787" y="86170"/>
                    <a:pt x="1701000" y="95925"/>
                    <a:pt x="1730265" y="113809"/>
                  </a:cubicBezTo>
                  <a:cubicBezTo>
                    <a:pt x="1745440" y="123022"/>
                    <a:pt x="1757904" y="127899"/>
                    <a:pt x="1769285" y="132235"/>
                  </a:cubicBezTo>
                  <a:cubicBezTo>
                    <a:pt x="1787169" y="139280"/>
                    <a:pt x="1797466" y="143074"/>
                    <a:pt x="1812641" y="162584"/>
                  </a:cubicBezTo>
                  <a:cubicBezTo>
                    <a:pt x="1829983" y="184804"/>
                    <a:pt x="1845700" y="196726"/>
                    <a:pt x="1858164" y="206482"/>
                  </a:cubicBezTo>
                  <a:cubicBezTo>
                    <a:pt x="1871171" y="216237"/>
                    <a:pt x="1880384" y="223824"/>
                    <a:pt x="1891223" y="240082"/>
                  </a:cubicBezTo>
                  <a:cubicBezTo>
                    <a:pt x="1902062" y="257967"/>
                    <a:pt x="1915069" y="270431"/>
                    <a:pt x="1925365" y="280186"/>
                  </a:cubicBezTo>
                  <a:cubicBezTo>
                    <a:pt x="1941082" y="295361"/>
                    <a:pt x="1948669" y="302948"/>
                    <a:pt x="1949211" y="325168"/>
                  </a:cubicBezTo>
                  <a:cubicBezTo>
                    <a:pt x="1951921" y="387492"/>
                    <a:pt x="2008825" y="408085"/>
                    <a:pt x="2038091" y="410253"/>
                  </a:cubicBezTo>
                  <a:lnTo>
                    <a:pt x="2046762" y="410253"/>
                  </a:lnTo>
                  <a:lnTo>
                    <a:pt x="2053807" y="407002"/>
                  </a:lnTo>
                  <a:cubicBezTo>
                    <a:pt x="2053807" y="407002"/>
                    <a:pt x="2070607" y="402124"/>
                    <a:pt x="2086324" y="407002"/>
                  </a:cubicBezTo>
                  <a:cubicBezTo>
                    <a:pt x="2087949" y="407544"/>
                    <a:pt x="2090117" y="408628"/>
                    <a:pt x="2091743" y="409712"/>
                  </a:cubicBezTo>
                  <a:cubicBezTo>
                    <a:pt x="2057059" y="472035"/>
                    <a:pt x="2026709" y="527314"/>
                    <a:pt x="1999612" y="576631"/>
                  </a:cubicBezTo>
                  <a:cubicBezTo>
                    <a:pt x="1932411" y="698027"/>
                    <a:pt x="1865751" y="821048"/>
                    <a:pt x="1823480" y="903966"/>
                  </a:cubicBezTo>
                  <a:cubicBezTo>
                    <a:pt x="1802344" y="944612"/>
                    <a:pt x="1791505" y="967916"/>
                    <a:pt x="1785543" y="980923"/>
                  </a:cubicBezTo>
                  <a:cubicBezTo>
                    <a:pt x="1783376" y="984716"/>
                    <a:pt x="1780666" y="990678"/>
                    <a:pt x="1779040" y="997723"/>
                  </a:cubicBezTo>
                  <a:cubicBezTo>
                    <a:pt x="1778498" y="998807"/>
                    <a:pt x="1778498" y="999891"/>
                    <a:pt x="1778498" y="1000433"/>
                  </a:cubicBezTo>
                  <a:cubicBezTo>
                    <a:pt x="1777414" y="1008020"/>
                    <a:pt x="1773620" y="1022111"/>
                    <a:pt x="1769827" y="1035659"/>
                  </a:cubicBezTo>
                  <a:cubicBezTo>
                    <a:pt x="1754111" y="1090938"/>
                    <a:pt x="1744897" y="1129416"/>
                    <a:pt x="1763866" y="1154346"/>
                  </a:cubicBezTo>
                  <a:cubicBezTo>
                    <a:pt x="1772537" y="1165185"/>
                    <a:pt x="1785543" y="1171146"/>
                    <a:pt x="1801802" y="1171146"/>
                  </a:cubicBezTo>
                  <a:cubicBezTo>
                    <a:pt x="1801802" y="1171146"/>
                    <a:pt x="1801802" y="1171146"/>
                    <a:pt x="1801802" y="1171146"/>
                  </a:cubicBezTo>
                  <a:cubicBezTo>
                    <a:pt x="1821854" y="1170604"/>
                    <a:pt x="1847867" y="1195533"/>
                    <a:pt x="1851119" y="1207998"/>
                  </a:cubicBezTo>
                  <a:cubicBezTo>
                    <a:pt x="1838112" y="1238347"/>
                    <a:pt x="1844073" y="1257857"/>
                    <a:pt x="1851661" y="1269238"/>
                  </a:cubicBezTo>
                  <a:cubicBezTo>
                    <a:pt x="1858706" y="1279535"/>
                    <a:pt x="1872797" y="1291999"/>
                    <a:pt x="1904230" y="1291458"/>
                  </a:cubicBezTo>
                  <a:cubicBezTo>
                    <a:pt x="1904230" y="1291458"/>
                    <a:pt x="1904230" y="1291458"/>
                    <a:pt x="1904230" y="1291458"/>
                  </a:cubicBezTo>
                  <a:cubicBezTo>
                    <a:pt x="1925365" y="1290916"/>
                    <a:pt x="1935663" y="1290916"/>
                    <a:pt x="1936204" y="1327226"/>
                  </a:cubicBezTo>
                  <a:cubicBezTo>
                    <a:pt x="1937288" y="1354866"/>
                    <a:pt x="1942166" y="1373834"/>
                    <a:pt x="1948669" y="1386840"/>
                  </a:cubicBezTo>
                  <a:cubicBezTo>
                    <a:pt x="1919404" y="1383047"/>
                    <a:pt x="1859248" y="1397679"/>
                    <a:pt x="1843532" y="1435073"/>
                  </a:cubicBezTo>
                  <a:cubicBezTo>
                    <a:pt x="1837570" y="1448622"/>
                    <a:pt x="1838112" y="1463255"/>
                    <a:pt x="1845157" y="1476804"/>
                  </a:cubicBezTo>
                  <a:cubicBezTo>
                    <a:pt x="1830525" y="1484933"/>
                    <a:pt x="1812641" y="1501191"/>
                    <a:pt x="1814266" y="1532624"/>
                  </a:cubicBezTo>
                  <a:cubicBezTo>
                    <a:pt x="1814809" y="1552676"/>
                    <a:pt x="1811557" y="1562431"/>
                    <a:pt x="1808305" y="1572186"/>
                  </a:cubicBezTo>
                  <a:cubicBezTo>
                    <a:pt x="1804511" y="1583567"/>
                    <a:pt x="1800176" y="1597657"/>
                    <a:pt x="1805595" y="1616625"/>
                  </a:cubicBezTo>
                  <a:cubicBezTo>
                    <a:pt x="1807221" y="1622587"/>
                    <a:pt x="1809389" y="1627464"/>
                    <a:pt x="1812641" y="1631258"/>
                  </a:cubicBezTo>
                  <a:cubicBezTo>
                    <a:pt x="1813183" y="1631800"/>
                    <a:pt x="1813725" y="1632884"/>
                    <a:pt x="1814266" y="1633426"/>
                  </a:cubicBezTo>
                  <a:cubicBezTo>
                    <a:pt x="1814809" y="1633968"/>
                    <a:pt x="1814809" y="1634510"/>
                    <a:pt x="1815350" y="1635052"/>
                  </a:cubicBezTo>
                  <a:lnTo>
                    <a:pt x="1745981" y="1636135"/>
                  </a:lnTo>
                  <a:close/>
                </a:path>
              </a:pathLst>
            </a:custGeom>
            <a:grpFill/>
            <a:ln w="541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35443DB5-7CC9-FC2A-3770-DB7B32A2CAA8}"/>
              </a:ext>
            </a:extLst>
          </p:cNvPr>
          <p:cNvSpPr txBox="1"/>
          <p:nvPr/>
        </p:nvSpPr>
        <p:spPr>
          <a:xfrm rot="20669834">
            <a:off x="1780310" y="2329750"/>
            <a:ext cx="707531" cy="646331"/>
          </a:xfrm>
          <a:prstGeom prst="rect">
            <a:avLst/>
          </a:prstGeom>
          <a:noFill/>
        </p:spPr>
        <p:txBody>
          <a:bodyPr wrap="square" rtlCol="0">
            <a:spAutoFit/>
          </a:bodyPr>
          <a:lstStyle/>
          <a:p>
            <a:pPr algn="ctr"/>
            <a:r>
              <a:rPr lang="en-US" sz="1200">
                <a:solidFill>
                  <a:schemeClr val="bg1"/>
                </a:solidFill>
                <a:latin typeface="Palanquin SemiBold" panose="020B0004020203020204" pitchFamily="34" charset="0"/>
                <a:cs typeface="Palanquin SemiBold" panose="020B0004020203020204" pitchFamily="34" charset="0"/>
              </a:rPr>
              <a:t>Below Poverty 10% </a:t>
            </a:r>
          </a:p>
        </p:txBody>
      </p:sp>
    </p:spTree>
    <p:extLst>
      <p:ext uri="{BB962C8B-B14F-4D97-AF65-F5344CB8AC3E}">
        <p14:creationId xmlns:p14="http://schemas.microsoft.com/office/powerpoint/2010/main" val="7075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8B25-7856-7A24-DE3F-86C419724FC6}"/>
              </a:ext>
            </a:extLst>
          </p:cNvPr>
          <p:cNvSpPr>
            <a:spLocks noGrp="1"/>
          </p:cNvSpPr>
          <p:nvPr>
            <p:ph type="title"/>
          </p:nvPr>
        </p:nvSpPr>
        <p:spPr/>
        <p:txBody>
          <a:bodyPr>
            <a:normAutofit/>
          </a:bodyPr>
          <a:lstStyle/>
          <a:p>
            <a:r>
              <a:rPr lang="en-US" b="1">
                <a:latin typeface="Antonio" pitchFamily="2" charset="0"/>
              </a:rPr>
              <a:t>WHO GIVES TO UNITED way </a:t>
            </a:r>
            <a:endParaRPr lang="en-US" b="1">
              <a:solidFill>
                <a:schemeClr val="accent2"/>
              </a:solidFill>
              <a:latin typeface="Antonio" pitchFamily="2" charset="0"/>
            </a:endParaRPr>
          </a:p>
        </p:txBody>
      </p:sp>
      <p:sp>
        <p:nvSpPr>
          <p:cNvPr id="3" name="Content Placeholder 2">
            <a:extLst>
              <a:ext uri="{FF2B5EF4-FFF2-40B4-BE49-F238E27FC236}">
                <a16:creationId xmlns:a16="http://schemas.microsoft.com/office/drawing/2014/main" id="{834B28EC-3241-677A-2F1B-2D5F0CB44B05}"/>
              </a:ext>
            </a:extLst>
          </p:cNvPr>
          <p:cNvSpPr>
            <a:spLocks noGrp="1"/>
          </p:cNvSpPr>
          <p:nvPr>
            <p:ph idx="1"/>
          </p:nvPr>
        </p:nvSpPr>
        <p:spPr>
          <a:xfrm>
            <a:off x="380998" y="1993105"/>
            <a:ext cx="3958773" cy="4164807"/>
          </a:xfrm>
        </p:spPr>
        <p:txBody>
          <a:bodyPr vert="horz" lIns="91440" tIns="45720" rIns="91440" bIns="45720" rtlCol="0" anchor="t">
            <a:normAutofit/>
          </a:bodyPr>
          <a:lstStyle/>
          <a:p>
            <a:pPr marL="0" lvl="1" indent="0">
              <a:lnSpc>
                <a:spcPct val="100000"/>
              </a:lnSpc>
              <a:buNone/>
            </a:pPr>
            <a:r>
              <a:rPr lang="en-US" sz="2000">
                <a:solidFill>
                  <a:schemeClr val="tx2"/>
                </a:solidFill>
                <a:latin typeface="Palanquin"/>
                <a:cs typeface="Palanquin"/>
              </a:rPr>
              <a:t>From May 1, 2023 to June 30, 2024, </a:t>
            </a:r>
            <a:br>
              <a:rPr lang="en-US" sz="2000">
                <a:latin typeface="Palanquin" panose="020B0004020203020204" pitchFamily="34" charset="77"/>
                <a:cs typeface="Palanquin" panose="020B0004020203020204" pitchFamily="34" charset="77"/>
              </a:rPr>
            </a:br>
            <a:r>
              <a:rPr lang="en-US" sz="2000">
                <a:solidFill>
                  <a:schemeClr val="tx2"/>
                </a:solidFill>
                <a:latin typeface="Palanquin"/>
                <a:cs typeface="Palanquin"/>
              </a:rPr>
              <a:t>corporations, foundations &amp; individuals contributed </a:t>
            </a:r>
            <a:br>
              <a:rPr lang="en-US">
                <a:latin typeface="Palanquin" panose="020B0004020203020204" pitchFamily="34" charset="77"/>
                <a:cs typeface="Palanquin" panose="020B0004020203020204" pitchFamily="34" charset="77"/>
              </a:rPr>
            </a:br>
            <a:r>
              <a:rPr lang="en-US" sz="3600">
                <a:solidFill>
                  <a:srgbClr val="0070C0"/>
                </a:solidFill>
                <a:latin typeface="Palanquin SemiBold"/>
                <a:cs typeface="Palanquin SemiBold"/>
              </a:rPr>
              <a:t>$31.4 million</a:t>
            </a:r>
            <a:r>
              <a:rPr lang="en-US">
                <a:solidFill>
                  <a:schemeClr val="tx2"/>
                </a:solidFill>
                <a:latin typeface="Palanquin"/>
                <a:cs typeface="Palanquin"/>
              </a:rPr>
              <a:t> </a:t>
            </a:r>
            <a:br>
              <a:rPr lang="en-US">
                <a:solidFill>
                  <a:schemeClr val="tx2"/>
                </a:solidFill>
                <a:latin typeface="Palanquin"/>
                <a:cs typeface="Palanquin"/>
              </a:rPr>
            </a:br>
            <a:r>
              <a:rPr lang="en-US" sz="2000">
                <a:solidFill>
                  <a:schemeClr val="tx2"/>
                </a:solidFill>
                <a:latin typeface="Palanquin"/>
                <a:cs typeface="Palanquin"/>
              </a:rPr>
              <a:t>to fund meaningful impact for neighbors in our </a:t>
            </a:r>
            <a:br>
              <a:rPr lang="en-US" sz="2000">
                <a:latin typeface="Palanquin" panose="020B0004020203020204" pitchFamily="34" charset="77"/>
                <a:cs typeface="Palanquin" panose="020B0004020203020204" pitchFamily="34" charset="77"/>
              </a:rPr>
            </a:br>
            <a:r>
              <a:rPr lang="en-US" sz="2000">
                <a:solidFill>
                  <a:schemeClr val="tx2"/>
                </a:solidFill>
                <a:latin typeface="Palanquin"/>
                <a:cs typeface="Palanquin"/>
              </a:rPr>
              <a:t>five-county region.</a:t>
            </a:r>
          </a:p>
          <a:p>
            <a:pPr marL="0" lvl="1" indent="0">
              <a:lnSpc>
                <a:spcPct val="100000"/>
              </a:lnSpc>
              <a:buNone/>
            </a:pPr>
            <a:endParaRPr lang="en-US" sz="2000">
              <a:solidFill>
                <a:schemeClr val="tx2"/>
              </a:solidFill>
              <a:latin typeface="Palanquin" panose="020B0004020203020204" pitchFamily="34" charset="77"/>
              <a:cs typeface="Palanquin" panose="020B0004020203020204" pitchFamily="34" charset="77"/>
            </a:endParaRPr>
          </a:p>
        </p:txBody>
      </p:sp>
      <p:sp>
        <p:nvSpPr>
          <p:cNvPr id="4" name="Text Placeholder 3">
            <a:extLst>
              <a:ext uri="{FF2B5EF4-FFF2-40B4-BE49-F238E27FC236}">
                <a16:creationId xmlns:a16="http://schemas.microsoft.com/office/drawing/2014/main" id="{4151BC8C-5A19-56A5-13A3-D103B7C9FD81}"/>
              </a:ext>
            </a:extLst>
          </p:cNvPr>
          <p:cNvSpPr>
            <a:spLocks noGrp="1"/>
          </p:cNvSpPr>
          <p:nvPr>
            <p:ph type="body" sz="quarter" idx="13"/>
          </p:nvPr>
        </p:nvSpPr>
        <p:spPr>
          <a:xfrm>
            <a:off x="488156" y="1653383"/>
            <a:ext cx="5029200" cy="44450"/>
          </a:xfrm>
        </p:spPr>
        <p:txBody>
          <a:bodyPr>
            <a:normAutofit fontScale="25000" lnSpcReduction="20000"/>
          </a:bodyPr>
          <a:lstStyle/>
          <a:p>
            <a:endParaRPr lang="en-US"/>
          </a:p>
        </p:txBody>
      </p:sp>
      <p:grpSp>
        <p:nvGrpSpPr>
          <p:cNvPr id="13" name="Group 12">
            <a:extLst>
              <a:ext uri="{FF2B5EF4-FFF2-40B4-BE49-F238E27FC236}">
                <a16:creationId xmlns:a16="http://schemas.microsoft.com/office/drawing/2014/main" id="{01C87D25-411A-2EE3-EF6F-F38816E36B3E}"/>
              </a:ext>
            </a:extLst>
          </p:cNvPr>
          <p:cNvGrpSpPr/>
          <p:nvPr/>
        </p:nvGrpSpPr>
        <p:grpSpPr>
          <a:xfrm>
            <a:off x="5052506" y="932973"/>
            <a:ext cx="9208880" cy="5795655"/>
            <a:chOff x="5889801" y="1180491"/>
            <a:chExt cx="7364761" cy="4635049"/>
          </a:xfrm>
        </p:grpSpPr>
        <p:graphicFrame>
          <p:nvGraphicFramePr>
            <p:cNvPr id="8" name="Content Placeholder 4">
              <a:extLst>
                <a:ext uri="{FF2B5EF4-FFF2-40B4-BE49-F238E27FC236}">
                  <a16:creationId xmlns:a16="http://schemas.microsoft.com/office/drawing/2014/main" id="{41216FF0-FC2E-A6D0-164A-F8EE75379DFF}"/>
                </a:ext>
              </a:extLst>
            </p:cNvPr>
            <p:cNvGraphicFramePr>
              <a:graphicFrameLocks/>
            </p:cNvGraphicFramePr>
            <p:nvPr>
              <p:extLst>
                <p:ext uri="{D42A27DB-BD31-4B8C-83A1-F6EECF244321}">
                  <p14:modId xmlns:p14="http://schemas.microsoft.com/office/powerpoint/2010/main" val="2966480650"/>
                </p:ext>
              </p:extLst>
            </p:nvPr>
          </p:nvGraphicFramePr>
          <p:xfrm>
            <a:off x="6491766" y="1282530"/>
            <a:ext cx="6762796" cy="453301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54F4FF15-5C48-5F88-97F0-8B05E5FF626F}"/>
                </a:ext>
              </a:extLst>
            </p:cNvPr>
            <p:cNvSpPr txBox="1">
              <a:spLocks/>
            </p:cNvSpPr>
            <p:nvPr/>
          </p:nvSpPr>
          <p:spPr>
            <a:xfrm>
              <a:off x="9814251" y="2464163"/>
              <a:ext cx="1575083" cy="29537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buFont typeface="Arial" panose="020B0604020202020204" pitchFamily="34" charset="0"/>
                <a:buNone/>
              </a:pPr>
              <a:r>
                <a:rPr lang="en-US" sz="1800" b="1">
                  <a:solidFill>
                    <a:schemeClr val="tx1"/>
                  </a:solidFill>
                  <a:latin typeface="Palanquin" panose="020B0004020203020204" pitchFamily="34" charset="77"/>
                  <a:cs typeface="Palanquin" panose="020B0004020203020204" pitchFamily="34" charset="77"/>
                </a:rPr>
                <a:t>Corporations</a:t>
              </a:r>
              <a:endParaRPr lang="en-US" sz="1200" b="1">
                <a:solidFill>
                  <a:schemeClr val="tx1"/>
                </a:solidFill>
                <a:latin typeface="Palanquin" panose="020B0004020203020204" pitchFamily="34" charset="77"/>
                <a:cs typeface="Palanquin" panose="020B0004020203020204" pitchFamily="34" charset="77"/>
              </a:endParaRPr>
            </a:p>
          </p:txBody>
        </p:sp>
        <p:sp>
          <p:nvSpPr>
            <p:cNvPr id="7" name="Content Placeholder 2">
              <a:extLst>
                <a:ext uri="{FF2B5EF4-FFF2-40B4-BE49-F238E27FC236}">
                  <a16:creationId xmlns:a16="http://schemas.microsoft.com/office/drawing/2014/main" id="{FB80E68C-80B5-14D6-6155-E075E342523C}"/>
                </a:ext>
              </a:extLst>
            </p:cNvPr>
            <p:cNvSpPr txBox="1">
              <a:spLocks/>
            </p:cNvSpPr>
            <p:nvPr/>
          </p:nvSpPr>
          <p:spPr>
            <a:xfrm>
              <a:off x="7990628" y="4458555"/>
              <a:ext cx="1138025" cy="29537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buFont typeface="Arial" panose="020B0604020202020204" pitchFamily="34" charset="0"/>
                <a:buNone/>
              </a:pPr>
              <a:r>
                <a:rPr lang="en-US" sz="1800" b="1">
                  <a:solidFill>
                    <a:schemeClr val="bg1"/>
                  </a:solidFill>
                  <a:latin typeface="Palanquin" panose="020B0004020203020204" pitchFamily="34" charset="77"/>
                  <a:cs typeface="Palanquin" panose="020B0004020203020204" pitchFamily="34" charset="77"/>
                </a:rPr>
                <a:t>Individuals</a:t>
              </a:r>
            </a:p>
          </p:txBody>
        </p:sp>
        <p:sp>
          <p:nvSpPr>
            <p:cNvPr id="10" name="Content Placeholder 2">
              <a:extLst>
                <a:ext uri="{FF2B5EF4-FFF2-40B4-BE49-F238E27FC236}">
                  <a16:creationId xmlns:a16="http://schemas.microsoft.com/office/drawing/2014/main" id="{43C75372-ECF5-B129-ED5C-061269B7F2AB}"/>
                </a:ext>
              </a:extLst>
            </p:cNvPr>
            <p:cNvSpPr txBox="1">
              <a:spLocks/>
            </p:cNvSpPr>
            <p:nvPr/>
          </p:nvSpPr>
          <p:spPr>
            <a:xfrm>
              <a:off x="5889801" y="2759535"/>
              <a:ext cx="1385155" cy="29537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buFont typeface="Arial" panose="020B0604020202020204" pitchFamily="34" charset="0"/>
                <a:buNone/>
              </a:pPr>
              <a:r>
                <a:rPr lang="en-US" sz="1800" b="1">
                  <a:solidFill>
                    <a:schemeClr val="tx1"/>
                  </a:solidFill>
                  <a:latin typeface="Palanquin" panose="020B0004020203020204" pitchFamily="34" charset="77"/>
                  <a:cs typeface="Palanquin" panose="020B0004020203020204" pitchFamily="34" charset="77"/>
                </a:rPr>
                <a:t>Foundations</a:t>
              </a:r>
            </a:p>
          </p:txBody>
        </p:sp>
        <p:sp>
          <p:nvSpPr>
            <p:cNvPr id="11" name="Content Placeholder 2">
              <a:extLst>
                <a:ext uri="{FF2B5EF4-FFF2-40B4-BE49-F238E27FC236}">
                  <a16:creationId xmlns:a16="http://schemas.microsoft.com/office/drawing/2014/main" id="{8B748A16-F668-B39A-3AA0-F48B89CF9EF7}"/>
                </a:ext>
              </a:extLst>
            </p:cNvPr>
            <p:cNvSpPr txBox="1">
              <a:spLocks/>
            </p:cNvSpPr>
            <p:nvPr/>
          </p:nvSpPr>
          <p:spPr>
            <a:xfrm>
              <a:off x="6671140" y="1577901"/>
              <a:ext cx="741297" cy="29537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buFont typeface="Arial" panose="020B0604020202020204" pitchFamily="34" charset="0"/>
                <a:buNone/>
              </a:pPr>
              <a:r>
                <a:rPr lang="en-US" sz="1800" b="1">
                  <a:solidFill>
                    <a:schemeClr val="tx2"/>
                  </a:solidFill>
                  <a:latin typeface="Palanquin" panose="020B0004020203020204" pitchFamily="34" charset="77"/>
                  <a:cs typeface="Palanquin" panose="020B0004020203020204" pitchFamily="34" charset="77"/>
                </a:rPr>
                <a:t>Other</a:t>
              </a:r>
            </a:p>
          </p:txBody>
        </p:sp>
        <p:sp>
          <p:nvSpPr>
            <p:cNvPr id="12" name="Content Placeholder 2">
              <a:extLst>
                <a:ext uri="{FF2B5EF4-FFF2-40B4-BE49-F238E27FC236}">
                  <a16:creationId xmlns:a16="http://schemas.microsoft.com/office/drawing/2014/main" id="{B99966C6-3A80-53DD-9B45-C0A612507EA2}"/>
                </a:ext>
              </a:extLst>
            </p:cNvPr>
            <p:cNvSpPr txBox="1">
              <a:spLocks/>
            </p:cNvSpPr>
            <p:nvPr/>
          </p:nvSpPr>
          <p:spPr>
            <a:xfrm>
              <a:off x="7138898" y="1180491"/>
              <a:ext cx="2841485" cy="29537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buFont typeface="Arial" panose="020B0604020202020204" pitchFamily="34" charset="0"/>
                <a:buNone/>
              </a:pPr>
              <a:r>
                <a:rPr lang="en-US" sz="1800" b="1">
                  <a:solidFill>
                    <a:schemeClr val="tx2"/>
                  </a:solidFill>
                  <a:latin typeface="Palanquin" panose="020B0004020203020204" pitchFamily="34" charset="77"/>
                  <a:cs typeface="Palanquin" panose="020B0004020203020204" pitchFamily="34" charset="77"/>
                </a:rPr>
                <a:t>Government and Other Grants</a:t>
              </a:r>
            </a:p>
          </p:txBody>
        </p:sp>
      </p:grpSp>
    </p:spTree>
    <p:extLst>
      <p:ext uri="{BB962C8B-B14F-4D97-AF65-F5344CB8AC3E}">
        <p14:creationId xmlns:p14="http://schemas.microsoft.com/office/powerpoint/2010/main" val="1772767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8B25-7856-7A24-DE3F-86C419724FC6}"/>
              </a:ext>
            </a:extLst>
          </p:cNvPr>
          <p:cNvSpPr>
            <a:spLocks noGrp="1"/>
          </p:cNvSpPr>
          <p:nvPr>
            <p:ph type="title"/>
          </p:nvPr>
        </p:nvSpPr>
        <p:spPr>
          <a:xfrm>
            <a:off x="380998" y="398346"/>
            <a:ext cx="5360775" cy="1123274"/>
          </a:xfrm>
        </p:spPr>
        <p:txBody>
          <a:bodyPr>
            <a:normAutofit fontScale="90000"/>
          </a:bodyPr>
          <a:lstStyle/>
          <a:p>
            <a:r>
              <a:rPr lang="en-US" b="1">
                <a:latin typeface="Antonio" pitchFamily="2" charset="0"/>
              </a:rPr>
              <a:t>$31.4 million invested by UNITED WAY In 2023-2024</a:t>
            </a:r>
            <a:endParaRPr lang="en-US" b="1">
              <a:solidFill>
                <a:schemeClr val="accent2"/>
              </a:solidFill>
              <a:latin typeface="Antonio" pitchFamily="2" charset="0"/>
            </a:endParaRPr>
          </a:p>
        </p:txBody>
      </p:sp>
      <p:sp>
        <p:nvSpPr>
          <p:cNvPr id="9" name="Text Placeholder 8">
            <a:extLst>
              <a:ext uri="{FF2B5EF4-FFF2-40B4-BE49-F238E27FC236}">
                <a16:creationId xmlns:a16="http://schemas.microsoft.com/office/drawing/2014/main" id="{BE578CC7-8FBD-EE3F-47BB-607DDBF97E03}"/>
              </a:ext>
            </a:extLst>
          </p:cNvPr>
          <p:cNvSpPr>
            <a:spLocks noGrp="1"/>
          </p:cNvSpPr>
          <p:nvPr>
            <p:ph type="body" sz="quarter" idx="13"/>
          </p:nvPr>
        </p:nvSpPr>
        <p:spPr>
          <a:xfrm>
            <a:off x="488156" y="1653383"/>
            <a:ext cx="5029200" cy="44450"/>
          </a:xfrm>
        </p:spPr>
        <p:txBody>
          <a:bodyPr>
            <a:normAutofit fontScale="25000" lnSpcReduction="20000"/>
          </a:bodyPr>
          <a:lstStyle/>
          <a:p>
            <a:endParaRPr lang="en-US"/>
          </a:p>
        </p:txBody>
      </p:sp>
      <p:graphicFrame>
        <p:nvGraphicFramePr>
          <p:cNvPr id="8" name="Content Placeholder 4">
            <a:extLst>
              <a:ext uri="{FF2B5EF4-FFF2-40B4-BE49-F238E27FC236}">
                <a16:creationId xmlns:a16="http://schemas.microsoft.com/office/drawing/2014/main" id="{41216FF0-FC2E-A6D0-164A-F8EE75379DFF}"/>
              </a:ext>
            </a:extLst>
          </p:cNvPr>
          <p:cNvGraphicFramePr>
            <a:graphicFrameLocks/>
          </p:cNvGraphicFramePr>
          <p:nvPr>
            <p:extLst>
              <p:ext uri="{D42A27DB-BD31-4B8C-83A1-F6EECF244321}">
                <p14:modId xmlns:p14="http://schemas.microsoft.com/office/powerpoint/2010/main" val="2643615082"/>
              </p:ext>
            </p:extLst>
          </p:nvPr>
        </p:nvGraphicFramePr>
        <p:xfrm>
          <a:off x="1865377" y="192327"/>
          <a:ext cx="9945625" cy="7031045"/>
        </p:xfrm>
        <a:graphic>
          <a:graphicData uri="http://schemas.openxmlformats.org/drawingml/2006/chart">
            <c:chart xmlns:c="http://schemas.openxmlformats.org/drawingml/2006/chart" xmlns:r="http://schemas.openxmlformats.org/officeDocument/2006/relationships" r:id="rId2"/>
          </a:graphicData>
        </a:graphic>
      </p:graphicFrame>
      <p:sp>
        <p:nvSpPr>
          <p:cNvPr id="28" name="Content Placeholder 2">
            <a:extLst>
              <a:ext uri="{FF2B5EF4-FFF2-40B4-BE49-F238E27FC236}">
                <a16:creationId xmlns:a16="http://schemas.microsoft.com/office/drawing/2014/main" id="{C3AE693A-AF0A-DF3D-B899-B082A4428EFA}"/>
              </a:ext>
            </a:extLst>
          </p:cNvPr>
          <p:cNvSpPr txBox="1">
            <a:spLocks/>
          </p:cNvSpPr>
          <p:nvPr/>
        </p:nvSpPr>
        <p:spPr>
          <a:xfrm>
            <a:off x="2769129" y="3393968"/>
            <a:ext cx="2748227" cy="584775"/>
          </a:xfrm>
          <a:prstGeom prst="rect">
            <a:avLst/>
          </a:prstGeom>
        </p:spPr>
        <p:txBody>
          <a:bodyPr vert="horz" wrap="square" lIns="91440" tIns="45720" rIns="9144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indent="0" algn="ctr">
              <a:lnSpc>
                <a:spcPct val="100000"/>
              </a:lnSpc>
              <a:buFont typeface="Arial" panose="020B0604020202020204" pitchFamily="34" charset="0"/>
              <a:buNone/>
            </a:pPr>
            <a:r>
              <a:rPr lang="en-US" sz="1600" b="1">
                <a:latin typeface="Palanquin" panose="020B0004020203020204" pitchFamily="34" charset="77"/>
                <a:cs typeface="Palanquin" panose="020B0004020203020204" pitchFamily="34" charset="77"/>
              </a:rPr>
              <a:t>Building for Success </a:t>
            </a:r>
            <a:br>
              <a:rPr lang="en-US" sz="1600" b="1">
                <a:latin typeface="Palanquin" panose="020B0004020203020204" pitchFamily="34" charset="77"/>
                <a:cs typeface="Palanquin" panose="020B0004020203020204" pitchFamily="34" charset="77"/>
              </a:rPr>
            </a:br>
            <a:r>
              <a:rPr lang="en-US" sz="1600" b="1">
                <a:latin typeface="Palanquin" panose="020B0004020203020204" pitchFamily="34" charset="77"/>
                <a:cs typeface="Palanquin" panose="020B0004020203020204" pitchFamily="34" charset="77"/>
              </a:rPr>
              <a:t>in School and Life</a:t>
            </a:r>
          </a:p>
        </p:txBody>
      </p:sp>
      <p:sp>
        <p:nvSpPr>
          <p:cNvPr id="29" name="Content Placeholder 2">
            <a:extLst>
              <a:ext uri="{FF2B5EF4-FFF2-40B4-BE49-F238E27FC236}">
                <a16:creationId xmlns:a16="http://schemas.microsoft.com/office/drawing/2014/main" id="{4F620958-05E3-0E2C-0BAD-1E84C3A13232}"/>
              </a:ext>
            </a:extLst>
          </p:cNvPr>
          <p:cNvSpPr txBox="1">
            <a:spLocks/>
          </p:cNvSpPr>
          <p:nvPr/>
        </p:nvSpPr>
        <p:spPr>
          <a:xfrm>
            <a:off x="5689022" y="875289"/>
            <a:ext cx="1959431" cy="646331"/>
          </a:xfrm>
          <a:prstGeom prst="rect">
            <a:avLst/>
          </a:prstGeom>
        </p:spPr>
        <p:txBody>
          <a:bodyPr vert="horz" wrap="square" lIns="91440" tIns="45720" rIns="9144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indent="0" algn="ctr">
              <a:lnSpc>
                <a:spcPct val="100000"/>
              </a:lnSpc>
              <a:buFont typeface="Arial" panose="020B0604020202020204" pitchFamily="34" charset="0"/>
              <a:buNone/>
            </a:pPr>
            <a:r>
              <a:rPr lang="en-US" sz="1800" b="1">
                <a:latin typeface="Palanquin" panose="020B0004020203020204" pitchFamily="34" charset="77"/>
                <a:cs typeface="Palanquin" panose="020B0004020203020204" pitchFamily="34" charset="77"/>
              </a:rPr>
              <a:t>Meeting Basic Needs</a:t>
            </a:r>
          </a:p>
        </p:txBody>
      </p:sp>
      <p:sp>
        <p:nvSpPr>
          <p:cNvPr id="30" name="Content Placeholder 2">
            <a:extLst>
              <a:ext uri="{FF2B5EF4-FFF2-40B4-BE49-F238E27FC236}">
                <a16:creationId xmlns:a16="http://schemas.microsoft.com/office/drawing/2014/main" id="{5CC9767A-CCEA-63DC-D285-8BAABD6D3163}"/>
              </a:ext>
            </a:extLst>
          </p:cNvPr>
          <p:cNvSpPr txBox="1">
            <a:spLocks/>
          </p:cNvSpPr>
          <p:nvPr/>
        </p:nvSpPr>
        <p:spPr>
          <a:xfrm>
            <a:off x="9354858" y="929986"/>
            <a:ext cx="2263530" cy="646331"/>
          </a:xfrm>
          <a:prstGeom prst="rect">
            <a:avLst/>
          </a:prstGeom>
        </p:spPr>
        <p:txBody>
          <a:bodyPr vert="horz" wrap="square" lIns="91440" tIns="45720" rIns="9144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indent="0" algn="ctr">
              <a:lnSpc>
                <a:spcPct val="100000"/>
              </a:lnSpc>
              <a:buFont typeface="Arial" panose="020B0604020202020204" pitchFamily="34" charset="0"/>
              <a:buNone/>
            </a:pPr>
            <a:r>
              <a:rPr lang="en-US" sz="1800" b="1">
                <a:latin typeface="Palanquin" panose="020B0004020203020204" pitchFamily="34" charset="77"/>
                <a:cs typeface="Palanquin" panose="020B0004020203020204" pitchFamily="34" charset="77"/>
              </a:rPr>
              <a:t>Moving To </a:t>
            </a:r>
            <a:br>
              <a:rPr lang="en-US" sz="1800" b="1">
                <a:latin typeface="Palanquin" panose="020B0004020203020204" pitchFamily="34" charset="77"/>
                <a:cs typeface="Palanquin" panose="020B0004020203020204" pitchFamily="34" charset="77"/>
              </a:rPr>
            </a:br>
            <a:r>
              <a:rPr lang="en-US" sz="1800" b="1">
                <a:latin typeface="Palanquin" panose="020B0004020203020204" pitchFamily="34" charset="77"/>
                <a:cs typeface="Palanquin" panose="020B0004020203020204" pitchFamily="34" charset="77"/>
              </a:rPr>
              <a:t>Financial Stability</a:t>
            </a:r>
          </a:p>
        </p:txBody>
      </p:sp>
      <p:sp>
        <p:nvSpPr>
          <p:cNvPr id="31" name="Content Placeholder 2">
            <a:extLst>
              <a:ext uri="{FF2B5EF4-FFF2-40B4-BE49-F238E27FC236}">
                <a16:creationId xmlns:a16="http://schemas.microsoft.com/office/drawing/2014/main" id="{72CEAE33-6449-2207-DD31-10A0698C0751}"/>
              </a:ext>
            </a:extLst>
          </p:cNvPr>
          <p:cNvSpPr txBox="1">
            <a:spLocks/>
          </p:cNvSpPr>
          <p:nvPr/>
        </p:nvSpPr>
        <p:spPr>
          <a:xfrm>
            <a:off x="10212183" y="3415461"/>
            <a:ext cx="1712035" cy="584775"/>
          </a:xfrm>
          <a:prstGeom prst="rect">
            <a:avLst/>
          </a:prstGeom>
        </p:spPr>
        <p:txBody>
          <a:bodyPr vert="horz" wrap="square" lIns="91440" tIns="45720" rIns="9144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indent="0" algn="ctr">
              <a:lnSpc>
                <a:spcPct val="100000"/>
              </a:lnSpc>
              <a:buFont typeface="Arial" panose="020B0604020202020204" pitchFamily="34" charset="0"/>
              <a:buNone/>
            </a:pPr>
            <a:r>
              <a:rPr lang="en-US" sz="1600" b="1">
                <a:latin typeface="Palanquin" panose="020B0004020203020204" pitchFamily="34" charset="77"/>
                <a:cs typeface="Palanquin" panose="020B0004020203020204" pitchFamily="34" charset="77"/>
              </a:rPr>
              <a:t>Investment to </a:t>
            </a:r>
            <a:br>
              <a:rPr lang="en-US" sz="1600" b="1">
                <a:latin typeface="Palanquin" panose="020B0004020203020204" pitchFamily="34" charset="77"/>
                <a:cs typeface="Palanquin" panose="020B0004020203020204" pitchFamily="34" charset="77"/>
              </a:rPr>
            </a:br>
            <a:r>
              <a:rPr lang="en-US" sz="1600" b="1">
                <a:latin typeface="Palanquin" panose="020B0004020203020204" pitchFamily="34" charset="77"/>
                <a:cs typeface="Palanquin" panose="020B0004020203020204" pitchFamily="34" charset="77"/>
              </a:rPr>
              <a:t>United Way</a:t>
            </a:r>
          </a:p>
        </p:txBody>
      </p:sp>
      <p:sp>
        <p:nvSpPr>
          <p:cNvPr id="32" name="Content Placeholder 2">
            <a:extLst>
              <a:ext uri="{FF2B5EF4-FFF2-40B4-BE49-F238E27FC236}">
                <a16:creationId xmlns:a16="http://schemas.microsoft.com/office/drawing/2014/main" id="{3B916B4D-333D-FE40-48D6-6B92538A3BC9}"/>
              </a:ext>
            </a:extLst>
          </p:cNvPr>
          <p:cNvSpPr txBox="1">
            <a:spLocks/>
          </p:cNvSpPr>
          <p:nvPr/>
        </p:nvSpPr>
        <p:spPr>
          <a:xfrm>
            <a:off x="6668737" y="4672452"/>
            <a:ext cx="2527778" cy="584775"/>
          </a:xfrm>
          <a:prstGeom prst="rect">
            <a:avLst/>
          </a:prstGeom>
        </p:spPr>
        <p:txBody>
          <a:bodyPr vert="horz" wrap="square" lIns="91440" tIns="45720" rIns="9144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indent="0" algn="ctr">
              <a:lnSpc>
                <a:spcPct val="100000"/>
              </a:lnSpc>
              <a:buFont typeface="Arial" panose="020B0604020202020204" pitchFamily="34" charset="0"/>
              <a:buNone/>
            </a:pPr>
            <a:r>
              <a:rPr lang="en-US" sz="1600" b="1">
                <a:solidFill>
                  <a:schemeClr val="bg1"/>
                </a:solidFill>
                <a:latin typeface="Palanquin" panose="020B0004020203020204" pitchFamily="34" charset="77"/>
                <a:cs typeface="Palanquin" panose="020B0004020203020204" pitchFamily="34" charset="77"/>
              </a:rPr>
              <a:t>Designation to Human Services Agencies</a:t>
            </a:r>
          </a:p>
        </p:txBody>
      </p:sp>
      <p:sp>
        <p:nvSpPr>
          <p:cNvPr id="33" name="Content Placeholder 2">
            <a:extLst>
              <a:ext uri="{FF2B5EF4-FFF2-40B4-BE49-F238E27FC236}">
                <a16:creationId xmlns:a16="http://schemas.microsoft.com/office/drawing/2014/main" id="{792E3EA2-A742-147E-97E1-BF94F4DB4333}"/>
              </a:ext>
            </a:extLst>
          </p:cNvPr>
          <p:cNvSpPr txBox="1">
            <a:spLocks/>
          </p:cNvSpPr>
          <p:nvPr/>
        </p:nvSpPr>
        <p:spPr>
          <a:xfrm>
            <a:off x="2569741" y="5076622"/>
            <a:ext cx="2302799" cy="584775"/>
          </a:xfrm>
          <a:prstGeom prst="rect">
            <a:avLst/>
          </a:prstGeom>
        </p:spPr>
        <p:txBody>
          <a:bodyPr vert="horz" wrap="square" lIns="91440" tIns="45720" rIns="9144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indent="0" algn="ctr">
              <a:lnSpc>
                <a:spcPct val="100000"/>
              </a:lnSpc>
              <a:buFont typeface="Arial" panose="020B0604020202020204" pitchFamily="34" charset="0"/>
              <a:buNone/>
            </a:pPr>
            <a:r>
              <a:rPr lang="en-US" sz="1600" b="1">
                <a:latin typeface="Palanquin" panose="020B0004020203020204" pitchFamily="34" charset="77"/>
                <a:cs typeface="Palanquin" panose="020B0004020203020204" pitchFamily="34" charset="77"/>
              </a:rPr>
              <a:t>Meaningful Volunteer Opportunities</a:t>
            </a:r>
          </a:p>
        </p:txBody>
      </p:sp>
    </p:spTree>
    <p:extLst>
      <p:ext uri="{BB962C8B-B14F-4D97-AF65-F5344CB8AC3E}">
        <p14:creationId xmlns:p14="http://schemas.microsoft.com/office/powerpoint/2010/main" val="869471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DE8D79-137A-B44D-DC7E-033318738A91}"/>
              </a:ext>
            </a:extLst>
          </p:cNvPr>
          <p:cNvSpPr/>
          <p:nvPr/>
        </p:nvSpPr>
        <p:spPr>
          <a:xfrm>
            <a:off x="6095998" y="0"/>
            <a:ext cx="6096001" cy="686617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ue and white square with black text&#10;&#10;Description automatically generated">
            <a:extLst>
              <a:ext uri="{FF2B5EF4-FFF2-40B4-BE49-F238E27FC236}">
                <a16:creationId xmlns:a16="http://schemas.microsoft.com/office/drawing/2014/main" id="{8435CE91-6CC5-DFFC-D51A-2A6C01B8A817}"/>
              </a:ext>
            </a:extLst>
          </p:cNvPr>
          <p:cNvPicPr>
            <a:picLocks noChangeAspect="1"/>
          </p:cNvPicPr>
          <p:nvPr/>
        </p:nvPicPr>
        <p:blipFill rotWithShape="1">
          <a:blip r:embed="rId2"/>
          <a:srcRect l="-3848" t="-4786" r="-4289" b="-4648"/>
          <a:stretch/>
        </p:blipFill>
        <p:spPr>
          <a:xfrm>
            <a:off x="416928" y="3041113"/>
            <a:ext cx="1217621" cy="1215855"/>
          </a:xfrm>
          <a:prstGeom prst="roundRect">
            <a:avLst>
              <a:gd name="adj" fmla="val 8073"/>
            </a:avLst>
          </a:prstGeom>
          <a:solidFill>
            <a:schemeClr val="bg1"/>
          </a:solidFill>
        </p:spPr>
      </p:pic>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p:txBody>
          <a:bodyPr>
            <a:normAutofit/>
          </a:bodyPr>
          <a:lstStyle/>
          <a:p>
            <a:r>
              <a:rPr lang="en-US"/>
              <a:t>Where do your dollars go?</a:t>
            </a:r>
          </a:p>
        </p:txBody>
      </p:sp>
      <p:sp>
        <p:nvSpPr>
          <p:cNvPr id="3" name="Content Placeholder 2">
            <a:extLst>
              <a:ext uri="{FF2B5EF4-FFF2-40B4-BE49-F238E27FC236}">
                <a16:creationId xmlns:a16="http://schemas.microsoft.com/office/drawing/2014/main" id="{7BD8084F-0A9B-10B2-7485-6E7DF57B2044}"/>
              </a:ext>
            </a:extLst>
          </p:cNvPr>
          <p:cNvSpPr>
            <a:spLocks noGrp="1"/>
          </p:cNvSpPr>
          <p:nvPr>
            <p:ph idx="1"/>
          </p:nvPr>
        </p:nvSpPr>
        <p:spPr>
          <a:xfrm>
            <a:off x="380998" y="1993106"/>
            <a:ext cx="4394201" cy="1215854"/>
          </a:xfrm>
        </p:spPr>
        <p:txBody>
          <a:bodyPr/>
          <a:lstStyle/>
          <a:p>
            <a:pPr marL="0" indent="0">
              <a:buNone/>
            </a:pPr>
            <a:r>
              <a:rPr lang="en-US"/>
              <a:t>United Way has a rigorous process to ensure funds raised through workplace campaigns make the maximum impact.</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pPr/>
              <a:t>5</a:t>
            </a:fld>
            <a:endParaRPr lang="en-US"/>
          </a:p>
        </p:txBody>
      </p:sp>
      <p:sp>
        <p:nvSpPr>
          <p:cNvPr id="5" name="Text Placeholder 4">
            <a:extLst>
              <a:ext uri="{FF2B5EF4-FFF2-40B4-BE49-F238E27FC236}">
                <a16:creationId xmlns:a16="http://schemas.microsoft.com/office/drawing/2014/main" id="{EB9903C4-EAC9-DDBE-DB76-E615391D7A31}"/>
              </a:ext>
            </a:extLst>
          </p:cNvPr>
          <p:cNvSpPr>
            <a:spLocks noGrp="1"/>
          </p:cNvSpPr>
          <p:nvPr>
            <p:ph type="body" sz="quarter" idx="13"/>
          </p:nvPr>
        </p:nvSpPr>
        <p:spPr>
          <a:xfrm>
            <a:off x="488156" y="1653383"/>
            <a:ext cx="5303520" cy="44450"/>
          </a:xfrm>
        </p:spPr>
        <p:txBody>
          <a:bodyPr>
            <a:normAutofit fontScale="25000" lnSpcReduction="20000"/>
          </a:bodyPr>
          <a:lstStyle/>
          <a:p>
            <a:endParaRPr lang="en-US"/>
          </a:p>
        </p:txBody>
      </p:sp>
      <p:sp>
        <p:nvSpPr>
          <p:cNvPr id="10" name="Content Placeholder 2">
            <a:extLst>
              <a:ext uri="{FF2B5EF4-FFF2-40B4-BE49-F238E27FC236}">
                <a16:creationId xmlns:a16="http://schemas.microsoft.com/office/drawing/2014/main" id="{A0778911-EE32-5A87-DCB9-2692C7722397}"/>
              </a:ext>
            </a:extLst>
          </p:cNvPr>
          <p:cNvSpPr txBox="1">
            <a:spLocks/>
          </p:cNvSpPr>
          <p:nvPr/>
        </p:nvSpPr>
        <p:spPr>
          <a:xfrm>
            <a:off x="488155" y="4303347"/>
            <a:ext cx="2196213" cy="52629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indent="-228600"/>
            <a:r>
              <a:rPr lang="en-US">
                <a:latin typeface="Palanquin"/>
                <a:cs typeface="Palanquin"/>
              </a:rPr>
              <a:t>Since 2011, United Way has received Charity Navigator’s 4-Star Rating</a:t>
            </a:r>
          </a:p>
        </p:txBody>
      </p:sp>
      <p:sp>
        <p:nvSpPr>
          <p:cNvPr id="14" name="Content Placeholder 2">
            <a:extLst>
              <a:ext uri="{FF2B5EF4-FFF2-40B4-BE49-F238E27FC236}">
                <a16:creationId xmlns:a16="http://schemas.microsoft.com/office/drawing/2014/main" id="{F007A83F-9586-1AD4-DC16-D6D93AB651A7}"/>
              </a:ext>
            </a:extLst>
          </p:cNvPr>
          <p:cNvSpPr txBox="1">
            <a:spLocks/>
          </p:cNvSpPr>
          <p:nvPr/>
        </p:nvSpPr>
        <p:spPr>
          <a:xfrm>
            <a:off x="6780698" y="1911141"/>
            <a:ext cx="4394201" cy="1004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a:solidFill>
                  <a:schemeClr val="bg1"/>
                </a:solidFill>
              </a:rPr>
              <a:t>Thanks to your contributions directly to United Way nearly</a:t>
            </a:r>
          </a:p>
        </p:txBody>
      </p:sp>
      <p:sp>
        <p:nvSpPr>
          <p:cNvPr id="15" name="Content Placeholder 2">
            <a:extLst>
              <a:ext uri="{FF2B5EF4-FFF2-40B4-BE49-F238E27FC236}">
                <a16:creationId xmlns:a16="http://schemas.microsoft.com/office/drawing/2014/main" id="{FC68A1DE-A14B-D6F9-3158-261F590CE145}"/>
              </a:ext>
            </a:extLst>
          </p:cNvPr>
          <p:cNvSpPr txBox="1">
            <a:spLocks/>
          </p:cNvSpPr>
          <p:nvPr/>
        </p:nvSpPr>
        <p:spPr>
          <a:xfrm>
            <a:off x="7774489" y="2618828"/>
            <a:ext cx="4394201" cy="872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5400">
                <a:solidFill>
                  <a:schemeClr val="bg1"/>
                </a:solidFill>
              </a:rPr>
              <a:t>1.35 million</a:t>
            </a:r>
          </a:p>
        </p:txBody>
      </p:sp>
      <p:sp>
        <p:nvSpPr>
          <p:cNvPr id="16" name="Content Placeholder 2">
            <a:extLst>
              <a:ext uri="{FF2B5EF4-FFF2-40B4-BE49-F238E27FC236}">
                <a16:creationId xmlns:a16="http://schemas.microsoft.com/office/drawing/2014/main" id="{CFF2F3C3-1710-BD78-2901-2F76718862B6}"/>
              </a:ext>
            </a:extLst>
          </p:cNvPr>
          <p:cNvSpPr txBox="1">
            <a:spLocks/>
          </p:cNvSpPr>
          <p:nvPr/>
        </p:nvSpPr>
        <p:spPr>
          <a:xfrm>
            <a:off x="8242300" y="3308538"/>
            <a:ext cx="3568702" cy="760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a:solidFill>
                  <a:schemeClr val="bg1"/>
                </a:solidFill>
              </a:rPr>
              <a:t>people have accessed life-changing services. </a:t>
            </a:r>
          </a:p>
        </p:txBody>
      </p:sp>
      <p:sp>
        <p:nvSpPr>
          <p:cNvPr id="19" name="Oval 18">
            <a:extLst>
              <a:ext uri="{FF2B5EF4-FFF2-40B4-BE49-F238E27FC236}">
                <a16:creationId xmlns:a16="http://schemas.microsoft.com/office/drawing/2014/main" id="{018B9A18-6AF4-0EE3-B2E4-C64EFD494873}"/>
              </a:ext>
            </a:extLst>
          </p:cNvPr>
          <p:cNvSpPr/>
          <p:nvPr/>
        </p:nvSpPr>
        <p:spPr>
          <a:xfrm>
            <a:off x="4092951" y="2782456"/>
            <a:ext cx="3833617" cy="38336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906F099E-8F20-0F59-F89C-BCE2E0A0E84B}"/>
              </a:ext>
            </a:extLst>
          </p:cNvPr>
          <p:cNvGrpSpPr/>
          <p:nvPr/>
        </p:nvGrpSpPr>
        <p:grpSpPr>
          <a:xfrm>
            <a:off x="3466138" y="1948970"/>
            <a:ext cx="5214242" cy="4543904"/>
            <a:chOff x="5394942" y="1647226"/>
            <a:chExt cx="3497459" cy="3047829"/>
          </a:xfrm>
        </p:grpSpPr>
        <p:sp>
          <p:nvSpPr>
            <p:cNvPr id="41" name="Freeform 40">
              <a:extLst>
                <a:ext uri="{FF2B5EF4-FFF2-40B4-BE49-F238E27FC236}">
                  <a16:creationId xmlns:a16="http://schemas.microsoft.com/office/drawing/2014/main" id="{DE8BD4D0-DE62-4A2E-AA85-ED5D47153423}"/>
                </a:ext>
              </a:extLst>
            </p:cNvPr>
            <p:cNvSpPr/>
            <p:nvPr/>
          </p:nvSpPr>
          <p:spPr>
            <a:xfrm>
              <a:off x="5394942" y="2406518"/>
              <a:ext cx="37052" cy="54615"/>
            </a:xfrm>
            <a:custGeom>
              <a:avLst/>
              <a:gdLst>
                <a:gd name="connsiteX0" fmla="*/ 0 w 37052"/>
                <a:gd name="connsiteY0" fmla="*/ 0 h 54615"/>
                <a:gd name="connsiteX1" fmla="*/ 37052 w 37052"/>
                <a:gd name="connsiteY1" fmla="*/ 54615 h 54615"/>
                <a:gd name="connsiteX2" fmla="*/ 0 w 37052"/>
                <a:gd name="connsiteY2" fmla="*/ 0 h 54615"/>
              </a:gdLst>
              <a:ahLst/>
              <a:cxnLst>
                <a:cxn ang="0">
                  <a:pos x="connsiteX0" y="connsiteY0"/>
                </a:cxn>
                <a:cxn ang="0">
                  <a:pos x="connsiteX1" y="connsiteY1"/>
                </a:cxn>
                <a:cxn ang="0">
                  <a:pos x="connsiteX2" y="connsiteY2"/>
                </a:cxn>
              </a:cxnLst>
              <a:rect l="l" t="t" r="r" b="b"/>
              <a:pathLst>
                <a:path w="37052" h="54615">
                  <a:moveTo>
                    <a:pt x="0" y="0"/>
                  </a:moveTo>
                  <a:cubicBezTo>
                    <a:pt x="13716" y="17097"/>
                    <a:pt x="26099" y="35334"/>
                    <a:pt x="37052" y="54615"/>
                  </a:cubicBezTo>
                  <a:cubicBezTo>
                    <a:pt x="26194" y="35429"/>
                    <a:pt x="13811" y="17192"/>
                    <a:pt x="0" y="0"/>
                  </a:cubicBezTo>
                  <a:close/>
                </a:path>
              </a:pathLst>
            </a:custGeom>
            <a:solidFill>
              <a:srgbClr val="005191"/>
            </a:solidFill>
            <a:ln w="0" cap="flat">
              <a:noFill/>
              <a:prstDash val="solid"/>
              <a:miter/>
            </a:ln>
          </p:spPr>
          <p:txBody>
            <a:bodyPr rtlCol="0" anchor="ctr"/>
            <a:lstStyle/>
            <a:p>
              <a:endParaRPr lang="en-US"/>
            </a:p>
          </p:txBody>
        </p:sp>
        <p:grpSp>
          <p:nvGrpSpPr>
            <p:cNvPr id="42" name="Graphic 6">
              <a:extLst>
                <a:ext uri="{FF2B5EF4-FFF2-40B4-BE49-F238E27FC236}">
                  <a16:creationId xmlns:a16="http://schemas.microsoft.com/office/drawing/2014/main" id="{5EC23C18-BD42-3E34-E354-707100DD6ECA}"/>
                </a:ext>
              </a:extLst>
            </p:cNvPr>
            <p:cNvGrpSpPr/>
            <p:nvPr/>
          </p:nvGrpSpPr>
          <p:grpSpPr>
            <a:xfrm>
              <a:off x="5443054" y="1647226"/>
              <a:ext cx="3449347" cy="3036729"/>
              <a:chOff x="5443054" y="1647226"/>
              <a:chExt cx="3449347" cy="3036729"/>
            </a:xfrm>
          </p:grpSpPr>
          <p:grpSp>
            <p:nvGrpSpPr>
              <p:cNvPr id="46" name="Graphic 6">
                <a:extLst>
                  <a:ext uri="{FF2B5EF4-FFF2-40B4-BE49-F238E27FC236}">
                    <a16:creationId xmlns:a16="http://schemas.microsoft.com/office/drawing/2014/main" id="{3FDC5EC5-1C28-F56E-C402-398B0195B74F}"/>
                  </a:ext>
                </a:extLst>
              </p:cNvPr>
              <p:cNvGrpSpPr/>
              <p:nvPr/>
            </p:nvGrpSpPr>
            <p:grpSpPr>
              <a:xfrm>
                <a:off x="5443054" y="1647226"/>
                <a:ext cx="3449347" cy="3036729"/>
                <a:chOff x="5443054" y="1647226"/>
                <a:chExt cx="3449347" cy="3036729"/>
              </a:xfrm>
            </p:grpSpPr>
            <p:sp>
              <p:nvSpPr>
                <p:cNvPr id="57" name="Freeform 56">
                  <a:extLst>
                    <a:ext uri="{FF2B5EF4-FFF2-40B4-BE49-F238E27FC236}">
                      <a16:creationId xmlns:a16="http://schemas.microsoft.com/office/drawing/2014/main" id="{44D900AF-FA07-D900-F20D-43CB1706CA87}"/>
                    </a:ext>
                  </a:extLst>
                </p:cNvPr>
                <p:cNvSpPr/>
                <p:nvPr/>
              </p:nvSpPr>
              <p:spPr>
                <a:xfrm>
                  <a:off x="7345983" y="3951789"/>
                  <a:ext cx="476261" cy="726059"/>
                </a:xfrm>
                <a:custGeom>
                  <a:avLst/>
                  <a:gdLst>
                    <a:gd name="connsiteX0" fmla="*/ 327089 w 476261"/>
                    <a:gd name="connsiteY0" fmla="*/ 593105 h 726059"/>
                    <a:gd name="connsiteX1" fmla="*/ 476262 w 476261"/>
                    <a:gd name="connsiteY1" fmla="*/ 0 h 726059"/>
                    <a:gd name="connsiteX2" fmla="*/ 431007 w 476261"/>
                    <a:gd name="connsiteY2" fmla="*/ 72044 h 726059"/>
                    <a:gd name="connsiteX3" fmla="*/ 55561 w 476261"/>
                    <a:gd name="connsiteY3" fmla="*/ 425561 h 726059"/>
                    <a:gd name="connsiteX4" fmla="*/ 141042 w 476261"/>
                    <a:gd name="connsiteY4" fmla="*/ 725464 h 726059"/>
                    <a:gd name="connsiteX5" fmla="*/ 327089 w 476261"/>
                    <a:gd name="connsiteY5" fmla="*/ 593105 h 7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61" h="726059">
                      <a:moveTo>
                        <a:pt x="327089" y="593105"/>
                      </a:moveTo>
                      <a:lnTo>
                        <a:pt x="476262" y="0"/>
                      </a:lnTo>
                      <a:cubicBezTo>
                        <a:pt x="467881" y="26807"/>
                        <a:pt x="451120" y="51938"/>
                        <a:pt x="431007" y="72044"/>
                      </a:cubicBezTo>
                      <a:lnTo>
                        <a:pt x="55561" y="425561"/>
                      </a:lnTo>
                      <a:cubicBezTo>
                        <a:pt x="-51709" y="526087"/>
                        <a:pt x="6954" y="698657"/>
                        <a:pt x="141042" y="725464"/>
                      </a:cubicBezTo>
                      <a:cubicBezTo>
                        <a:pt x="221495" y="732166"/>
                        <a:pt x="303624" y="681903"/>
                        <a:pt x="327089" y="593105"/>
                      </a:cubicBezTo>
                      <a:close/>
                    </a:path>
                  </a:pathLst>
                </a:custGeom>
                <a:solidFill>
                  <a:srgbClr val="6477A8"/>
                </a:solidFill>
                <a:ln w="1673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FB9CD6E-21B1-48AE-3210-D83DCD7F8817}"/>
                    </a:ext>
                  </a:extLst>
                </p:cNvPr>
                <p:cNvSpPr/>
                <p:nvPr/>
              </p:nvSpPr>
              <p:spPr>
                <a:xfrm>
                  <a:off x="6056425" y="3292576"/>
                  <a:ext cx="490308" cy="711151"/>
                </a:xfrm>
                <a:custGeom>
                  <a:avLst/>
                  <a:gdLst>
                    <a:gd name="connsiteX0" fmla="*/ 52847 w 490308"/>
                    <a:gd name="connsiteY0" fmla="*/ 285591 h 711151"/>
                    <a:gd name="connsiteX1" fmla="*/ 490309 w 490308"/>
                    <a:gd name="connsiteY1" fmla="*/ 711152 h 711151"/>
                    <a:gd name="connsiteX2" fmla="*/ 451759 w 490308"/>
                    <a:gd name="connsiteY2" fmla="*/ 635757 h 711151"/>
                    <a:gd name="connsiteX3" fmla="*/ 334432 w 490308"/>
                    <a:gd name="connsiteY3" fmla="*/ 134802 h 711151"/>
                    <a:gd name="connsiteX4" fmla="*/ 31058 w 490308"/>
                    <a:gd name="connsiteY4" fmla="*/ 59407 h 711151"/>
                    <a:gd name="connsiteX5" fmla="*/ 52847 w 490308"/>
                    <a:gd name="connsiteY5" fmla="*/ 285591 h 71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308" h="711151">
                      <a:moveTo>
                        <a:pt x="52847" y="285591"/>
                      </a:moveTo>
                      <a:lnTo>
                        <a:pt x="490309" y="711152"/>
                      </a:lnTo>
                      <a:cubicBezTo>
                        <a:pt x="471872" y="689371"/>
                        <a:pt x="458463" y="664240"/>
                        <a:pt x="451759" y="635757"/>
                      </a:cubicBezTo>
                      <a:lnTo>
                        <a:pt x="334432" y="134802"/>
                      </a:lnTo>
                      <a:cubicBezTo>
                        <a:pt x="300910" y="-7611"/>
                        <a:pt x="121567" y="-44470"/>
                        <a:pt x="31058" y="59407"/>
                      </a:cubicBezTo>
                      <a:cubicBezTo>
                        <a:pt x="-14197" y="124749"/>
                        <a:pt x="-12521" y="221924"/>
                        <a:pt x="52847" y="285591"/>
                      </a:cubicBezTo>
                      <a:close/>
                    </a:path>
                  </a:pathLst>
                </a:custGeom>
                <a:solidFill>
                  <a:srgbClr val="C00000"/>
                </a:solidFill>
                <a:ln w="1673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75476F8-88A4-BE2C-41B2-CA3EF54D3600}"/>
                    </a:ext>
                  </a:extLst>
                </p:cNvPr>
                <p:cNvSpPr/>
                <p:nvPr/>
              </p:nvSpPr>
              <p:spPr>
                <a:xfrm>
                  <a:off x="7140072" y="2701777"/>
                  <a:ext cx="805187" cy="334585"/>
                </a:xfrm>
                <a:custGeom>
                  <a:avLst/>
                  <a:gdLst>
                    <a:gd name="connsiteX0" fmla="*/ 588311 w 805187"/>
                    <a:gd name="connsiteY0" fmla="*/ 6837 h 334585"/>
                    <a:gd name="connsiteX1" fmla="*/ 0 w 805187"/>
                    <a:gd name="connsiteY1" fmla="*/ 174381 h 334585"/>
                    <a:gd name="connsiteX2" fmla="*/ 85481 w 805187"/>
                    <a:gd name="connsiteY2" fmla="*/ 177732 h 334585"/>
                    <a:gd name="connsiteX3" fmla="*/ 578254 w 805187"/>
                    <a:gd name="connsiteY3" fmla="*/ 326846 h 334585"/>
                    <a:gd name="connsiteX4" fmla="*/ 796147 w 805187"/>
                    <a:gd name="connsiteY4" fmla="*/ 102337 h 334585"/>
                    <a:gd name="connsiteX5" fmla="*/ 588311 w 805187"/>
                    <a:gd name="connsiteY5" fmla="*/ 6837 h 33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87" h="334585">
                      <a:moveTo>
                        <a:pt x="588311" y="6837"/>
                      </a:moveTo>
                      <a:lnTo>
                        <a:pt x="0" y="174381"/>
                      </a:lnTo>
                      <a:cubicBezTo>
                        <a:pt x="28494" y="169355"/>
                        <a:pt x="56987" y="169355"/>
                        <a:pt x="85481" y="177732"/>
                      </a:cubicBezTo>
                      <a:lnTo>
                        <a:pt x="578254" y="326846"/>
                      </a:lnTo>
                      <a:cubicBezTo>
                        <a:pt x="719046" y="368732"/>
                        <a:pt x="839725" y="233021"/>
                        <a:pt x="796147" y="102337"/>
                      </a:cubicBezTo>
                      <a:cubicBezTo>
                        <a:pt x="760949" y="28618"/>
                        <a:pt x="677144" y="-18294"/>
                        <a:pt x="588311" y="6837"/>
                      </a:cubicBezTo>
                      <a:close/>
                    </a:path>
                  </a:pathLst>
                </a:custGeom>
                <a:solidFill>
                  <a:srgbClr val="C58D30"/>
                </a:solidFill>
                <a:ln w="1673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1B10CD8-B7C2-A75E-7AD5-B141326E7B18}"/>
                    </a:ext>
                  </a:extLst>
                </p:cNvPr>
                <p:cNvSpPr/>
                <p:nvPr/>
              </p:nvSpPr>
              <p:spPr>
                <a:xfrm>
                  <a:off x="6258445" y="2651650"/>
                  <a:ext cx="1826947" cy="1826226"/>
                </a:xfrm>
                <a:custGeom>
                  <a:avLst/>
                  <a:gdLst>
                    <a:gd name="connsiteX0" fmla="*/ 1826948 w 1826947"/>
                    <a:gd name="connsiteY0" fmla="*/ 913113 h 1826226"/>
                    <a:gd name="connsiteX1" fmla="*/ 913474 w 1826947"/>
                    <a:gd name="connsiteY1" fmla="*/ 1826226 h 1826226"/>
                    <a:gd name="connsiteX2" fmla="*/ 0 w 1826947"/>
                    <a:gd name="connsiteY2" fmla="*/ 913113 h 1826226"/>
                    <a:gd name="connsiteX3" fmla="*/ 913474 w 1826947"/>
                    <a:gd name="connsiteY3" fmla="*/ 0 h 1826226"/>
                    <a:gd name="connsiteX4" fmla="*/ 1826948 w 1826947"/>
                    <a:gd name="connsiteY4" fmla="*/ 913113 h 1826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947" h="1826226">
                      <a:moveTo>
                        <a:pt x="1826948" y="913113"/>
                      </a:moveTo>
                      <a:cubicBezTo>
                        <a:pt x="1826948" y="1417412"/>
                        <a:pt x="1417971" y="1826226"/>
                        <a:pt x="913474" y="1826226"/>
                      </a:cubicBezTo>
                      <a:cubicBezTo>
                        <a:pt x="408976" y="1826226"/>
                        <a:pt x="0" y="1417412"/>
                        <a:pt x="0" y="913113"/>
                      </a:cubicBezTo>
                      <a:cubicBezTo>
                        <a:pt x="0" y="408815"/>
                        <a:pt x="408976" y="0"/>
                        <a:pt x="913474" y="0"/>
                      </a:cubicBezTo>
                      <a:cubicBezTo>
                        <a:pt x="1417971" y="0"/>
                        <a:pt x="1826948" y="408815"/>
                        <a:pt x="1826948" y="913113"/>
                      </a:cubicBezTo>
                      <a:close/>
                    </a:path>
                  </a:pathLst>
                </a:custGeom>
                <a:solidFill>
                  <a:schemeClr val="accent1"/>
                </a:solidFill>
                <a:ln w="1673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6CC84DF-3546-3FBE-095C-DC8B7E3F9DED}"/>
                    </a:ext>
                  </a:extLst>
                </p:cNvPr>
                <p:cNvSpPr/>
                <p:nvPr/>
              </p:nvSpPr>
              <p:spPr>
                <a:xfrm>
                  <a:off x="7485349" y="3300540"/>
                  <a:ext cx="1407053" cy="1383414"/>
                </a:xfrm>
                <a:custGeom>
                  <a:avLst/>
                  <a:gdLst>
                    <a:gd name="connsiteX0" fmla="*/ 0 w 1407053"/>
                    <a:gd name="connsiteY0" fmla="*/ 1376713 h 1383414"/>
                    <a:gd name="connsiteX1" fmla="*/ 36874 w 1407053"/>
                    <a:gd name="connsiteY1" fmla="*/ 1380064 h 1383414"/>
                    <a:gd name="connsiteX2" fmla="*/ 564845 w 1407053"/>
                    <a:gd name="connsiteY2" fmla="*/ 1381739 h 1383414"/>
                    <a:gd name="connsiteX3" fmla="*/ 1230256 w 1407053"/>
                    <a:gd name="connsiteY3" fmla="*/ 1383415 h 1383414"/>
                    <a:gd name="connsiteX4" fmla="*/ 1382781 w 1407053"/>
                    <a:gd name="connsiteY4" fmla="*/ 1120371 h 1383414"/>
                    <a:gd name="connsiteX5" fmla="*/ 1047562 w 1407053"/>
                    <a:gd name="connsiteY5" fmla="*/ 544021 h 1383414"/>
                    <a:gd name="connsiteX6" fmla="*/ 782738 w 1407053"/>
                    <a:gd name="connsiteY6" fmla="*/ 88302 h 1383414"/>
                    <a:gd name="connsiteX7" fmla="*/ 457575 w 1407053"/>
                    <a:gd name="connsiteY7" fmla="*/ 135214 h 1383414"/>
                    <a:gd name="connsiteX8" fmla="*/ 340248 w 1407053"/>
                    <a:gd name="connsiteY8" fmla="*/ 636170 h 1383414"/>
                    <a:gd name="connsiteX9" fmla="*/ 335220 w 1407053"/>
                    <a:gd name="connsiteY9" fmla="*/ 651249 h 1383414"/>
                    <a:gd name="connsiteX10" fmla="*/ 186047 w 1407053"/>
                    <a:gd name="connsiteY10" fmla="*/ 1244353 h 1383414"/>
                    <a:gd name="connsiteX11" fmla="*/ 0 w 1407053"/>
                    <a:gd name="connsiteY11" fmla="*/ 1376713 h 13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53" h="1383414">
                      <a:moveTo>
                        <a:pt x="0" y="1376713"/>
                      </a:moveTo>
                      <a:cubicBezTo>
                        <a:pt x="11733" y="1378388"/>
                        <a:pt x="23465" y="1380064"/>
                        <a:pt x="36874" y="1380064"/>
                      </a:cubicBezTo>
                      <a:lnTo>
                        <a:pt x="564845" y="1381739"/>
                      </a:lnTo>
                      <a:lnTo>
                        <a:pt x="1230256" y="1383415"/>
                      </a:lnTo>
                      <a:cubicBezTo>
                        <a:pt x="1366020" y="1383415"/>
                        <a:pt x="1451502" y="1237652"/>
                        <a:pt x="1382781" y="1120371"/>
                      </a:cubicBezTo>
                      <a:lnTo>
                        <a:pt x="1047562" y="544021"/>
                      </a:lnTo>
                      <a:lnTo>
                        <a:pt x="782738" y="88302"/>
                      </a:lnTo>
                      <a:cubicBezTo>
                        <a:pt x="702285" y="-49084"/>
                        <a:pt x="494449" y="-20602"/>
                        <a:pt x="457575" y="135214"/>
                      </a:cubicBezTo>
                      <a:lnTo>
                        <a:pt x="340248" y="636170"/>
                      </a:lnTo>
                      <a:cubicBezTo>
                        <a:pt x="338572" y="641196"/>
                        <a:pt x="336896" y="646222"/>
                        <a:pt x="335220" y="651249"/>
                      </a:cubicBezTo>
                      <a:lnTo>
                        <a:pt x="186047" y="1244353"/>
                      </a:lnTo>
                      <a:cubicBezTo>
                        <a:pt x="164258" y="1333152"/>
                        <a:pt x="82129" y="1383415"/>
                        <a:pt x="0" y="1376713"/>
                      </a:cubicBezTo>
                      <a:close/>
                    </a:path>
                  </a:pathLst>
                </a:custGeom>
                <a:solidFill>
                  <a:schemeClr val="accent2"/>
                </a:solidFill>
                <a:ln w="1673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5CAE467-8B8C-31F5-77F6-13E26521F9A1}"/>
                    </a:ext>
                  </a:extLst>
                </p:cNvPr>
                <p:cNvSpPr/>
                <p:nvPr/>
              </p:nvSpPr>
              <p:spPr>
                <a:xfrm>
                  <a:off x="5443054" y="3350307"/>
                  <a:ext cx="1547605" cy="1325284"/>
                </a:xfrm>
                <a:custGeom>
                  <a:avLst/>
                  <a:gdLst>
                    <a:gd name="connsiteX0" fmla="*/ 646104 w 1547605"/>
                    <a:gd name="connsiteY0" fmla="*/ 0 h 1325284"/>
                    <a:gd name="connsiteX1" fmla="*/ 624315 w 1547605"/>
                    <a:gd name="connsiteY1" fmla="*/ 30158 h 1325284"/>
                    <a:gd name="connsiteX2" fmla="*/ 359492 w 1547605"/>
                    <a:gd name="connsiteY2" fmla="*/ 485877 h 1325284"/>
                    <a:gd name="connsiteX3" fmla="*/ 24272 w 1547605"/>
                    <a:gd name="connsiteY3" fmla="*/ 1062227 h 1325284"/>
                    <a:gd name="connsiteX4" fmla="*/ 176797 w 1547605"/>
                    <a:gd name="connsiteY4" fmla="*/ 1325271 h 1325284"/>
                    <a:gd name="connsiteX5" fmla="*/ 842208 w 1547605"/>
                    <a:gd name="connsiteY5" fmla="*/ 1323595 h 1325284"/>
                    <a:gd name="connsiteX6" fmla="*/ 1370179 w 1547605"/>
                    <a:gd name="connsiteY6" fmla="*/ 1321920 h 1325284"/>
                    <a:gd name="connsiteX7" fmla="*/ 1492534 w 1547605"/>
                    <a:gd name="connsiteY7" fmla="*/ 1016990 h 1325284"/>
                    <a:gd name="connsiteX8" fmla="*/ 1117088 w 1547605"/>
                    <a:gd name="connsiteY8" fmla="*/ 663473 h 1325284"/>
                    <a:gd name="connsiteX9" fmla="*/ 1105355 w 1547605"/>
                    <a:gd name="connsiteY9" fmla="*/ 651745 h 1325284"/>
                    <a:gd name="connsiteX10" fmla="*/ 666218 w 1547605"/>
                    <a:gd name="connsiteY10" fmla="*/ 226184 h 1325284"/>
                    <a:gd name="connsiteX11" fmla="*/ 646104 w 1547605"/>
                    <a:gd name="connsiteY11"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7605" h="1325284">
                      <a:moveTo>
                        <a:pt x="646104" y="0"/>
                      </a:moveTo>
                      <a:cubicBezTo>
                        <a:pt x="637724" y="8377"/>
                        <a:pt x="631020" y="18430"/>
                        <a:pt x="624315" y="30158"/>
                      </a:cubicBezTo>
                      <a:lnTo>
                        <a:pt x="359492" y="485877"/>
                      </a:lnTo>
                      <a:lnTo>
                        <a:pt x="24272" y="1062227"/>
                      </a:lnTo>
                      <a:cubicBezTo>
                        <a:pt x="-44448" y="1179508"/>
                        <a:pt x="41033" y="1326946"/>
                        <a:pt x="176797" y="1325271"/>
                      </a:cubicBezTo>
                      <a:lnTo>
                        <a:pt x="842208" y="1323595"/>
                      </a:lnTo>
                      <a:lnTo>
                        <a:pt x="1370179" y="1321920"/>
                      </a:lnTo>
                      <a:cubicBezTo>
                        <a:pt x="1529408" y="1321920"/>
                        <a:pt x="1608185" y="1125894"/>
                        <a:pt x="1492534" y="1016990"/>
                      </a:cubicBezTo>
                      <a:lnTo>
                        <a:pt x="1117088" y="663473"/>
                      </a:lnTo>
                      <a:cubicBezTo>
                        <a:pt x="1113736" y="660122"/>
                        <a:pt x="1108708" y="655096"/>
                        <a:pt x="1105355" y="651745"/>
                      </a:cubicBezTo>
                      <a:lnTo>
                        <a:pt x="666218" y="226184"/>
                      </a:lnTo>
                      <a:cubicBezTo>
                        <a:pt x="600850" y="164193"/>
                        <a:pt x="599174" y="67017"/>
                        <a:pt x="646104" y="0"/>
                      </a:cubicBezTo>
                      <a:close/>
                    </a:path>
                  </a:pathLst>
                </a:custGeom>
                <a:solidFill>
                  <a:schemeClr val="accent4"/>
                </a:solidFill>
                <a:ln w="1673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BB0BFE5-A45A-2541-323C-78A6244A285E}"/>
                    </a:ext>
                  </a:extLst>
                </p:cNvPr>
                <p:cNvSpPr/>
                <p:nvPr/>
              </p:nvSpPr>
              <p:spPr>
                <a:xfrm>
                  <a:off x="6403890" y="1647226"/>
                  <a:ext cx="1532329" cy="1389052"/>
                </a:xfrm>
                <a:custGeom>
                  <a:avLst/>
                  <a:gdLst>
                    <a:gd name="connsiteX0" fmla="*/ 1532329 w 1532329"/>
                    <a:gd name="connsiteY0" fmla="*/ 1156889 h 1389052"/>
                    <a:gd name="connsiteX1" fmla="*/ 1517245 w 1532329"/>
                    <a:gd name="connsiteY1" fmla="*/ 1123381 h 1389052"/>
                    <a:gd name="connsiteX2" fmla="*/ 1252421 w 1532329"/>
                    <a:gd name="connsiteY2" fmla="*/ 665986 h 1389052"/>
                    <a:gd name="connsiteX3" fmla="*/ 922230 w 1532329"/>
                    <a:gd name="connsiteY3" fmla="*/ 87960 h 1389052"/>
                    <a:gd name="connsiteX4" fmla="*/ 617180 w 1532329"/>
                    <a:gd name="connsiteY4" fmla="*/ 87960 h 1389052"/>
                    <a:gd name="connsiteX5" fmla="*/ 285312 w 1532329"/>
                    <a:gd name="connsiteY5" fmla="*/ 665986 h 1389052"/>
                    <a:gd name="connsiteX6" fmla="*/ 23841 w 1532329"/>
                    <a:gd name="connsiteY6" fmla="*/ 1123381 h 1389052"/>
                    <a:gd name="connsiteX7" fmla="*/ 226649 w 1532329"/>
                    <a:gd name="connsiteY7" fmla="*/ 1381398 h 1389052"/>
                    <a:gd name="connsiteX8" fmla="*/ 719422 w 1532329"/>
                    <a:gd name="connsiteY8" fmla="*/ 1232284 h 1389052"/>
                    <a:gd name="connsiteX9" fmla="*/ 734507 w 1532329"/>
                    <a:gd name="connsiteY9" fmla="*/ 1228933 h 1389052"/>
                    <a:gd name="connsiteX10" fmla="*/ 1322817 w 1532329"/>
                    <a:gd name="connsiteY10" fmla="*/ 1061389 h 1389052"/>
                    <a:gd name="connsiteX11" fmla="*/ 1532329 w 1532329"/>
                    <a:gd name="connsiteY11" fmla="*/ 1156889 h 138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2329" h="1389052">
                      <a:moveTo>
                        <a:pt x="1532329" y="1156889"/>
                      </a:moveTo>
                      <a:cubicBezTo>
                        <a:pt x="1528977" y="1145161"/>
                        <a:pt x="1523949" y="1135109"/>
                        <a:pt x="1517245" y="1123381"/>
                      </a:cubicBezTo>
                      <a:lnTo>
                        <a:pt x="1252421" y="665986"/>
                      </a:lnTo>
                      <a:lnTo>
                        <a:pt x="922230" y="87960"/>
                      </a:lnTo>
                      <a:cubicBezTo>
                        <a:pt x="855186" y="-29320"/>
                        <a:pt x="685900" y="-29320"/>
                        <a:pt x="617180" y="87960"/>
                      </a:cubicBezTo>
                      <a:lnTo>
                        <a:pt x="285312" y="665986"/>
                      </a:lnTo>
                      <a:lnTo>
                        <a:pt x="23841" y="1123381"/>
                      </a:lnTo>
                      <a:cubicBezTo>
                        <a:pt x="-54936" y="1262442"/>
                        <a:pt x="74124" y="1426635"/>
                        <a:pt x="226649" y="1381398"/>
                      </a:cubicBezTo>
                      <a:lnTo>
                        <a:pt x="719422" y="1232284"/>
                      </a:lnTo>
                      <a:cubicBezTo>
                        <a:pt x="724450" y="1230608"/>
                        <a:pt x="729478" y="1228933"/>
                        <a:pt x="734507" y="1228933"/>
                      </a:cubicBezTo>
                      <a:lnTo>
                        <a:pt x="1322817" y="1061389"/>
                      </a:lnTo>
                      <a:cubicBezTo>
                        <a:pt x="1413326" y="1036258"/>
                        <a:pt x="1497131" y="1083170"/>
                        <a:pt x="1532329" y="1156889"/>
                      </a:cubicBezTo>
                      <a:close/>
                    </a:path>
                  </a:pathLst>
                </a:custGeom>
                <a:solidFill>
                  <a:schemeClr val="accent3"/>
                </a:solidFill>
                <a:ln w="16736" cap="flat">
                  <a:noFill/>
                  <a:prstDash val="solid"/>
                  <a:miter/>
                </a:ln>
              </p:spPr>
              <p:txBody>
                <a:bodyPr rtlCol="0" anchor="ctr"/>
                <a:lstStyle/>
                <a:p>
                  <a:endParaRPr lang="en-US"/>
                </a:p>
              </p:txBody>
            </p:sp>
          </p:grpSp>
          <p:grpSp>
            <p:nvGrpSpPr>
              <p:cNvPr id="47" name="Graphic 6">
                <a:extLst>
                  <a:ext uri="{FF2B5EF4-FFF2-40B4-BE49-F238E27FC236}">
                    <a16:creationId xmlns:a16="http://schemas.microsoft.com/office/drawing/2014/main" id="{5DE2BF66-A298-1170-2950-3211EF7C3081}"/>
                  </a:ext>
                </a:extLst>
              </p:cNvPr>
              <p:cNvGrpSpPr/>
              <p:nvPr/>
            </p:nvGrpSpPr>
            <p:grpSpPr>
              <a:xfrm>
                <a:off x="6686017" y="3239896"/>
                <a:ext cx="971801" cy="783937"/>
                <a:chOff x="6686017" y="3239896"/>
                <a:chExt cx="971801" cy="783937"/>
              </a:xfrm>
              <a:solidFill>
                <a:srgbClr val="FFFFFF"/>
              </a:solidFill>
            </p:grpSpPr>
            <p:sp>
              <p:nvSpPr>
                <p:cNvPr id="48" name="Freeform 47">
                  <a:extLst>
                    <a:ext uri="{FF2B5EF4-FFF2-40B4-BE49-F238E27FC236}">
                      <a16:creationId xmlns:a16="http://schemas.microsoft.com/office/drawing/2014/main" id="{DC9998BE-EB15-3ACD-1030-31A9261F7808}"/>
                    </a:ext>
                  </a:extLst>
                </p:cNvPr>
                <p:cNvSpPr/>
                <p:nvPr/>
              </p:nvSpPr>
              <p:spPr>
                <a:xfrm>
                  <a:off x="6686017" y="3239896"/>
                  <a:ext cx="153698" cy="352176"/>
                </a:xfrm>
                <a:custGeom>
                  <a:avLst/>
                  <a:gdLst>
                    <a:gd name="connsiteX0" fmla="*/ 76933 w 153698"/>
                    <a:gd name="connsiteY0" fmla="*/ 352177 h 352176"/>
                    <a:gd name="connsiteX1" fmla="*/ 32852 w 153698"/>
                    <a:gd name="connsiteY1" fmla="*/ 341957 h 352176"/>
                    <a:gd name="connsiteX2" fmla="*/ 7878 w 153698"/>
                    <a:gd name="connsiteY2" fmla="*/ 311129 h 352176"/>
                    <a:gd name="connsiteX3" fmla="*/ 0 w 153698"/>
                    <a:gd name="connsiteY3" fmla="*/ 258855 h 352176"/>
                    <a:gd name="connsiteX4" fmla="*/ 0 w 153698"/>
                    <a:gd name="connsiteY4" fmla="*/ 0 h 352176"/>
                    <a:gd name="connsiteX5" fmla="*/ 53132 w 153698"/>
                    <a:gd name="connsiteY5" fmla="*/ 0 h 352176"/>
                    <a:gd name="connsiteX6" fmla="*/ 53132 w 153698"/>
                    <a:gd name="connsiteY6" fmla="*/ 257850 h 352176"/>
                    <a:gd name="connsiteX7" fmla="*/ 54473 w 153698"/>
                    <a:gd name="connsiteY7" fmla="*/ 283651 h 352176"/>
                    <a:gd name="connsiteX8" fmla="*/ 60675 w 153698"/>
                    <a:gd name="connsiteY8" fmla="*/ 300908 h 352176"/>
                    <a:gd name="connsiteX9" fmla="*/ 76933 w 153698"/>
                    <a:gd name="connsiteY9" fmla="*/ 307108 h 352176"/>
                    <a:gd name="connsiteX10" fmla="*/ 93191 w 153698"/>
                    <a:gd name="connsiteY10" fmla="*/ 301076 h 352176"/>
                    <a:gd name="connsiteX11" fmla="*/ 99393 w 153698"/>
                    <a:gd name="connsiteY11" fmla="*/ 283987 h 352176"/>
                    <a:gd name="connsiteX12" fmla="*/ 100566 w 153698"/>
                    <a:gd name="connsiteY12" fmla="*/ 258017 h 352176"/>
                    <a:gd name="connsiteX13" fmla="*/ 100566 w 153698"/>
                    <a:gd name="connsiteY13" fmla="*/ 0 h 352176"/>
                    <a:gd name="connsiteX14" fmla="*/ 153698 w 153698"/>
                    <a:gd name="connsiteY14" fmla="*/ 0 h 352176"/>
                    <a:gd name="connsiteX15" fmla="*/ 153698 w 153698"/>
                    <a:gd name="connsiteY15" fmla="*/ 258855 h 352176"/>
                    <a:gd name="connsiteX16" fmla="*/ 145821 w 153698"/>
                    <a:gd name="connsiteY16" fmla="*/ 311129 h 352176"/>
                    <a:gd name="connsiteX17" fmla="*/ 121014 w 153698"/>
                    <a:gd name="connsiteY17" fmla="*/ 341957 h 352176"/>
                    <a:gd name="connsiteX18" fmla="*/ 76933 w 153698"/>
                    <a:gd name="connsiteY18" fmla="*/ 352177 h 35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698" h="352176">
                      <a:moveTo>
                        <a:pt x="76933" y="352177"/>
                      </a:moveTo>
                      <a:cubicBezTo>
                        <a:pt x="58831" y="352177"/>
                        <a:pt x="44081" y="348826"/>
                        <a:pt x="32852" y="341957"/>
                      </a:cubicBezTo>
                      <a:cubicBezTo>
                        <a:pt x="21622" y="335087"/>
                        <a:pt x="13241" y="324867"/>
                        <a:pt x="7878" y="311129"/>
                      </a:cubicBezTo>
                      <a:cubicBezTo>
                        <a:pt x="2682" y="297390"/>
                        <a:pt x="0" y="279965"/>
                        <a:pt x="0" y="258855"/>
                      </a:cubicBezTo>
                      <a:lnTo>
                        <a:pt x="0" y="0"/>
                      </a:lnTo>
                      <a:lnTo>
                        <a:pt x="53132" y="0"/>
                      </a:lnTo>
                      <a:lnTo>
                        <a:pt x="53132" y="257850"/>
                      </a:lnTo>
                      <a:cubicBezTo>
                        <a:pt x="53132" y="267567"/>
                        <a:pt x="53635" y="276112"/>
                        <a:pt x="54473" y="283651"/>
                      </a:cubicBezTo>
                      <a:cubicBezTo>
                        <a:pt x="55311" y="291023"/>
                        <a:pt x="57490" y="296720"/>
                        <a:pt x="60675" y="300908"/>
                      </a:cubicBezTo>
                      <a:cubicBezTo>
                        <a:pt x="63859" y="305097"/>
                        <a:pt x="69390" y="307108"/>
                        <a:pt x="76933" y="307108"/>
                      </a:cubicBezTo>
                      <a:cubicBezTo>
                        <a:pt x="84475" y="307108"/>
                        <a:pt x="89839" y="305097"/>
                        <a:pt x="93191" y="301076"/>
                      </a:cubicBezTo>
                      <a:cubicBezTo>
                        <a:pt x="96543" y="297055"/>
                        <a:pt x="98555" y="291358"/>
                        <a:pt x="99393" y="283987"/>
                      </a:cubicBezTo>
                      <a:cubicBezTo>
                        <a:pt x="100231" y="276615"/>
                        <a:pt x="100566" y="267902"/>
                        <a:pt x="100566" y="258017"/>
                      </a:cubicBezTo>
                      <a:lnTo>
                        <a:pt x="100566" y="0"/>
                      </a:lnTo>
                      <a:lnTo>
                        <a:pt x="153698" y="0"/>
                      </a:lnTo>
                      <a:lnTo>
                        <a:pt x="153698" y="258855"/>
                      </a:lnTo>
                      <a:cubicBezTo>
                        <a:pt x="153698" y="279965"/>
                        <a:pt x="151017" y="297390"/>
                        <a:pt x="145821" y="311129"/>
                      </a:cubicBezTo>
                      <a:cubicBezTo>
                        <a:pt x="140625" y="324867"/>
                        <a:pt x="132412" y="335255"/>
                        <a:pt x="121014" y="341957"/>
                      </a:cubicBezTo>
                      <a:cubicBezTo>
                        <a:pt x="109785" y="348826"/>
                        <a:pt x="95035" y="352177"/>
                        <a:pt x="76933" y="352177"/>
                      </a:cubicBezTo>
                      <a:close/>
                    </a:path>
                  </a:pathLst>
                </a:custGeom>
                <a:solidFill>
                  <a:srgbClr val="FFFFFF"/>
                </a:solidFill>
                <a:ln w="1673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EE0232-9FD8-3084-8E59-B3DD5DA00503}"/>
                    </a:ext>
                  </a:extLst>
                </p:cNvPr>
                <p:cNvSpPr/>
                <p:nvPr/>
              </p:nvSpPr>
              <p:spPr>
                <a:xfrm>
                  <a:off x="6888993" y="3239896"/>
                  <a:ext cx="159397" cy="348323"/>
                </a:xfrm>
                <a:custGeom>
                  <a:avLst/>
                  <a:gdLst>
                    <a:gd name="connsiteX0" fmla="*/ 0 w 159397"/>
                    <a:gd name="connsiteY0" fmla="*/ 348323 h 348323"/>
                    <a:gd name="connsiteX1" fmla="*/ 0 w 159397"/>
                    <a:gd name="connsiteY1" fmla="*/ 0 h 348323"/>
                    <a:gd name="connsiteX2" fmla="*/ 41567 w 159397"/>
                    <a:gd name="connsiteY2" fmla="*/ 0 h 348323"/>
                    <a:gd name="connsiteX3" fmla="*/ 115316 w 159397"/>
                    <a:gd name="connsiteY3" fmla="*/ 208927 h 348323"/>
                    <a:gd name="connsiteX4" fmla="*/ 111628 w 159397"/>
                    <a:gd name="connsiteY4" fmla="*/ 113930 h 348323"/>
                    <a:gd name="connsiteX5" fmla="*/ 111628 w 159397"/>
                    <a:gd name="connsiteY5" fmla="*/ 0 h 348323"/>
                    <a:gd name="connsiteX6" fmla="*/ 159397 w 159397"/>
                    <a:gd name="connsiteY6" fmla="*/ 0 h 348323"/>
                    <a:gd name="connsiteX7" fmla="*/ 159397 w 159397"/>
                    <a:gd name="connsiteY7" fmla="*/ 348323 h 348323"/>
                    <a:gd name="connsiteX8" fmla="*/ 121852 w 159397"/>
                    <a:gd name="connsiteY8" fmla="*/ 348323 h 348323"/>
                    <a:gd name="connsiteX9" fmla="*/ 46093 w 159397"/>
                    <a:gd name="connsiteY9" fmla="*/ 132025 h 348323"/>
                    <a:gd name="connsiteX10" fmla="*/ 49110 w 159397"/>
                    <a:gd name="connsiteY10" fmla="*/ 223503 h 348323"/>
                    <a:gd name="connsiteX11" fmla="*/ 49110 w 159397"/>
                    <a:gd name="connsiteY11" fmla="*/ 348323 h 348323"/>
                    <a:gd name="connsiteX12" fmla="*/ 0 w 159397"/>
                    <a:gd name="connsiteY12"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397" h="348323">
                      <a:moveTo>
                        <a:pt x="0" y="348323"/>
                      </a:moveTo>
                      <a:lnTo>
                        <a:pt x="0" y="0"/>
                      </a:lnTo>
                      <a:lnTo>
                        <a:pt x="41567" y="0"/>
                      </a:lnTo>
                      <a:lnTo>
                        <a:pt x="115316" y="208927"/>
                      </a:lnTo>
                      <a:lnTo>
                        <a:pt x="111628" y="113930"/>
                      </a:lnTo>
                      <a:lnTo>
                        <a:pt x="111628" y="0"/>
                      </a:lnTo>
                      <a:lnTo>
                        <a:pt x="159397" y="0"/>
                      </a:lnTo>
                      <a:lnTo>
                        <a:pt x="159397" y="348323"/>
                      </a:lnTo>
                      <a:lnTo>
                        <a:pt x="121852" y="348323"/>
                      </a:lnTo>
                      <a:lnTo>
                        <a:pt x="46093" y="132025"/>
                      </a:lnTo>
                      <a:lnTo>
                        <a:pt x="49110" y="223503"/>
                      </a:lnTo>
                      <a:lnTo>
                        <a:pt x="49110"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EBCEBC-E1D5-02A7-5E6A-3032EE802632}"/>
                    </a:ext>
                  </a:extLst>
                </p:cNvPr>
                <p:cNvSpPr/>
                <p:nvPr/>
              </p:nvSpPr>
              <p:spPr>
                <a:xfrm>
                  <a:off x="7101857" y="3239896"/>
                  <a:ext cx="53132" cy="348323"/>
                </a:xfrm>
                <a:custGeom>
                  <a:avLst/>
                  <a:gdLst>
                    <a:gd name="connsiteX0" fmla="*/ 0 w 53132"/>
                    <a:gd name="connsiteY0" fmla="*/ 348323 h 348323"/>
                    <a:gd name="connsiteX1" fmla="*/ 0 w 53132"/>
                    <a:gd name="connsiteY1" fmla="*/ 0 h 348323"/>
                    <a:gd name="connsiteX2" fmla="*/ 53132 w 53132"/>
                    <a:gd name="connsiteY2" fmla="*/ 0 h 348323"/>
                    <a:gd name="connsiteX3" fmla="*/ 53132 w 53132"/>
                    <a:gd name="connsiteY3" fmla="*/ 348323 h 348323"/>
                    <a:gd name="connsiteX4" fmla="*/ 0 w 53132"/>
                    <a:gd name="connsiteY4" fmla="*/ 348323 h 34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2" h="348323">
                      <a:moveTo>
                        <a:pt x="0" y="348323"/>
                      </a:moveTo>
                      <a:lnTo>
                        <a:pt x="0" y="0"/>
                      </a:lnTo>
                      <a:lnTo>
                        <a:pt x="53132" y="0"/>
                      </a:lnTo>
                      <a:lnTo>
                        <a:pt x="53132"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CC735F2-8A24-167B-D06E-CC15309A08BD}"/>
                    </a:ext>
                  </a:extLst>
                </p:cNvPr>
                <p:cNvSpPr/>
                <p:nvPr/>
              </p:nvSpPr>
              <p:spPr>
                <a:xfrm>
                  <a:off x="7185662" y="3239896"/>
                  <a:ext cx="132746" cy="348323"/>
                </a:xfrm>
                <a:custGeom>
                  <a:avLst/>
                  <a:gdLst>
                    <a:gd name="connsiteX0" fmla="*/ 40729 w 132746"/>
                    <a:gd name="connsiteY0" fmla="*/ 348323 h 348323"/>
                    <a:gd name="connsiteX1" fmla="*/ 40729 w 132746"/>
                    <a:gd name="connsiteY1" fmla="*/ 45907 h 348323"/>
                    <a:gd name="connsiteX2" fmla="*/ 0 w 132746"/>
                    <a:gd name="connsiteY2" fmla="*/ 45907 h 348323"/>
                    <a:gd name="connsiteX3" fmla="*/ 0 w 132746"/>
                    <a:gd name="connsiteY3" fmla="*/ 0 h 348323"/>
                    <a:gd name="connsiteX4" fmla="*/ 132747 w 132746"/>
                    <a:gd name="connsiteY4" fmla="*/ 0 h 348323"/>
                    <a:gd name="connsiteX5" fmla="*/ 132747 w 132746"/>
                    <a:gd name="connsiteY5" fmla="*/ 45907 h 348323"/>
                    <a:gd name="connsiteX6" fmla="*/ 93526 w 132746"/>
                    <a:gd name="connsiteY6" fmla="*/ 45907 h 348323"/>
                    <a:gd name="connsiteX7" fmla="*/ 93526 w 132746"/>
                    <a:gd name="connsiteY7" fmla="*/ 348323 h 348323"/>
                    <a:gd name="connsiteX8" fmla="*/ 40729 w 132746"/>
                    <a:gd name="connsiteY8"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46" h="348323">
                      <a:moveTo>
                        <a:pt x="40729" y="348323"/>
                      </a:moveTo>
                      <a:lnTo>
                        <a:pt x="40729" y="45907"/>
                      </a:lnTo>
                      <a:lnTo>
                        <a:pt x="0" y="45907"/>
                      </a:lnTo>
                      <a:lnTo>
                        <a:pt x="0" y="0"/>
                      </a:lnTo>
                      <a:lnTo>
                        <a:pt x="132747" y="0"/>
                      </a:lnTo>
                      <a:lnTo>
                        <a:pt x="132747" y="45907"/>
                      </a:lnTo>
                      <a:lnTo>
                        <a:pt x="93526" y="45907"/>
                      </a:lnTo>
                      <a:lnTo>
                        <a:pt x="93526" y="348323"/>
                      </a:lnTo>
                      <a:lnTo>
                        <a:pt x="40729" y="348323"/>
                      </a:lnTo>
                      <a:close/>
                    </a:path>
                  </a:pathLst>
                </a:custGeom>
                <a:solidFill>
                  <a:srgbClr val="FFFFFF"/>
                </a:solidFill>
                <a:ln w="1673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53F58B-57E0-F9F9-0A25-489F9E968C3B}"/>
                    </a:ext>
                  </a:extLst>
                </p:cNvPr>
                <p:cNvSpPr/>
                <p:nvPr/>
              </p:nvSpPr>
              <p:spPr>
                <a:xfrm>
                  <a:off x="7348076" y="3239896"/>
                  <a:ext cx="119170" cy="348323"/>
                </a:xfrm>
                <a:custGeom>
                  <a:avLst/>
                  <a:gdLst>
                    <a:gd name="connsiteX0" fmla="*/ 0 w 119170"/>
                    <a:gd name="connsiteY0" fmla="*/ 348323 h 348323"/>
                    <a:gd name="connsiteX1" fmla="*/ 0 w 119170"/>
                    <a:gd name="connsiteY1" fmla="*/ 0 h 348323"/>
                    <a:gd name="connsiteX2" fmla="*/ 116824 w 119170"/>
                    <a:gd name="connsiteY2" fmla="*/ 0 h 348323"/>
                    <a:gd name="connsiteX3" fmla="*/ 116824 w 119170"/>
                    <a:gd name="connsiteY3" fmla="*/ 45739 h 348323"/>
                    <a:gd name="connsiteX4" fmla="*/ 53132 w 119170"/>
                    <a:gd name="connsiteY4" fmla="*/ 45739 h 348323"/>
                    <a:gd name="connsiteX5" fmla="*/ 53132 w 119170"/>
                    <a:gd name="connsiteY5" fmla="*/ 147103 h 348323"/>
                    <a:gd name="connsiteX6" fmla="*/ 113639 w 119170"/>
                    <a:gd name="connsiteY6" fmla="*/ 147103 h 348323"/>
                    <a:gd name="connsiteX7" fmla="*/ 113639 w 119170"/>
                    <a:gd name="connsiteY7" fmla="*/ 191838 h 348323"/>
                    <a:gd name="connsiteX8" fmla="*/ 53132 w 119170"/>
                    <a:gd name="connsiteY8" fmla="*/ 191838 h 348323"/>
                    <a:gd name="connsiteX9" fmla="*/ 53132 w 119170"/>
                    <a:gd name="connsiteY9" fmla="*/ 302584 h 348323"/>
                    <a:gd name="connsiteX10" fmla="*/ 119171 w 119170"/>
                    <a:gd name="connsiteY10" fmla="*/ 302584 h 348323"/>
                    <a:gd name="connsiteX11" fmla="*/ 119171 w 119170"/>
                    <a:gd name="connsiteY11" fmla="*/ 348323 h 348323"/>
                    <a:gd name="connsiteX12" fmla="*/ 0 w 119170"/>
                    <a:gd name="connsiteY12"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170" h="348323">
                      <a:moveTo>
                        <a:pt x="0" y="348323"/>
                      </a:moveTo>
                      <a:lnTo>
                        <a:pt x="0" y="0"/>
                      </a:lnTo>
                      <a:lnTo>
                        <a:pt x="116824" y="0"/>
                      </a:lnTo>
                      <a:lnTo>
                        <a:pt x="116824" y="45739"/>
                      </a:lnTo>
                      <a:lnTo>
                        <a:pt x="53132" y="45739"/>
                      </a:lnTo>
                      <a:lnTo>
                        <a:pt x="53132" y="147103"/>
                      </a:lnTo>
                      <a:lnTo>
                        <a:pt x="113639" y="147103"/>
                      </a:lnTo>
                      <a:lnTo>
                        <a:pt x="113639" y="191838"/>
                      </a:lnTo>
                      <a:lnTo>
                        <a:pt x="53132" y="191838"/>
                      </a:lnTo>
                      <a:lnTo>
                        <a:pt x="53132" y="302584"/>
                      </a:lnTo>
                      <a:lnTo>
                        <a:pt x="119171" y="302584"/>
                      </a:lnTo>
                      <a:lnTo>
                        <a:pt x="119171"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EF59AABD-4080-332D-A92D-1FA09440CC5C}"/>
                    </a:ext>
                  </a:extLst>
                </p:cNvPr>
                <p:cNvSpPr/>
                <p:nvPr/>
              </p:nvSpPr>
              <p:spPr>
                <a:xfrm>
                  <a:off x="7506468" y="3239896"/>
                  <a:ext cx="151351" cy="348323"/>
                </a:xfrm>
                <a:custGeom>
                  <a:avLst/>
                  <a:gdLst>
                    <a:gd name="connsiteX0" fmla="*/ 0 w 151351"/>
                    <a:gd name="connsiteY0" fmla="*/ 348323 h 348323"/>
                    <a:gd name="connsiteX1" fmla="*/ 0 w 151351"/>
                    <a:gd name="connsiteY1" fmla="*/ 0 h 348323"/>
                    <a:gd name="connsiteX2" fmla="*/ 78106 w 151351"/>
                    <a:gd name="connsiteY2" fmla="*/ 0 h 348323"/>
                    <a:gd name="connsiteX3" fmla="*/ 120679 w 151351"/>
                    <a:gd name="connsiteY3" fmla="*/ 10555 h 348323"/>
                    <a:gd name="connsiteX4" fmla="*/ 143977 w 151351"/>
                    <a:gd name="connsiteY4" fmla="*/ 41048 h 348323"/>
                    <a:gd name="connsiteX5" fmla="*/ 151184 w 151351"/>
                    <a:gd name="connsiteY5" fmla="*/ 89301 h 348323"/>
                    <a:gd name="connsiteX6" fmla="*/ 151352 w 151351"/>
                    <a:gd name="connsiteY6" fmla="*/ 246457 h 348323"/>
                    <a:gd name="connsiteX7" fmla="*/ 143977 w 151351"/>
                    <a:gd name="connsiteY7" fmla="*/ 303422 h 348323"/>
                    <a:gd name="connsiteX8" fmla="*/ 120176 w 151351"/>
                    <a:gd name="connsiteY8" fmla="*/ 337098 h 348323"/>
                    <a:gd name="connsiteX9" fmla="*/ 76430 w 151351"/>
                    <a:gd name="connsiteY9" fmla="*/ 348156 h 348323"/>
                    <a:gd name="connsiteX10" fmla="*/ 0 w 151351"/>
                    <a:gd name="connsiteY10" fmla="*/ 348156 h 348323"/>
                    <a:gd name="connsiteX11" fmla="*/ 52965 w 151351"/>
                    <a:gd name="connsiteY11" fmla="*/ 307108 h 348323"/>
                    <a:gd name="connsiteX12" fmla="*/ 70396 w 151351"/>
                    <a:gd name="connsiteY12" fmla="*/ 307108 h 348323"/>
                    <a:gd name="connsiteX13" fmla="*/ 85984 w 151351"/>
                    <a:gd name="connsiteY13" fmla="*/ 303422 h 348323"/>
                    <a:gd name="connsiteX14" fmla="*/ 95370 w 151351"/>
                    <a:gd name="connsiteY14" fmla="*/ 290018 h 348323"/>
                    <a:gd name="connsiteX15" fmla="*/ 98387 w 151351"/>
                    <a:gd name="connsiteY15" fmla="*/ 262876 h 348323"/>
                    <a:gd name="connsiteX16" fmla="*/ 98219 w 151351"/>
                    <a:gd name="connsiteY16" fmla="*/ 90976 h 348323"/>
                    <a:gd name="connsiteX17" fmla="*/ 91682 w 151351"/>
                    <a:gd name="connsiteY17" fmla="*/ 52609 h 348323"/>
                    <a:gd name="connsiteX18" fmla="*/ 68720 w 151351"/>
                    <a:gd name="connsiteY18" fmla="*/ 40881 h 348323"/>
                    <a:gd name="connsiteX19" fmla="*/ 53132 w 151351"/>
                    <a:gd name="connsiteY19" fmla="*/ 40881 h 348323"/>
                    <a:gd name="connsiteX20" fmla="*/ 53132 w 151351"/>
                    <a:gd name="connsiteY20" fmla="*/ 307108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51" h="348323">
                      <a:moveTo>
                        <a:pt x="0" y="348323"/>
                      </a:moveTo>
                      <a:lnTo>
                        <a:pt x="0" y="0"/>
                      </a:lnTo>
                      <a:lnTo>
                        <a:pt x="78106" y="0"/>
                      </a:lnTo>
                      <a:cubicBezTo>
                        <a:pt x="95873" y="0"/>
                        <a:pt x="109952" y="3518"/>
                        <a:pt x="120679" y="10555"/>
                      </a:cubicBezTo>
                      <a:cubicBezTo>
                        <a:pt x="131406" y="17592"/>
                        <a:pt x="139116" y="27812"/>
                        <a:pt x="143977" y="41048"/>
                      </a:cubicBezTo>
                      <a:cubicBezTo>
                        <a:pt x="148838" y="54452"/>
                        <a:pt x="151184" y="70536"/>
                        <a:pt x="151184" y="89301"/>
                      </a:cubicBezTo>
                      <a:lnTo>
                        <a:pt x="151352" y="246457"/>
                      </a:lnTo>
                      <a:cubicBezTo>
                        <a:pt x="151352" y="269243"/>
                        <a:pt x="148838" y="288175"/>
                        <a:pt x="143977" y="303422"/>
                      </a:cubicBezTo>
                      <a:cubicBezTo>
                        <a:pt x="139116" y="318501"/>
                        <a:pt x="131071" y="329726"/>
                        <a:pt x="120176" y="337098"/>
                      </a:cubicBezTo>
                      <a:cubicBezTo>
                        <a:pt x="109282" y="344470"/>
                        <a:pt x="94700" y="348156"/>
                        <a:pt x="76430" y="348156"/>
                      </a:cubicBezTo>
                      <a:lnTo>
                        <a:pt x="0" y="348156"/>
                      </a:lnTo>
                      <a:close/>
                      <a:moveTo>
                        <a:pt x="52965" y="307108"/>
                      </a:moveTo>
                      <a:lnTo>
                        <a:pt x="70396" y="307108"/>
                      </a:lnTo>
                      <a:cubicBezTo>
                        <a:pt x="76598" y="307108"/>
                        <a:pt x="81794" y="305767"/>
                        <a:pt x="85984" y="303422"/>
                      </a:cubicBezTo>
                      <a:cubicBezTo>
                        <a:pt x="90174" y="301076"/>
                        <a:pt x="93191" y="296385"/>
                        <a:pt x="95370" y="290018"/>
                      </a:cubicBezTo>
                      <a:cubicBezTo>
                        <a:pt x="97381" y="283651"/>
                        <a:pt x="98387" y="274604"/>
                        <a:pt x="98387" y="262876"/>
                      </a:cubicBezTo>
                      <a:lnTo>
                        <a:pt x="98219" y="90976"/>
                      </a:lnTo>
                      <a:cubicBezTo>
                        <a:pt x="98219" y="73217"/>
                        <a:pt x="96041" y="60316"/>
                        <a:pt x="91682" y="52609"/>
                      </a:cubicBezTo>
                      <a:cubicBezTo>
                        <a:pt x="87325" y="44902"/>
                        <a:pt x="79615" y="40881"/>
                        <a:pt x="68720" y="40881"/>
                      </a:cubicBezTo>
                      <a:lnTo>
                        <a:pt x="53132" y="40881"/>
                      </a:lnTo>
                      <a:lnTo>
                        <a:pt x="53132" y="307108"/>
                      </a:lnTo>
                      <a:close/>
                    </a:path>
                  </a:pathLst>
                </a:custGeom>
                <a:solidFill>
                  <a:srgbClr val="FFFFFF"/>
                </a:solidFill>
                <a:ln w="1673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342236B-5828-6CE9-5528-6CDBA086345B}"/>
                    </a:ext>
                  </a:extLst>
                </p:cNvPr>
                <p:cNvSpPr/>
                <p:nvPr/>
              </p:nvSpPr>
              <p:spPr>
                <a:xfrm>
                  <a:off x="6872902" y="3675509"/>
                  <a:ext cx="251247" cy="348323"/>
                </a:xfrm>
                <a:custGeom>
                  <a:avLst/>
                  <a:gdLst>
                    <a:gd name="connsiteX0" fmla="*/ 42573 w 251247"/>
                    <a:gd name="connsiteY0" fmla="*/ 348323 h 348323"/>
                    <a:gd name="connsiteX1" fmla="*/ 0 w 251247"/>
                    <a:gd name="connsiteY1" fmla="*/ 0 h 348323"/>
                    <a:gd name="connsiteX2" fmla="*/ 47434 w 251247"/>
                    <a:gd name="connsiteY2" fmla="*/ 0 h 348323"/>
                    <a:gd name="connsiteX3" fmla="*/ 72910 w 251247"/>
                    <a:gd name="connsiteY3" fmla="*/ 248132 h 348323"/>
                    <a:gd name="connsiteX4" fmla="*/ 105427 w 251247"/>
                    <a:gd name="connsiteY4" fmla="*/ 0 h 348323"/>
                    <a:gd name="connsiteX5" fmla="*/ 148167 w 251247"/>
                    <a:gd name="connsiteY5" fmla="*/ 0 h 348323"/>
                    <a:gd name="connsiteX6" fmla="*/ 180851 w 251247"/>
                    <a:gd name="connsiteY6" fmla="*/ 248132 h 348323"/>
                    <a:gd name="connsiteX7" fmla="*/ 203478 w 251247"/>
                    <a:gd name="connsiteY7" fmla="*/ 0 h 348323"/>
                    <a:gd name="connsiteX8" fmla="*/ 251247 w 251247"/>
                    <a:gd name="connsiteY8" fmla="*/ 0 h 348323"/>
                    <a:gd name="connsiteX9" fmla="*/ 211188 w 251247"/>
                    <a:gd name="connsiteY9" fmla="*/ 348323 h 348323"/>
                    <a:gd name="connsiteX10" fmla="*/ 158391 w 251247"/>
                    <a:gd name="connsiteY10" fmla="*/ 348323 h 348323"/>
                    <a:gd name="connsiteX11" fmla="*/ 127551 w 251247"/>
                    <a:gd name="connsiteY11" fmla="*/ 116778 h 348323"/>
                    <a:gd name="connsiteX12" fmla="*/ 95538 w 251247"/>
                    <a:gd name="connsiteY12" fmla="*/ 348323 h 348323"/>
                    <a:gd name="connsiteX13" fmla="*/ 42573 w 251247"/>
                    <a:gd name="connsiteY13"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247" h="348323">
                      <a:moveTo>
                        <a:pt x="42573" y="348323"/>
                      </a:moveTo>
                      <a:lnTo>
                        <a:pt x="0" y="0"/>
                      </a:lnTo>
                      <a:lnTo>
                        <a:pt x="47434" y="0"/>
                      </a:lnTo>
                      <a:lnTo>
                        <a:pt x="72910" y="248132"/>
                      </a:lnTo>
                      <a:lnTo>
                        <a:pt x="105427" y="0"/>
                      </a:lnTo>
                      <a:lnTo>
                        <a:pt x="148167" y="0"/>
                      </a:lnTo>
                      <a:lnTo>
                        <a:pt x="180851" y="248132"/>
                      </a:lnTo>
                      <a:lnTo>
                        <a:pt x="203478" y="0"/>
                      </a:lnTo>
                      <a:lnTo>
                        <a:pt x="251247" y="0"/>
                      </a:lnTo>
                      <a:lnTo>
                        <a:pt x="211188" y="348323"/>
                      </a:lnTo>
                      <a:lnTo>
                        <a:pt x="158391" y="348323"/>
                      </a:lnTo>
                      <a:lnTo>
                        <a:pt x="127551" y="116778"/>
                      </a:lnTo>
                      <a:lnTo>
                        <a:pt x="95538" y="348323"/>
                      </a:lnTo>
                      <a:lnTo>
                        <a:pt x="42573" y="348323"/>
                      </a:lnTo>
                      <a:close/>
                    </a:path>
                  </a:pathLst>
                </a:custGeom>
                <a:solidFill>
                  <a:srgbClr val="FFFFFF"/>
                </a:solidFill>
                <a:ln w="1673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52C2B86-4D59-F10B-53FC-4A876B6545BD}"/>
                    </a:ext>
                  </a:extLst>
                </p:cNvPr>
                <p:cNvSpPr/>
                <p:nvPr/>
              </p:nvSpPr>
              <p:spPr>
                <a:xfrm>
                  <a:off x="7134541" y="3675509"/>
                  <a:ext cx="172470" cy="348323"/>
                </a:xfrm>
                <a:custGeom>
                  <a:avLst/>
                  <a:gdLst>
                    <a:gd name="connsiteX0" fmla="*/ 0 w 172470"/>
                    <a:gd name="connsiteY0" fmla="*/ 348323 h 348323"/>
                    <a:gd name="connsiteX1" fmla="*/ 49613 w 172470"/>
                    <a:gd name="connsiteY1" fmla="*/ 0 h 348323"/>
                    <a:gd name="connsiteX2" fmla="*/ 119673 w 172470"/>
                    <a:gd name="connsiteY2" fmla="*/ 0 h 348323"/>
                    <a:gd name="connsiteX3" fmla="*/ 172471 w 172470"/>
                    <a:gd name="connsiteY3" fmla="*/ 348323 h 348323"/>
                    <a:gd name="connsiteX4" fmla="*/ 123026 w 172470"/>
                    <a:gd name="connsiteY4" fmla="*/ 348323 h 348323"/>
                    <a:gd name="connsiteX5" fmla="*/ 114645 w 172470"/>
                    <a:gd name="connsiteY5" fmla="*/ 286165 h 348323"/>
                    <a:gd name="connsiteX6" fmla="*/ 58496 w 172470"/>
                    <a:gd name="connsiteY6" fmla="*/ 286165 h 348323"/>
                    <a:gd name="connsiteX7" fmla="*/ 50953 w 172470"/>
                    <a:gd name="connsiteY7" fmla="*/ 348323 h 348323"/>
                    <a:gd name="connsiteX8" fmla="*/ 0 w 172470"/>
                    <a:gd name="connsiteY8" fmla="*/ 348323 h 348323"/>
                    <a:gd name="connsiteX9" fmla="*/ 63859 w 172470"/>
                    <a:gd name="connsiteY9" fmla="*/ 243609 h 348323"/>
                    <a:gd name="connsiteX10" fmla="*/ 109449 w 172470"/>
                    <a:gd name="connsiteY10" fmla="*/ 243609 h 348323"/>
                    <a:gd name="connsiteX11" fmla="*/ 86151 w 172470"/>
                    <a:gd name="connsiteY11" fmla="*/ 68693 h 348323"/>
                    <a:gd name="connsiteX12" fmla="*/ 85313 w 172470"/>
                    <a:gd name="connsiteY12" fmla="*/ 68693 h 348323"/>
                    <a:gd name="connsiteX13" fmla="*/ 63859 w 172470"/>
                    <a:gd name="connsiteY13" fmla="*/ 243609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470" h="348323">
                      <a:moveTo>
                        <a:pt x="0" y="348323"/>
                      </a:moveTo>
                      <a:lnTo>
                        <a:pt x="49613" y="0"/>
                      </a:lnTo>
                      <a:lnTo>
                        <a:pt x="119673" y="0"/>
                      </a:lnTo>
                      <a:lnTo>
                        <a:pt x="172471" y="348323"/>
                      </a:lnTo>
                      <a:lnTo>
                        <a:pt x="123026" y="348323"/>
                      </a:lnTo>
                      <a:lnTo>
                        <a:pt x="114645" y="286165"/>
                      </a:lnTo>
                      <a:lnTo>
                        <a:pt x="58496" y="286165"/>
                      </a:lnTo>
                      <a:lnTo>
                        <a:pt x="50953" y="348323"/>
                      </a:lnTo>
                      <a:lnTo>
                        <a:pt x="0" y="348323"/>
                      </a:lnTo>
                      <a:close/>
                      <a:moveTo>
                        <a:pt x="63859" y="243609"/>
                      </a:moveTo>
                      <a:lnTo>
                        <a:pt x="109449" y="243609"/>
                      </a:lnTo>
                      <a:lnTo>
                        <a:pt x="86151" y="68693"/>
                      </a:lnTo>
                      <a:lnTo>
                        <a:pt x="85313" y="68693"/>
                      </a:lnTo>
                      <a:lnTo>
                        <a:pt x="63859" y="243609"/>
                      </a:lnTo>
                      <a:close/>
                    </a:path>
                  </a:pathLst>
                </a:custGeom>
                <a:solidFill>
                  <a:srgbClr val="FFFFFF"/>
                </a:solidFill>
                <a:ln w="1673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4E4711D-EF02-4877-11A1-386A3D0C3D37}"/>
                    </a:ext>
                  </a:extLst>
                </p:cNvPr>
                <p:cNvSpPr/>
                <p:nvPr/>
              </p:nvSpPr>
              <p:spPr>
                <a:xfrm>
                  <a:off x="7308017" y="3675677"/>
                  <a:ext cx="166939" cy="348155"/>
                </a:xfrm>
                <a:custGeom>
                  <a:avLst/>
                  <a:gdLst>
                    <a:gd name="connsiteX0" fmla="*/ 58328 w 166939"/>
                    <a:gd name="connsiteY0" fmla="*/ 348156 h 348155"/>
                    <a:gd name="connsiteX1" fmla="*/ 58328 w 166939"/>
                    <a:gd name="connsiteY1" fmla="*/ 209095 h 348155"/>
                    <a:gd name="connsiteX2" fmla="*/ 0 w 166939"/>
                    <a:gd name="connsiteY2" fmla="*/ 0 h 348155"/>
                    <a:gd name="connsiteX3" fmla="*/ 50618 w 166939"/>
                    <a:gd name="connsiteY3" fmla="*/ 0 h 348155"/>
                    <a:gd name="connsiteX4" fmla="*/ 84978 w 166939"/>
                    <a:gd name="connsiteY4" fmla="*/ 130181 h 348155"/>
                    <a:gd name="connsiteX5" fmla="*/ 85816 w 166939"/>
                    <a:gd name="connsiteY5" fmla="*/ 130181 h 348155"/>
                    <a:gd name="connsiteX6" fmla="*/ 116489 w 166939"/>
                    <a:gd name="connsiteY6" fmla="*/ 0 h 348155"/>
                    <a:gd name="connsiteX7" fmla="*/ 166939 w 166939"/>
                    <a:gd name="connsiteY7" fmla="*/ 0 h 348155"/>
                    <a:gd name="connsiteX8" fmla="*/ 111293 w 166939"/>
                    <a:gd name="connsiteY8" fmla="*/ 209095 h 348155"/>
                    <a:gd name="connsiteX9" fmla="*/ 111293 w 166939"/>
                    <a:gd name="connsiteY9" fmla="*/ 348156 h 348155"/>
                    <a:gd name="connsiteX10" fmla="*/ 58328 w 166939"/>
                    <a:gd name="connsiteY10" fmla="*/ 348156 h 34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939" h="348155">
                      <a:moveTo>
                        <a:pt x="58328" y="348156"/>
                      </a:moveTo>
                      <a:lnTo>
                        <a:pt x="58328" y="209095"/>
                      </a:lnTo>
                      <a:lnTo>
                        <a:pt x="0" y="0"/>
                      </a:lnTo>
                      <a:lnTo>
                        <a:pt x="50618" y="0"/>
                      </a:lnTo>
                      <a:lnTo>
                        <a:pt x="84978" y="130181"/>
                      </a:lnTo>
                      <a:lnTo>
                        <a:pt x="85816" y="130181"/>
                      </a:lnTo>
                      <a:lnTo>
                        <a:pt x="116489" y="0"/>
                      </a:lnTo>
                      <a:lnTo>
                        <a:pt x="166939" y="0"/>
                      </a:lnTo>
                      <a:lnTo>
                        <a:pt x="111293" y="209095"/>
                      </a:lnTo>
                      <a:lnTo>
                        <a:pt x="111293" y="348156"/>
                      </a:lnTo>
                      <a:lnTo>
                        <a:pt x="58328" y="348156"/>
                      </a:lnTo>
                      <a:close/>
                    </a:path>
                  </a:pathLst>
                </a:custGeom>
                <a:solidFill>
                  <a:srgbClr val="FFFFFF"/>
                </a:solidFill>
                <a:ln w="16736" cap="flat">
                  <a:noFill/>
                  <a:prstDash val="solid"/>
                  <a:miter/>
                </a:ln>
              </p:spPr>
              <p:txBody>
                <a:bodyPr rtlCol="0" anchor="ctr"/>
                <a:lstStyle/>
                <a:p>
                  <a:endParaRPr lang="en-US"/>
                </a:p>
              </p:txBody>
            </p:sp>
          </p:grpSp>
        </p:grpSp>
        <p:pic>
          <p:nvPicPr>
            <p:cNvPr id="43" name="Graphic 42">
              <a:extLst>
                <a:ext uri="{FF2B5EF4-FFF2-40B4-BE49-F238E27FC236}">
                  <a16:creationId xmlns:a16="http://schemas.microsoft.com/office/drawing/2014/main" id="{4E21753A-8308-81CA-E0BE-C39033DD4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4645" y="3832747"/>
              <a:ext cx="862308" cy="862308"/>
            </a:xfrm>
            <a:prstGeom prst="rect">
              <a:avLst/>
            </a:prstGeom>
          </p:spPr>
        </p:pic>
        <p:pic>
          <p:nvPicPr>
            <p:cNvPr id="44" name="Graphic 43">
              <a:extLst>
                <a:ext uri="{FF2B5EF4-FFF2-40B4-BE49-F238E27FC236}">
                  <a16:creationId xmlns:a16="http://schemas.microsoft.com/office/drawing/2014/main" id="{B315C9AE-D248-7EB2-0D41-93EC0DA6EF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2392" y="3807027"/>
              <a:ext cx="862308" cy="862308"/>
            </a:xfrm>
            <a:prstGeom prst="rect">
              <a:avLst/>
            </a:prstGeom>
          </p:spPr>
        </p:pic>
        <p:pic>
          <p:nvPicPr>
            <p:cNvPr id="45" name="Graphic 44">
              <a:extLst>
                <a:ext uri="{FF2B5EF4-FFF2-40B4-BE49-F238E27FC236}">
                  <a16:creationId xmlns:a16="http://schemas.microsoft.com/office/drawing/2014/main" id="{ED2DF4A4-9F0E-63E2-21CA-7EC7F1BDBA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4119" y="1869062"/>
              <a:ext cx="913742" cy="913742"/>
            </a:xfrm>
            <a:prstGeom prst="rect">
              <a:avLst/>
            </a:prstGeom>
          </p:spPr>
        </p:pic>
      </p:grpSp>
      <p:pic>
        <p:nvPicPr>
          <p:cNvPr id="64" name="Picture 63">
            <a:extLst>
              <a:ext uri="{FF2B5EF4-FFF2-40B4-BE49-F238E27FC236}">
                <a16:creationId xmlns:a16="http://schemas.microsoft.com/office/drawing/2014/main" id="{44D895FF-6FB7-16C2-D43F-314BB5ED6C61}"/>
              </a:ext>
            </a:extLst>
          </p:cNvPr>
          <p:cNvPicPr>
            <a:picLocks noChangeAspect="1"/>
          </p:cNvPicPr>
          <p:nvPr/>
        </p:nvPicPr>
        <p:blipFill>
          <a:blip r:embed="rId9">
            <a:alphaModFix/>
          </a:blip>
          <a:srcRect/>
          <a:stretch/>
        </p:blipFill>
        <p:spPr>
          <a:xfrm>
            <a:off x="10253750" y="6033053"/>
            <a:ext cx="1838576" cy="633992"/>
          </a:xfrm>
          <a:prstGeom prst="rect">
            <a:avLst/>
          </a:prstGeom>
        </p:spPr>
      </p:pic>
    </p:spTree>
    <p:extLst>
      <p:ext uri="{BB962C8B-B14F-4D97-AF65-F5344CB8AC3E}">
        <p14:creationId xmlns:p14="http://schemas.microsoft.com/office/powerpoint/2010/main" val="3507263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9903C4-EAC9-DDBE-DB76-E615391D7A31}"/>
              </a:ext>
            </a:extLst>
          </p:cNvPr>
          <p:cNvSpPr>
            <a:spLocks noGrp="1"/>
          </p:cNvSpPr>
          <p:nvPr>
            <p:ph type="body" sz="quarter" idx="13"/>
          </p:nvPr>
        </p:nvSpPr>
        <p:spPr>
          <a:xfrm>
            <a:off x="488154" y="1705337"/>
            <a:ext cx="4001193" cy="131041"/>
          </a:xfrm>
        </p:spPr>
        <p:txBody>
          <a:bodyPr>
            <a:normAutofit fontScale="92500" lnSpcReduction="10000"/>
          </a:bodyPr>
          <a:lstStyle/>
          <a:p>
            <a:endParaRPr lang="en-US"/>
          </a:p>
        </p:txBody>
      </p:sp>
      <p:sp>
        <p:nvSpPr>
          <p:cNvPr id="23" name="Freeform 22">
            <a:extLst>
              <a:ext uri="{FF2B5EF4-FFF2-40B4-BE49-F238E27FC236}">
                <a16:creationId xmlns:a16="http://schemas.microsoft.com/office/drawing/2014/main" id="{63CBB6DE-9B21-62B9-2D33-5A0C76D6056E}"/>
              </a:ext>
            </a:extLst>
          </p:cNvPr>
          <p:cNvSpPr/>
          <p:nvPr/>
        </p:nvSpPr>
        <p:spPr>
          <a:xfrm flipH="1">
            <a:off x="1721119" y="0"/>
            <a:ext cx="10480766" cy="6858000"/>
          </a:xfrm>
          <a:custGeom>
            <a:avLst/>
            <a:gdLst>
              <a:gd name="connsiteX0" fmla="*/ 6778132 w 10480766"/>
              <a:gd name="connsiteY0" fmla="*/ 0 h 6858000"/>
              <a:gd name="connsiteX1" fmla="*/ 0 w 10480766"/>
              <a:gd name="connsiteY1" fmla="*/ 0 h 6858000"/>
              <a:gd name="connsiteX2" fmla="*/ 0 w 10480766"/>
              <a:gd name="connsiteY2" fmla="*/ 648492 h 6858000"/>
              <a:gd name="connsiteX3" fmla="*/ 0 w 10480766"/>
              <a:gd name="connsiteY3" fmla="*/ 3989308 h 6858000"/>
              <a:gd name="connsiteX4" fmla="*/ 0 w 10480766"/>
              <a:gd name="connsiteY4" fmla="*/ 6858000 h 6858000"/>
              <a:gd name="connsiteX5" fmla="*/ 10480766 w 1048076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0766" h="6858000">
                <a:moveTo>
                  <a:pt x="6778132" y="0"/>
                </a:moveTo>
                <a:lnTo>
                  <a:pt x="0" y="0"/>
                </a:lnTo>
                <a:lnTo>
                  <a:pt x="0" y="648492"/>
                </a:lnTo>
                <a:lnTo>
                  <a:pt x="0" y="3989308"/>
                </a:lnTo>
                <a:lnTo>
                  <a:pt x="0" y="6858000"/>
                </a:lnTo>
                <a:lnTo>
                  <a:pt x="10480766" y="68580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D19BB1BB-0EC4-B3D3-CDE9-7BD3814FEDF2}"/>
              </a:ext>
            </a:extLst>
          </p:cNvPr>
          <p:cNvSpPr/>
          <p:nvPr/>
        </p:nvSpPr>
        <p:spPr>
          <a:xfrm flipH="1">
            <a:off x="3265533" y="648492"/>
            <a:ext cx="8926467" cy="3340816"/>
          </a:xfrm>
          <a:custGeom>
            <a:avLst/>
            <a:gdLst>
              <a:gd name="connsiteX0" fmla="*/ 7122760 w 8926467"/>
              <a:gd name="connsiteY0" fmla="*/ 0 h 3340816"/>
              <a:gd name="connsiteX1" fmla="*/ 0 w 8926467"/>
              <a:gd name="connsiteY1" fmla="*/ 0 h 3340816"/>
              <a:gd name="connsiteX2" fmla="*/ 0 w 8926467"/>
              <a:gd name="connsiteY2" fmla="*/ 3340816 h 3340816"/>
              <a:gd name="connsiteX3" fmla="*/ 8926467 w 8926467"/>
              <a:gd name="connsiteY3" fmla="*/ 3340816 h 3340816"/>
              <a:gd name="connsiteX4" fmla="*/ 7122760 w 8926467"/>
              <a:gd name="connsiteY4" fmla="*/ 0 h 334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467" h="3340816">
                <a:moveTo>
                  <a:pt x="7122760" y="0"/>
                </a:moveTo>
                <a:lnTo>
                  <a:pt x="0" y="0"/>
                </a:lnTo>
                <a:lnTo>
                  <a:pt x="0" y="3340816"/>
                </a:lnTo>
                <a:lnTo>
                  <a:pt x="8926467" y="3340816"/>
                </a:lnTo>
                <a:lnTo>
                  <a:pt x="7122760" y="0"/>
                </a:lnTo>
                <a:close/>
              </a:path>
            </a:pathLst>
          </a:cu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p:txBody>
          <a:bodyPr>
            <a:normAutofit/>
          </a:bodyPr>
          <a:lstStyle/>
          <a:p>
            <a:r>
              <a:rPr lang="en-US"/>
              <a:t>Meeting Basic Needs</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solidFill>
                  <a:schemeClr val="bg1"/>
                </a:solidFill>
              </a:rPr>
              <a:pPr/>
              <a:t>6</a:t>
            </a:fld>
            <a:endParaRPr lang="en-US">
              <a:solidFill>
                <a:schemeClr val="bg1"/>
              </a:solidFill>
            </a:endParaRPr>
          </a:p>
        </p:txBody>
      </p:sp>
      <p:sp>
        <p:nvSpPr>
          <p:cNvPr id="68" name="Content Placeholder 2">
            <a:extLst>
              <a:ext uri="{FF2B5EF4-FFF2-40B4-BE49-F238E27FC236}">
                <a16:creationId xmlns:a16="http://schemas.microsoft.com/office/drawing/2014/main" id="{884F6EA5-598A-5882-33A9-90C409295CAF}"/>
              </a:ext>
            </a:extLst>
          </p:cNvPr>
          <p:cNvSpPr txBox="1">
            <a:spLocks/>
          </p:cNvSpPr>
          <p:nvPr/>
        </p:nvSpPr>
        <p:spPr>
          <a:xfrm>
            <a:off x="4058246" y="4285147"/>
            <a:ext cx="6810028" cy="16015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defRPr/>
            </a:pPr>
            <a:r>
              <a:rPr lang="en-US" sz="2400" b="1">
                <a:solidFill>
                  <a:srgbClr val="20296A"/>
                </a:solidFill>
                <a:latin typeface="Palanquin"/>
                <a:cs typeface="Palanquin"/>
              </a:rPr>
              <a:t>You helped United Way support </a:t>
            </a:r>
            <a:br>
              <a:rPr lang="en-US" sz="2400" b="1">
                <a:cs typeface="Palanquin" panose="020B0004020203020204" pitchFamily="34" charset="77"/>
              </a:rPr>
            </a:br>
            <a:r>
              <a:rPr lang="en-US" sz="2400" b="1">
                <a:solidFill>
                  <a:srgbClr val="20296A"/>
                </a:solidFill>
                <a:latin typeface="Palanquin"/>
                <a:cs typeface="Palanquin"/>
              </a:rPr>
              <a:t>people in meeting basic needs.</a:t>
            </a:r>
          </a:p>
          <a:p>
            <a:pPr lvl="5" indent="-228600">
              <a:spcBef>
                <a:spcPts val="1200"/>
              </a:spcBef>
              <a:spcAft>
                <a:spcPts val="0"/>
              </a:spcAft>
              <a:defRPr/>
            </a:pPr>
            <a:r>
              <a:rPr lang="en-US" sz="1400">
                <a:solidFill>
                  <a:srgbClr val="20296A"/>
                </a:solidFill>
                <a:latin typeface="Palanquin"/>
                <a:cs typeface="Palanquin"/>
              </a:rPr>
              <a:t>Make a bigger impact. When you give through your workplace campaign, </a:t>
            </a:r>
            <a:br>
              <a:rPr lang="en-US" sz="1400">
                <a:cs typeface="Palanquin" panose="020B0004020203020204" pitchFamily="34" charset="77"/>
              </a:rPr>
            </a:br>
            <a:r>
              <a:rPr lang="en-US" sz="1400">
                <a:solidFill>
                  <a:srgbClr val="20296A"/>
                </a:solidFill>
                <a:latin typeface="Palanquin"/>
                <a:cs typeface="Palanquin"/>
              </a:rPr>
              <a:t>please specify United Way’. Find out more at uwswpa.org.</a:t>
            </a:r>
            <a:endParaRPr lang="en-US" sz="1400">
              <a:solidFill>
                <a:srgbClr val="20296A"/>
              </a:solidFill>
              <a:cs typeface="Palanquin" panose="020B0004020203020204" pitchFamily="34" charset="77"/>
            </a:endParaRPr>
          </a:p>
        </p:txBody>
      </p:sp>
      <p:sp>
        <p:nvSpPr>
          <p:cNvPr id="59" name="Content Placeholder 2">
            <a:extLst>
              <a:ext uri="{FF2B5EF4-FFF2-40B4-BE49-F238E27FC236}">
                <a16:creationId xmlns:a16="http://schemas.microsoft.com/office/drawing/2014/main" id="{E89738BA-825C-4128-57EF-F682D9FADB46}"/>
              </a:ext>
            </a:extLst>
          </p:cNvPr>
          <p:cNvSpPr txBox="1">
            <a:spLocks/>
          </p:cNvSpPr>
          <p:nvPr/>
        </p:nvSpPr>
        <p:spPr>
          <a:xfrm>
            <a:off x="5075447" y="964446"/>
            <a:ext cx="2387813"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pitchFamily="2" charset="77"/>
              </a:rPr>
              <a:t>506,474</a:t>
            </a:r>
            <a:r>
              <a:rPr lang="en-US" sz="5400" baseline="30000">
                <a:solidFill>
                  <a:schemeClr val="accent1"/>
                </a:solidFill>
                <a:latin typeface="Antonio Light" pitchFamily="2" charset="77"/>
              </a:rPr>
              <a:t>*</a:t>
            </a:r>
          </a:p>
        </p:txBody>
      </p:sp>
      <p:sp>
        <p:nvSpPr>
          <p:cNvPr id="60" name="Content Placeholder 2">
            <a:extLst>
              <a:ext uri="{FF2B5EF4-FFF2-40B4-BE49-F238E27FC236}">
                <a16:creationId xmlns:a16="http://schemas.microsoft.com/office/drawing/2014/main" id="{FD49F219-9925-8B5F-6E8F-4B9F5B3977BA}"/>
              </a:ext>
            </a:extLst>
          </p:cNvPr>
          <p:cNvSpPr txBox="1">
            <a:spLocks/>
          </p:cNvSpPr>
          <p:nvPr/>
        </p:nvSpPr>
        <p:spPr>
          <a:xfrm>
            <a:off x="6969793" y="964446"/>
            <a:ext cx="5082711"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People contacted PA 211 for assistance.</a:t>
            </a:r>
          </a:p>
        </p:txBody>
      </p:sp>
      <p:sp>
        <p:nvSpPr>
          <p:cNvPr id="61" name="Content Placeholder 2">
            <a:extLst>
              <a:ext uri="{FF2B5EF4-FFF2-40B4-BE49-F238E27FC236}">
                <a16:creationId xmlns:a16="http://schemas.microsoft.com/office/drawing/2014/main" id="{884E20E6-B1C2-2F66-015C-64290173471F}"/>
              </a:ext>
            </a:extLst>
          </p:cNvPr>
          <p:cNvSpPr txBox="1">
            <a:spLocks/>
          </p:cNvSpPr>
          <p:nvPr/>
        </p:nvSpPr>
        <p:spPr>
          <a:xfrm>
            <a:off x="5074920" y="1942347"/>
            <a:ext cx="2016510"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pitchFamily="2" charset="77"/>
              </a:rPr>
              <a:t>77,005</a:t>
            </a:r>
          </a:p>
        </p:txBody>
      </p:sp>
      <p:sp>
        <p:nvSpPr>
          <p:cNvPr id="62" name="Content Placeholder 2">
            <a:extLst>
              <a:ext uri="{FF2B5EF4-FFF2-40B4-BE49-F238E27FC236}">
                <a16:creationId xmlns:a16="http://schemas.microsoft.com/office/drawing/2014/main" id="{BAA12051-39DC-FCEC-5938-F11214E6624C}"/>
              </a:ext>
            </a:extLst>
          </p:cNvPr>
          <p:cNvSpPr txBox="1">
            <a:spLocks/>
          </p:cNvSpPr>
          <p:nvPr/>
        </p:nvSpPr>
        <p:spPr>
          <a:xfrm>
            <a:off x="6659240" y="1942346"/>
            <a:ext cx="4778080"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Individuals received food assistance.</a:t>
            </a:r>
          </a:p>
        </p:txBody>
      </p:sp>
      <p:sp>
        <p:nvSpPr>
          <p:cNvPr id="63" name="Content Placeholder 2">
            <a:extLst>
              <a:ext uri="{FF2B5EF4-FFF2-40B4-BE49-F238E27FC236}">
                <a16:creationId xmlns:a16="http://schemas.microsoft.com/office/drawing/2014/main" id="{49941980-23F9-9C62-372C-7672AC82EA4E}"/>
              </a:ext>
            </a:extLst>
          </p:cNvPr>
          <p:cNvSpPr txBox="1">
            <a:spLocks/>
          </p:cNvSpPr>
          <p:nvPr/>
        </p:nvSpPr>
        <p:spPr>
          <a:xfrm>
            <a:off x="5074920" y="2920247"/>
            <a:ext cx="1533909"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pitchFamily="2" charset="77"/>
              </a:rPr>
              <a:t>4,065</a:t>
            </a:r>
          </a:p>
        </p:txBody>
      </p:sp>
      <p:sp>
        <p:nvSpPr>
          <p:cNvPr id="64" name="Content Placeholder 2">
            <a:extLst>
              <a:ext uri="{FF2B5EF4-FFF2-40B4-BE49-F238E27FC236}">
                <a16:creationId xmlns:a16="http://schemas.microsoft.com/office/drawing/2014/main" id="{10CC6A27-2848-F1B1-7367-54F59970E567}"/>
              </a:ext>
            </a:extLst>
          </p:cNvPr>
          <p:cNvSpPr txBox="1">
            <a:spLocks/>
          </p:cNvSpPr>
          <p:nvPr/>
        </p:nvSpPr>
        <p:spPr>
          <a:xfrm>
            <a:off x="6420953" y="2920246"/>
            <a:ext cx="4982499"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People were provided emergency shelter.</a:t>
            </a:r>
          </a:p>
        </p:txBody>
      </p:sp>
      <p:sp>
        <p:nvSpPr>
          <p:cNvPr id="69" name="Content Placeholder 2">
            <a:extLst>
              <a:ext uri="{FF2B5EF4-FFF2-40B4-BE49-F238E27FC236}">
                <a16:creationId xmlns:a16="http://schemas.microsoft.com/office/drawing/2014/main" id="{95244850-501F-39A7-8D56-6FAA6AEDCF40}"/>
              </a:ext>
            </a:extLst>
          </p:cNvPr>
          <p:cNvSpPr txBox="1">
            <a:spLocks/>
          </p:cNvSpPr>
          <p:nvPr/>
        </p:nvSpPr>
        <p:spPr>
          <a:xfrm>
            <a:off x="4055877" y="5700656"/>
            <a:ext cx="5911809" cy="449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a:spcBef>
                <a:spcPts val="0"/>
              </a:spcBef>
              <a:defRPr/>
            </a:pPr>
            <a:r>
              <a:rPr lang="en-US" sz="900">
                <a:solidFill>
                  <a:srgbClr val="20296A"/>
                </a:solidFill>
                <a:cs typeface="Palanquin" panose="020B0004020203020204" pitchFamily="34" charset="77"/>
              </a:rPr>
              <a:t>Results are from June 1, 2023 to July 31, 2024. *Numbers reflect that United Way of Southwestern PA’s 211 resource navigators handle call volume for 32 counties in southwestern, northeast and southeast Pennsylvania.</a:t>
            </a:r>
          </a:p>
        </p:txBody>
      </p:sp>
      <p:pic>
        <p:nvPicPr>
          <p:cNvPr id="3" name="Picture 2">
            <a:extLst>
              <a:ext uri="{FF2B5EF4-FFF2-40B4-BE49-F238E27FC236}">
                <a16:creationId xmlns:a16="http://schemas.microsoft.com/office/drawing/2014/main" id="{BFBD0B98-54C9-3288-8F91-08A1333F1675}"/>
              </a:ext>
            </a:extLst>
          </p:cNvPr>
          <p:cNvPicPr>
            <a:picLocks noChangeAspect="1"/>
          </p:cNvPicPr>
          <p:nvPr/>
        </p:nvPicPr>
        <p:blipFill>
          <a:blip r:embed="rId2">
            <a:alphaModFix/>
          </a:blip>
          <a:srcRect/>
          <a:stretch/>
        </p:blipFill>
        <p:spPr>
          <a:xfrm>
            <a:off x="10253750" y="6033053"/>
            <a:ext cx="1838576" cy="633992"/>
          </a:xfrm>
          <a:prstGeom prst="rect">
            <a:avLst/>
          </a:prstGeom>
        </p:spPr>
      </p:pic>
      <p:sp>
        <p:nvSpPr>
          <p:cNvPr id="29" name="Freeform 28">
            <a:extLst>
              <a:ext uri="{FF2B5EF4-FFF2-40B4-BE49-F238E27FC236}">
                <a16:creationId xmlns:a16="http://schemas.microsoft.com/office/drawing/2014/main" id="{030FF702-9308-D897-29D1-0743E15ACD6C}"/>
              </a:ext>
            </a:extLst>
          </p:cNvPr>
          <p:cNvSpPr/>
          <p:nvPr/>
        </p:nvSpPr>
        <p:spPr>
          <a:xfrm>
            <a:off x="-936437" y="2086490"/>
            <a:ext cx="5094349" cy="7893125"/>
          </a:xfrm>
          <a:custGeom>
            <a:avLst/>
            <a:gdLst>
              <a:gd name="connsiteX0" fmla="*/ 4187711 w 5094349"/>
              <a:gd name="connsiteY0" fmla="*/ 2942521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190804 w 5094349"/>
              <a:gd name="connsiteY0" fmla="*/ 2942530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098848 w 5094349"/>
              <a:gd name="connsiteY0" fmla="*/ 2959632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2553600 w 5094349"/>
              <a:gd name="connsiteY5" fmla="*/ 0 h 7893125"/>
              <a:gd name="connsiteX6" fmla="*/ 2977155 w 5094349"/>
              <a:gd name="connsiteY6" fmla="*/ 245272 h 7893125"/>
              <a:gd name="connsiteX7" fmla="*/ 3897878 w 5094349"/>
              <a:gd name="connsiteY7" fmla="*/ 1857069 h 7893125"/>
              <a:gd name="connsiteX8" fmla="*/ 4636325 w 5094349"/>
              <a:gd name="connsiteY8" fmla="*/ 3132489 h 7893125"/>
              <a:gd name="connsiteX9" fmla="*/ 4678383 w 5094349"/>
              <a:gd name="connsiteY9" fmla="*/ 3225917 h 7893125"/>
              <a:gd name="connsiteX10" fmla="*/ 4678389 w 5094349"/>
              <a:gd name="connsiteY10" fmla="*/ 3225928 h 7893125"/>
              <a:gd name="connsiteX11" fmla="*/ 4567387 w 5094349"/>
              <a:gd name="connsiteY11" fmla="*/ 3719394 h 7893125"/>
              <a:gd name="connsiteX12" fmla="*/ 4529814 w 5094349"/>
              <a:gd name="connsiteY12" fmla="*/ 3750235 h 7893125"/>
              <a:gd name="connsiteX13" fmla="*/ 4659332 w 5094349"/>
              <a:gd name="connsiteY13" fmla="*/ 3923368 h 7893125"/>
              <a:gd name="connsiteX14" fmla="*/ 5094349 w 5094349"/>
              <a:gd name="connsiteY14" fmla="*/ 5346955 h 7893125"/>
              <a:gd name="connsiteX15" fmla="*/ 2547175 w 5094349"/>
              <a:gd name="connsiteY15" fmla="*/ 7893125 h 7893125"/>
              <a:gd name="connsiteX16" fmla="*/ 0 w 5094349"/>
              <a:gd name="connsiteY16" fmla="*/ 5346955 h 7893125"/>
              <a:gd name="connsiteX17" fmla="*/ 435018 w 5094349"/>
              <a:gd name="connsiteY17" fmla="*/ 3923368 h 7893125"/>
              <a:gd name="connsiteX18" fmla="*/ 568890 w 5094349"/>
              <a:gd name="connsiteY18" fmla="*/ 3744414 h 7893125"/>
              <a:gd name="connsiteX19" fmla="*/ 559972 w 5094349"/>
              <a:gd name="connsiteY19" fmla="*/ 3736953 h 7893125"/>
              <a:gd name="connsiteX20" fmla="*/ 472045 w 5094349"/>
              <a:gd name="connsiteY20" fmla="*/ 3132489 h 7893125"/>
              <a:gd name="connsiteX21" fmla="*/ 1201144 w 5094349"/>
              <a:gd name="connsiteY21" fmla="*/ 1857069 h 7893125"/>
              <a:gd name="connsiteX22" fmla="*/ 2126539 w 5094349"/>
              <a:gd name="connsiteY22" fmla="*/ 245272 h 7893125"/>
              <a:gd name="connsiteX23" fmla="*/ 2553600 w 5094349"/>
              <a:gd name="connsiteY23" fmla="*/ 0 h 7893125"/>
              <a:gd name="connsiteX0" fmla="*/ 3693012 w 5094349"/>
              <a:gd name="connsiteY0" fmla="*/ 3075209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2553600 w 5094349"/>
              <a:gd name="connsiteY4" fmla="*/ 0 h 7893125"/>
              <a:gd name="connsiteX5" fmla="*/ 2977155 w 5094349"/>
              <a:gd name="connsiteY5" fmla="*/ 245272 h 7893125"/>
              <a:gd name="connsiteX6" fmla="*/ 3897878 w 5094349"/>
              <a:gd name="connsiteY6" fmla="*/ 1857069 h 7893125"/>
              <a:gd name="connsiteX7" fmla="*/ 4636325 w 5094349"/>
              <a:gd name="connsiteY7" fmla="*/ 3132489 h 7893125"/>
              <a:gd name="connsiteX8" fmla="*/ 4678383 w 5094349"/>
              <a:gd name="connsiteY8" fmla="*/ 3225917 h 7893125"/>
              <a:gd name="connsiteX9" fmla="*/ 4678389 w 5094349"/>
              <a:gd name="connsiteY9" fmla="*/ 3225928 h 7893125"/>
              <a:gd name="connsiteX10" fmla="*/ 4567387 w 5094349"/>
              <a:gd name="connsiteY10" fmla="*/ 3719394 h 7893125"/>
              <a:gd name="connsiteX11" fmla="*/ 4529814 w 5094349"/>
              <a:gd name="connsiteY11" fmla="*/ 3750235 h 7893125"/>
              <a:gd name="connsiteX12" fmla="*/ 4659332 w 5094349"/>
              <a:gd name="connsiteY12" fmla="*/ 3923368 h 7893125"/>
              <a:gd name="connsiteX13" fmla="*/ 5094349 w 5094349"/>
              <a:gd name="connsiteY13" fmla="*/ 5346955 h 7893125"/>
              <a:gd name="connsiteX14" fmla="*/ 2547175 w 5094349"/>
              <a:gd name="connsiteY14" fmla="*/ 7893125 h 7893125"/>
              <a:gd name="connsiteX15" fmla="*/ 0 w 5094349"/>
              <a:gd name="connsiteY15" fmla="*/ 5346955 h 7893125"/>
              <a:gd name="connsiteX16" fmla="*/ 435018 w 5094349"/>
              <a:gd name="connsiteY16" fmla="*/ 3923368 h 7893125"/>
              <a:gd name="connsiteX17" fmla="*/ 568890 w 5094349"/>
              <a:gd name="connsiteY17" fmla="*/ 3744414 h 7893125"/>
              <a:gd name="connsiteX18" fmla="*/ 559972 w 5094349"/>
              <a:gd name="connsiteY18" fmla="*/ 3736953 h 7893125"/>
              <a:gd name="connsiteX19" fmla="*/ 472045 w 5094349"/>
              <a:gd name="connsiteY19" fmla="*/ 3132489 h 7893125"/>
              <a:gd name="connsiteX20" fmla="*/ 1201144 w 5094349"/>
              <a:gd name="connsiteY20" fmla="*/ 1857069 h 7893125"/>
              <a:gd name="connsiteX21" fmla="*/ 2126539 w 5094349"/>
              <a:gd name="connsiteY21" fmla="*/ 245272 h 7893125"/>
              <a:gd name="connsiteX22" fmla="*/ 2553600 w 5094349"/>
              <a:gd name="connsiteY22" fmla="*/ 0 h 7893125"/>
              <a:gd name="connsiteX0" fmla="*/ 3693012 w 5094349"/>
              <a:gd name="connsiteY0" fmla="*/ 3075209 h 7893125"/>
              <a:gd name="connsiteX1" fmla="*/ 3691273 w 5094349"/>
              <a:gd name="connsiteY1" fmla="*/ 3074371 h 7893125"/>
              <a:gd name="connsiteX2" fmla="*/ 3693012 w 5094349"/>
              <a:gd name="connsiteY2" fmla="*/ 3075209 h 7893125"/>
              <a:gd name="connsiteX3" fmla="*/ 2553600 w 5094349"/>
              <a:gd name="connsiteY3" fmla="*/ 0 h 7893125"/>
              <a:gd name="connsiteX4" fmla="*/ 2977155 w 5094349"/>
              <a:gd name="connsiteY4" fmla="*/ 245272 h 7893125"/>
              <a:gd name="connsiteX5" fmla="*/ 3897878 w 5094349"/>
              <a:gd name="connsiteY5" fmla="*/ 1857069 h 7893125"/>
              <a:gd name="connsiteX6" fmla="*/ 4636325 w 5094349"/>
              <a:gd name="connsiteY6" fmla="*/ 3132489 h 7893125"/>
              <a:gd name="connsiteX7" fmla="*/ 4678383 w 5094349"/>
              <a:gd name="connsiteY7" fmla="*/ 3225917 h 7893125"/>
              <a:gd name="connsiteX8" fmla="*/ 4678389 w 5094349"/>
              <a:gd name="connsiteY8" fmla="*/ 3225928 h 7893125"/>
              <a:gd name="connsiteX9" fmla="*/ 4567387 w 5094349"/>
              <a:gd name="connsiteY9" fmla="*/ 3719394 h 7893125"/>
              <a:gd name="connsiteX10" fmla="*/ 4529814 w 5094349"/>
              <a:gd name="connsiteY10" fmla="*/ 3750235 h 7893125"/>
              <a:gd name="connsiteX11" fmla="*/ 4659332 w 5094349"/>
              <a:gd name="connsiteY11" fmla="*/ 3923368 h 7893125"/>
              <a:gd name="connsiteX12" fmla="*/ 5094349 w 5094349"/>
              <a:gd name="connsiteY12" fmla="*/ 5346955 h 7893125"/>
              <a:gd name="connsiteX13" fmla="*/ 2547175 w 5094349"/>
              <a:gd name="connsiteY13" fmla="*/ 7893125 h 7893125"/>
              <a:gd name="connsiteX14" fmla="*/ 0 w 5094349"/>
              <a:gd name="connsiteY14" fmla="*/ 5346955 h 7893125"/>
              <a:gd name="connsiteX15" fmla="*/ 435018 w 5094349"/>
              <a:gd name="connsiteY15" fmla="*/ 3923368 h 7893125"/>
              <a:gd name="connsiteX16" fmla="*/ 568890 w 5094349"/>
              <a:gd name="connsiteY16" fmla="*/ 3744414 h 7893125"/>
              <a:gd name="connsiteX17" fmla="*/ 559972 w 5094349"/>
              <a:gd name="connsiteY17" fmla="*/ 3736953 h 7893125"/>
              <a:gd name="connsiteX18" fmla="*/ 472045 w 5094349"/>
              <a:gd name="connsiteY18" fmla="*/ 3132489 h 7893125"/>
              <a:gd name="connsiteX19" fmla="*/ 1201144 w 5094349"/>
              <a:gd name="connsiteY19" fmla="*/ 1857069 h 7893125"/>
              <a:gd name="connsiteX20" fmla="*/ 2126539 w 5094349"/>
              <a:gd name="connsiteY20" fmla="*/ 245272 h 7893125"/>
              <a:gd name="connsiteX21" fmla="*/ 2553600 w 5094349"/>
              <a:gd name="connsiteY21" fmla="*/ 0 h 7893125"/>
              <a:gd name="connsiteX0" fmla="*/ 2553600 w 5094349"/>
              <a:gd name="connsiteY0" fmla="*/ 0 h 7893125"/>
              <a:gd name="connsiteX1" fmla="*/ 2977155 w 5094349"/>
              <a:gd name="connsiteY1" fmla="*/ 245272 h 7893125"/>
              <a:gd name="connsiteX2" fmla="*/ 3897878 w 5094349"/>
              <a:gd name="connsiteY2" fmla="*/ 1857069 h 7893125"/>
              <a:gd name="connsiteX3" fmla="*/ 4636325 w 5094349"/>
              <a:gd name="connsiteY3" fmla="*/ 3132489 h 7893125"/>
              <a:gd name="connsiteX4" fmla="*/ 4678383 w 5094349"/>
              <a:gd name="connsiteY4" fmla="*/ 3225917 h 7893125"/>
              <a:gd name="connsiteX5" fmla="*/ 4678389 w 5094349"/>
              <a:gd name="connsiteY5" fmla="*/ 3225928 h 7893125"/>
              <a:gd name="connsiteX6" fmla="*/ 4567387 w 5094349"/>
              <a:gd name="connsiteY6" fmla="*/ 3719394 h 7893125"/>
              <a:gd name="connsiteX7" fmla="*/ 4529814 w 5094349"/>
              <a:gd name="connsiteY7" fmla="*/ 3750235 h 7893125"/>
              <a:gd name="connsiteX8" fmla="*/ 4659332 w 5094349"/>
              <a:gd name="connsiteY8" fmla="*/ 3923368 h 7893125"/>
              <a:gd name="connsiteX9" fmla="*/ 5094349 w 5094349"/>
              <a:gd name="connsiteY9" fmla="*/ 5346955 h 7893125"/>
              <a:gd name="connsiteX10" fmla="*/ 2547175 w 5094349"/>
              <a:gd name="connsiteY10" fmla="*/ 7893125 h 7893125"/>
              <a:gd name="connsiteX11" fmla="*/ 0 w 5094349"/>
              <a:gd name="connsiteY11" fmla="*/ 5346955 h 7893125"/>
              <a:gd name="connsiteX12" fmla="*/ 435018 w 5094349"/>
              <a:gd name="connsiteY12" fmla="*/ 3923368 h 7893125"/>
              <a:gd name="connsiteX13" fmla="*/ 568890 w 5094349"/>
              <a:gd name="connsiteY13" fmla="*/ 3744414 h 7893125"/>
              <a:gd name="connsiteX14" fmla="*/ 559972 w 5094349"/>
              <a:gd name="connsiteY14" fmla="*/ 3736953 h 7893125"/>
              <a:gd name="connsiteX15" fmla="*/ 472045 w 5094349"/>
              <a:gd name="connsiteY15" fmla="*/ 3132489 h 7893125"/>
              <a:gd name="connsiteX16" fmla="*/ 1201144 w 5094349"/>
              <a:gd name="connsiteY16" fmla="*/ 1857069 h 7893125"/>
              <a:gd name="connsiteX17" fmla="*/ 2126539 w 5094349"/>
              <a:gd name="connsiteY17" fmla="*/ 245272 h 7893125"/>
              <a:gd name="connsiteX18" fmla="*/ 2553600 w 5094349"/>
              <a:gd name="connsiteY18" fmla="*/ 0 h 78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4349" h="7893125">
                <a:moveTo>
                  <a:pt x="2553600" y="0"/>
                </a:moveTo>
                <a:cubicBezTo>
                  <a:pt x="2718933" y="0"/>
                  <a:pt x="2883681" y="81757"/>
                  <a:pt x="2977155" y="245272"/>
                </a:cubicBezTo>
                <a:lnTo>
                  <a:pt x="3897878" y="1857069"/>
                </a:lnTo>
                <a:lnTo>
                  <a:pt x="4636325" y="3132489"/>
                </a:lnTo>
                <a:lnTo>
                  <a:pt x="4678383" y="3225917"/>
                </a:lnTo>
                <a:cubicBezTo>
                  <a:pt x="4678385" y="3225921"/>
                  <a:pt x="4678387" y="3225924"/>
                  <a:pt x="4678389" y="3225928"/>
                </a:cubicBezTo>
                <a:cubicBezTo>
                  <a:pt x="4739147" y="3408131"/>
                  <a:pt x="4685399" y="3593837"/>
                  <a:pt x="4567387" y="3719394"/>
                </a:cubicBezTo>
                <a:lnTo>
                  <a:pt x="4529814" y="3750235"/>
                </a:lnTo>
                <a:lnTo>
                  <a:pt x="4659332" y="3923368"/>
                </a:lnTo>
                <a:cubicBezTo>
                  <a:pt x="4933979" y="4329739"/>
                  <a:pt x="5094349" y="4819626"/>
                  <a:pt x="5094349" y="5346955"/>
                </a:cubicBezTo>
                <a:cubicBezTo>
                  <a:pt x="5094349" y="6753166"/>
                  <a:pt x="3953940" y="7893125"/>
                  <a:pt x="2547175" y="7893125"/>
                </a:cubicBezTo>
                <a:cubicBezTo>
                  <a:pt x="1140409" y="7893125"/>
                  <a:pt x="0" y="6753166"/>
                  <a:pt x="0" y="5346955"/>
                </a:cubicBezTo>
                <a:cubicBezTo>
                  <a:pt x="0" y="4819626"/>
                  <a:pt x="160370" y="4329739"/>
                  <a:pt x="435018" y="3923368"/>
                </a:cubicBezTo>
                <a:lnTo>
                  <a:pt x="568890" y="3744414"/>
                </a:lnTo>
                <a:lnTo>
                  <a:pt x="559972" y="3736953"/>
                </a:lnTo>
                <a:cubicBezTo>
                  <a:pt x="408293" y="3590898"/>
                  <a:pt x="348483" y="3350607"/>
                  <a:pt x="472045" y="3132489"/>
                </a:cubicBezTo>
                <a:lnTo>
                  <a:pt x="1201144" y="1857069"/>
                </a:lnTo>
                <a:lnTo>
                  <a:pt x="2126539" y="245272"/>
                </a:lnTo>
                <a:cubicBezTo>
                  <a:pt x="2222350" y="81757"/>
                  <a:pt x="2388267" y="0"/>
                  <a:pt x="2553600" y="0"/>
                </a:cubicBezTo>
                <a:close/>
              </a:path>
            </a:pathLst>
          </a:custGeom>
          <a:solidFill>
            <a:srgbClr val="C58D2F"/>
          </a:solidFill>
          <a:ln w="133350" cap="flat">
            <a:solidFill>
              <a:schemeClr val="bg1"/>
            </a:solidFill>
            <a:prstDash val="solid"/>
            <a:miter/>
          </a:ln>
        </p:spPr>
        <p:txBody>
          <a:bodyPr wrap="square" rtlCol="0" anchor="ctr">
            <a:noAutofit/>
          </a:bodyPr>
          <a:lstStyle/>
          <a:p>
            <a:endParaRPr lang="en-US"/>
          </a:p>
        </p:txBody>
      </p:sp>
      <p:grpSp>
        <p:nvGrpSpPr>
          <p:cNvPr id="34" name="Graphic 22">
            <a:extLst>
              <a:ext uri="{FF2B5EF4-FFF2-40B4-BE49-F238E27FC236}">
                <a16:creationId xmlns:a16="http://schemas.microsoft.com/office/drawing/2014/main" id="{1F9FFD20-AACB-07E5-EFEF-0518A8C652DB}"/>
              </a:ext>
            </a:extLst>
          </p:cNvPr>
          <p:cNvGrpSpPr/>
          <p:nvPr/>
        </p:nvGrpSpPr>
        <p:grpSpPr>
          <a:xfrm>
            <a:off x="-936437" y="2086491"/>
            <a:ext cx="5094348" cy="7893124"/>
            <a:chOff x="2418016" y="2651005"/>
            <a:chExt cx="3173971" cy="4917714"/>
          </a:xfrm>
        </p:grpSpPr>
        <p:sp>
          <p:nvSpPr>
            <p:cNvPr id="35" name="Freeform 34">
              <a:extLst>
                <a:ext uri="{FF2B5EF4-FFF2-40B4-BE49-F238E27FC236}">
                  <a16:creationId xmlns:a16="http://schemas.microsoft.com/office/drawing/2014/main" id="{FBFDDBD8-813F-4066-C744-ABBA566B1786}"/>
                </a:ext>
              </a:extLst>
            </p:cNvPr>
            <p:cNvSpPr/>
            <p:nvPr/>
          </p:nvSpPr>
          <p:spPr>
            <a:xfrm>
              <a:off x="3949676" y="4261335"/>
              <a:ext cx="1398859" cy="803030"/>
            </a:xfrm>
            <a:custGeom>
              <a:avLst/>
              <a:gdLst>
                <a:gd name="connsiteX0" fmla="*/ 1022077 w 1398859"/>
                <a:gd name="connsiteY0" fmla="*/ 11879 h 581278"/>
                <a:gd name="connsiteX1" fmla="*/ 0 w 1398859"/>
                <a:gd name="connsiteY1" fmla="*/ 302954 h 581278"/>
                <a:gd name="connsiteX2" fmla="*/ 148507 w 1398859"/>
                <a:gd name="connsiteY2" fmla="*/ 308775 h 581278"/>
                <a:gd name="connsiteX3" fmla="*/ 1004605 w 1398859"/>
                <a:gd name="connsiteY3" fmla="*/ 567832 h 581278"/>
                <a:gd name="connsiteX4" fmla="*/ 1383153 w 1398859"/>
                <a:gd name="connsiteY4" fmla="*/ 177792 h 581278"/>
                <a:gd name="connsiteX5" fmla="*/ 1022077 w 1398859"/>
                <a:gd name="connsiteY5" fmla="*/ 11879 h 581278"/>
                <a:gd name="connsiteX0" fmla="*/ 927126 w 1398859"/>
                <a:gd name="connsiteY0" fmla="*/ 4166 h 803030"/>
                <a:gd name="connsiteX1" fmla="*/ 0 w 1398859"/>
                <a:gd name="connsiteY1" fmla="*/ 524706 h 803030"/>
                <a:gd name="connsiteX2" fmla="*/ 148507 w 1398859"/>
                <a:gd name="connsiteY2" fmla="*/ 530527 h 803030"/>
                <a:gd name="connsiteX3" fmla="*/ 1004605 w 1398859"/>
                <a:gd name="connsiteY3" fmla="*/ 789584 h 803030"/>
                <a:gd name="connsiteX4" fmla="*/ 1383153 w 1398859"/>
                <a:gd name="connsiteY4" fmla="*/ 399544 h 803030"/>
                <a:gd name="connsiteX5" fmla="*/ 927126 w 1398859"/>
                <a:gd name="connsiteY5" fmla="*/ 4166 h 80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859" h="803030">
                  <a:moveTo>
                    <a:pt x="927126" y="4166"/>
                  </a:moveTo>
                  <a:cubicBezTo>
                    <a:pt x="586434" y="101191"/>
                    <a:pt x="340692" y="427681"/>
                    <a:pt x="0" y="524706"/>
                  </a:cubicBezTo>
                  <a:cubicBezTo>
                    <a:pt x="49502" y="515974"/>
                    <a:pt x="99005" y="515974"/>
                    <a:pt x="148507" y="530527"/>
                  </a:cubicBezTo>
                  <a:lnTo>
                    <a:pt x="1004605" y="789584"/>
                  </a:lnTo>
                  <a:cubicBezTo>
                    <a:pt x="1249205" y="862353"/>
                    <a:pt x="1458862" y="626582"/>
                    <a:pt x="1383153" y="399544"/>
                  </a:cubicBezTo>
                  <a:cubicBezTo>
                    <a:pt x="1322003" y="271470"/>
                    <a:pt x="1081457" y="-39496"/>
                    <a:pt x="927126" y="4166"/>
                  </a:cubicBezTo>
                  <a:close/>
                </a:path>
              </a:pathLst>
            </a:custGeom>
            <a:solidFill>
              <a:srgbClr val="C58D30"/>
            </a:solidFill>
            <a:ln w="291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3CA3F9D-835F-3994-C20C-DF6AE53D1E79}"/>
                </a:ext>
              </a:extLst>
            </p:cNvPr>
            <p:cNvSpPr/>
            <p:nvPr/>
          </p:nvSpPr>
          <p:spPr>
            <a:xfrm>
              <a:off x="2418016" y="4396001"/>
              <a:ext cx="3173971" cy="3172718"/>
            </a:xfrm>
            <a:custGeom>
              <a:avLst/>
              <a:gdLst>
                <a:gd name="connsiteX0" fmla="*/ 3173972 w 3173971"/>
                <a:gd name="connsiteY0" fmla="*/ 1586359 h 3172718"/>
                <a:gd name="connsiteX1" fmla="*/ 1586986 w 3173971"/>
                <a:gd name="connsiteY1" fmla="*/ 3172719 h 3172718"/>
                <a:gd name="connsiteX2" fmla="*/ 0 w 3173971"/>
                <a:gd name="connsiteY2" fmla="*/ 1586359 h 3172718"/>
                <a:gd name="connsiteX3" fmla="*/ 1586986 w 3173971"/>
                <a:gd name="connsiteY3" fmla="*/ 0 h 3172718"/>
                <a:gd name="connsiteX4" fmla="*/ 3173972 w 3173971"/>
                <a:gd name="connsiteY4" fmla="*/ 1586359 h 317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971" h="3172718">
                  <a:moveTo>
                    <a:pt x="3173972" y="1586359"/>
                  </a:moveTo>
                  <a:cubicBezTo>
                    <a:pt x="3173972" y="2462481"/>
                    <a:pt x="2463454" y="3172719"/>
                    <a:pt x="1586986" y="3172719"/>
                  </a:cubicBezTo>
                  <a:cubicBezTo>
                    <a:pt x="710518" y="3172719"/>
                    <a:pt x="0" y="2462481"/>
                    <a:pt x="0" y="1586359"/>
                  </a:cubicBezTo>
                  <a:cubicBezTo>
                    <a:pt x="0" y="710237"/>
                    <a:pt x="710518" y="0"/>
                    <a:pt x="1586986" y="0"/>
                  </a:cubicBezTo>
                  <a:cubicBezTo>
                    <a:pt x="2463454" y="0"/>
                    <a:pt x="3173972" y="710237"/>
                    <a:pt x="3173972" y="1586359"/>
                  </a:cubicBezTo>
                  <a:close/>
                </a:path>
              </a:pathLst>
            </a:custGeom>
            <a:solidFill>
              <a:schemeClr val="accent1"/>
            </a:solidFill>
            <a:ln w="2910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04E9CE-DCE9-F92E-EA96-9E358A75AD42}"/>
                </a:ext>
              </a:extLst>
            </p:cNvPr>
            <p:cNvSpPr/>
            <p:nvPr/>
          </p:nvSpPr>
          <p:spPr>
            <a:xfrm>
              <a:off x="2670699" y="2651005"/>
              <a:ext cx="2662128" cy="2413212"/>
            </a:xfrm>
            <a:custGeom>
              <a:avLst/>
              <a:gdLst>
                <a:gd name="connsiteX0" fmla="*/ 2662129 w 2662128"/>
                <a:gd name="connsiteY0" fmla="*/ 2009874 h 2413212"/>
                <a:gd name="connsiteX1" fmla="*/ 2635922 w 2662128"/>
                <a:gd name="connsiteY1" fmla="*/ 1951659 h 2413212"/>
                <a:gd name="connsiteX2" fmla="*/ 2175842 w 2662128"/>
                <a:gd name="connsiteY2" fmla="*/ 1157024 h 2413212"/>
                <a:gd name="connsiteX3" fmla="*/ 1602197 w 2662128"/>
                <a:gd name="connsiteY3" fmla="*/ 152814 h 2413212"/>
                <a:gd name="connsiteX4" fmla="*/ 1072231 w 2662128"/>
                <a:gd name="connsiteY4" fmla="*/ 152814 h 2413212"/>
                <a:gd name="connsiteX5" fmla="*/ 495675 w 2662128"/>
                <a:gd name="connsiteY5" fmla="*/ 1157024 h 2413212"/>
                <a:gd name="connsiteX6" fmla="*/ 41419 w 2662128"/>
                <a:gd name="connsiteY6" fmla="*/ 1951659 h 2413212"/>
                <a:gd name="connsiteX7" fmla="*/ 393759 w 2662128"/>
                <a:gd name="connsiteY7" fmla="*/ 2399914 h 2413212"/>
                <a:gd name="connsiteX8" fmla="*/ 1249857 w 2662128"/>
                <a:gd name="connsiteY8" fmla="*/ 2140858 h 2413212"/>
                <a:gd name="connsiteX9" fmla="*/ 1276064 w 2662128"/>
                <a:gd name="connsiteY9" fmla="*/ 2135036 h 2413212"/>
                <a:gd name="connsiteX10" fmla="*/ 2298141 w 2662128"/>
                <a:gd name="connsiteY10" fmla="*/ 1843961 h 2413212"/>
                <a:gd name="connsiteX11" fmla="*/ 2662129 w 2662128"/>
                <a:gd name="connsiteY11" fmla="*/ 2009874 h 24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2128" h="2413212">
                  <a:moveTo>
                    <a:pt x="2662129" y="2009874"/>
                  </a:moveTo>
                  <a:cubicBezTo>
                    <a:pt x="2656305" y="1989498"/>
                    <a:pt x="2647569" y="1972034"/>
                    <a:pt x="2635922" y="1951659"/>
                  </a:cubicBezTo>
                  <a:lnTo>
                    <a:pt x="2175842" y="1157024"/>
                  </a:lnTo>
                  <a:lnTo>
                    <a:pt x="1602197" y="152814"/>
                  </a:lnTo>
                  <a:cubicBezTo>
                    <a:pt x="1485721" y="-50938"/>
                    <a:pt x="1191619" y="-50938"/>
                    <a:pt x="1072231" y="152814"/>
                  </a:cubicBezTo>
                  <a:lnTo>
                    <a:pt x="495675" y="1157024"/>
                  </a:lnTo>
                  <a:lnTo>
                    <a:pt x="41419" y="1951659"/>
                  </a:lnTo>
                  <a:cubicBezTo>
                    <a:pt x="-95441" y="2193251"/>
                    <a:pt x="128776" y="2478505"/>
                    <a:pt x="393759" y="2399914"/>
                  </a:cubicBezTo>
                  <a:lnTo>
                    <a:pt x="1249857" y="2140858"/>
                  </a:lnTo>
                  <a:cubicBezTo>
                    <a:pt x="1258593" y="2137947"/>
                    <a:pt x="1267329" y="2135036"/>
                    <a:pt x="1276064" y="2135036"/>
                  </a:cubicBezTo>
                  <a:lnTo>
                    <a:pt x="2298141" y="1843961"/>
                  </a:lnTo>
                  <a:cubicBezTo>
                    <a:pt x="2455384" y="1800300"/>
                    <a:pt x="2600979" y="1881801"/>
                    <a:pt x="2662129" y="2009874"/>
                  </a:cubicBezTo>
                  <a:close/>
                </a:path>
              </a:pathLst>
            </a:custGeom>
            <a:solidFill>
              <a:schemeClr val="accent3"/>
            </a:solidFill>
            <a:ln w="29109" cap="flat">
              <a:noFill/>
              <a:prstDash val="solid"/>
              <a:miter/>
            </a:ln>
          </p:spPr>
          <p:txBody>
            <a:bodyPr rtlCol="0" anchor="ctr"/>
            <a:lstStyle/>
            <a:p>
              <a:endParaRPr lang="en-US"/>
            </a:p>
          </p:txBody>
        </p:sp>
      </p:grpSp>
      <p:pic>
        <p:nvPicPr>
          <p:cNvPr id="38" name="Graphic 37">
            <a:extLst>
              <a:ext uri="{FF2B5EF4-FFF2-40B4-BE49-F238E27FC236}">
                <a16:creationId xmlns:a16="http://schemas.microsoft.com/office/drawing/2014/main" id="{558DC8F3-8971-9042-13B2-158033E003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138" y="2737193"/>
            <a:ext cx="2579198" cy="2579198"/>
          </a:xfrm>
          <a:prstGeom prst="rect">
            <a:avLst/>
          </a:prstGeom>
        </p:spPr>
      </p:pic>
    </p:spTree>
    <p:extLst>
      <p:ext uri="{BB962C8B-B14F-4D97-AF65-F5344CB8AC3E}">
        <p14:creationId xmlns:p14="http://schemas.microsoft.com/office/powerpoint/2010/main" val="148036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9903C4-EAC9-DDBE-DB76-E615391D7A31}"/>
              </a:ext>
            </a:extLst>
          </p:cNvPr>
          <p:cNvSpPr>
            <a:spLocks noGrp="1"/>
          </p:cNvSpPr>
          <p:nvPr>
            <p:ph type="body" sz="quarter" idx="13"/>
          </p:nvPr>
        </p:nvSpPr>
        <p:spPr>
          <a:xfrm>
            <a:off x="488154" y="1713996"/>
            <a:ext cx="4096443" cy="96405"/>
          </a:xfrm>
        </p:spPr>
        <p:txBody>
          <a:bodyPr>
            <a:normAutofit fontScale="25000" lnSpcReduction="20000"/>
          </a:bodyPr>
          <a:lstStyle/>
          <a:p>
            <a:endParaRPr lang="en-US"/>
          </a:p>
        </p:txBody>
      </p:sp>
      <p:sp>
        <p:nvSpPr>
          <p:cNvPr id="7" name="Freeform 6">
            <a:extLst>
              <a:ext uri="{FF2B5EF4-FFF2-40B4-BE49-F238E27FC236}">
                <a16:creationId xmlns:a16="http://schemas.microsoft.com/office/drawing/2014/main" id="{6314E01D-28A8-7B3A-76EF-026B269655BC}"/>
              </a:ext>
            </a:extLst>
          </p:cNvPr>
          <p:cNvSpPr/>
          <p:nvPr/>
        </p:nvSpPr>
        <p:spPr>
          <a:xfrm flipH="1">
            <a:off x="1721119" y="0"/>
            <a:ext cx="10480766" cy="6858000"/>
          </a:xfrm>
          <a:custGeom>
            <a:avLst/>
            <a:gdLst>
              <a:gd name="connsiteX0" fmla="*/ 6778132 w 10480766"/>
              <a:gd name="connsiteY0" fmla="*/ 0 h 6858000"/>
              <a:gd name="connsiteX1" fmla="*/ 0 w 10480766"/>
              <a:gd name="connsiteY1" fmla="*/ 0 h 6858000"/>
              <a:gd name="connsiteX2" fmla="*/ 0 w 10480766"/>
              <a:gd name="connsiteY2" fmla="*/ 648492 h 6858000"/>
              <a:gd name="connsiteX3" fmla="*/ 0 w 10480766"/>
              <a:gd name="connsiteY3" fmla="*/ 3989308 h 6858000"/>
              <a:gd name="connsiteX4" fmla="*/ 0 w 10480766"/>
              <a:gd name="connsiteY4" fmla="*/ 6858000 h 6858000"/>
              <a:gd name="connsiteX5" fmla="*/ 10480766 w 1048076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0766" h="6858000">
                <a:moveTo>
                  <a:pt x="6778132" y="0"/>
                </a:moveTo>
                <a:lnTo>
                  <a:pt x="0" y="0"/>
                </a:lnTo>
                <a:lnTo>
                  <a:pt x="0" y="648492"/>
                </a:lnTo>
                <a:lnTo>
                  <a:pt x="0" y="3989308"/>
                </a:lnTo>
                <a:lnTo>
                  <a:pt x="0" y="6858000"/>
                </a:lnTo>
                <a:lnTo>
                  <a:pt x="10480766" y="68580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F4862FBE-E921-0ECA-9491-B0F0368988DC}"/>
              </a:ext>
            </a:extLst>
          </p:cNvPr>
          <p:cNvSpPr/>
          <p:nvPr/>
        </p:nvSpPr>
        <p:spPr>
          <a:xfrm flipH="1">
            <a:off x="3265533" y="648492"/>
            <a:ext cx="8926467" cy="3340816"/>
          </a:xfrm>
          <a:custGeom>
            <a:avLst/>
            <a:gdLst>
              <a:gd name="connsiteX0" fmla="*/ 7122760 w 8926467"/>
              <a:gd name="connsiteY0" fmla="*/ 0 h 3340816"/>
              <a:gd name="connsiteX1" fmla="*/ 0 w 8926467"/>
              <a:gd name="connsiteY1" fmla="*/ 0 h 3340816"/>
              <a:gd name="connsiteX2" fmla="*/ 0 w 8926467"/>
              <a:gd name="connsiteY2" fmla="*/ 3340816 h 3340816"/>
              <a:gd name="connsiteX3" fmla="*/ 8926467 w 8926467"/>
              <a:gd name="connsiteY3" fmla="*/ 3340816 h 3340816"/>
              <a:gd name="connsiteX4" fmla="*/ 7122760 w 8926467"/>
              <a:gd name="connsiteY4" fmla="*/ 0 h 334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467" h="3340816">
                <a:moveTo>
                  <a:pt x="7122760" y="0"/>
                </a:moveTo>
                <a:lnTo>
                  <a:pt x="0" y="0"/>
                </a:lnTo>
                <a:lnTo>
                  <a:pt x="0" y="3340816"/>
                </a:lnTo>
                <a:lnTo>
                  <a:pt x="8926467" y="3340816"/>
                </a:lnTo>
                <a:lnTo>
                  <a:pt x="7122760" y="0"/>
                </a:lnTo>
                <a:close/>
              </a:path>
            </a:pathLst>
          </a:cu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850E815D-5434-1BA3-D83B-7600BAB4BB8D}"/>
              </a:ext>
            </a:extLst>
          </p:cNvPr>
          <p:cNvSpPr/>
          <p:nvPr/>
        </p:nvSpPr>
        <p:spPr>
          <a:xfrm>
            <a:off x="-935769" y="2097377"/>
            <a:ext cx="5094349" cy="7893125"/>
          </a:xfrm>
          <a:custGeom>
            <a:avLst/>
            <a:gdLst>
              <a:gd name="connsiteX0" fmla="*/ 4187711 w 5094349"/>
              <a:gd name="connsiteY0" fmla="*/ 2942521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190804 w 5094349"/>
              <a:gd name="connsiteY0" fmla="*/ 2942530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098848 w 5094349"/>
              <a:gd name="connsiteY0" fmla="*/ 2959632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2553600 w 5094349"/>
              <a:gd name="connsiteY5" fmla="*/ 0 h 7893125"/>
              <a:gd name="connsiteX6" fmla="*/ 2977155 w 5094349"/>
              <a:gd name="connsiteY6" fmla="*/ 245272 h 7893125"/>
              <a:gd name="connsiteX7" fmla="*/ 3897878 w 5094349"/>
              <a:gd name="connsiteY7" fmla="*/ 1857069 h 7893125"/>
              <a:gd name="connsiteX8" fmla="*/ 4636325 w 5094349"/>
              <a:gd name="connsiteY8" fmla="*/ 3132489 h 7893125"/>
              <a:gd name="connsiteX9" fmla="*/ 4678383 w 5094349"/>
              <a:gd name="connsiteY9" fmla="*/ 3225917 h 7893125"/>
              <a:gd name="connsiteX10" fmla="*/ 4678389 w 5094349"/>
              <a:gd name="connsiteY10" fmla="*/ 3225928 h 7893125"/>
              <a:gd name="connsiteX11" fmla="*/ 4567387 w 5094349"/>
              <a:gd name="connsiteY11" fmla="*/ 3719394 h 7893125"/>
              <a:gd name="connsiteX12" fmla="*/ 4529814 w 5094349"/>
              <a:gd name="connsiteY12" fmla="*/ 3750235 h 7893125"/>
              <a:gd name="connsiteX13" fmla="*/ 4659332 w 5094349"/>
              <a:gd name="connsiteY13" fmla="*/ 3923368 h 7893125"/>
              <a:gd name="connsiteX14" fmla="*/ 5094349 w 5094349"/>
              <a:gd name="connsiteY14" fmla="*/ 5346955 h 7893125"/>
              <a:gd name="connsiteX15" fmla="*/ 2547175 w 5094349"/>
              <a:gd name="connsiteY15" fmla="*/ 7893125 h 7893125"/>
              <a:gd name="connsiteX16" fmla="*/ 0 w 5094349"/>
              <a:gd name="connsiteY16" fmla="*/ 5346955 h 7893125"/>
              <a:gd name="connsiteX17" fmla="*/ 435018 w 5094349"/>
              <a:gd name="connsiteY17" fmla="*/ 3923368 h 7893125"/>
              <a:gd name="connsiteX18" fmla="*/ 568890 w 5094349"/>
              <a:gd name="connsiteY18" fmla="*/ 3744414 h 7893125"/>
              <a:gd name="connsiteX19" fmla="*/ 559972 w 5094349"/>
              <a:gd name="connsiteY19" fmla="*/ 3736953 h 7893125"/>
              <a:gd name="connsiteX20" fmla="*/ 472045 w 5094349"/>
              <a:gd name="connsiteY20" fmla="*/ 3132489 h 7893125"/>
              <a:gd name="connsiteX21" fmla="*/ 1201144 w 5094349"/>
              <a:gd name="connsiteY21" fmla="*/ 1857069 h 7893125"/>
              <a:gd name="connsiteX22" fmla="*/ 2126539 w 5094349"/>
              <a:gd name="connsiteY22" fmla="*/ 245272 h 7893125"/>
              <a:gd name="connsiteX23" fmla="*/ 2553600 w 5094349"/>
              <a:gd name="connsiteY23" fmla="*/ 0 h 7893125"/>
              <a:gd name="connsiteX0" fmla="*/ 3693012 w 5094349"/>
              <a:gd name="connsiteY0" fmla="*/ 3075209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2553600 w 5094349"/>
              <a:gd name="connsiteY4" fmla="*/ 0 h 7893125"/>
              <a:gd name="connsiteX5" fmla="*/ 2977155 w 5094349"/>
              <a:gd name="connsiteY5" fmla="*/ 245272 h 7893125"/>
              <a:gd name="connsiteX6" fmla="*/ 3897878 w 5094349"/>
              <a:gd name="connsiteY6" fmla="*/ 1857069 h 7893125"/>
              <a:gd name="connsiteX7" fmla="*/ 4636325 w 5094349"/>
              <a:gd name="connsiteY7" fmla="*/ 3132489 h 7893125"/>
              <a:gd name="connsiteX8" fmla="*/ 4678383 w 5094349"/>
              <a:gd name="connsiteY8" fmla="*/ 3225917 h 7893125"/>
              <a:gd name="connsiteX9" fmla="*/ 4678389 w 5094349"/>
              <a:gd name="connsiteY9" fmla="*/ 3225928 h 7893125"/>
              <a:gd name="connsiteX10" fmla="*/ 4567387 w 5094349"/>
              <a:gd name="connsiteY10" fmla="*/ 3719394 h 7893125"/>
              <a:gd name="connsiteX11" fmla="*/ 4529814 w 5094349"/>
              <a:gd name="connsiteY11" fmla="*/ 3750235 h 7893125"/>
              <a:gd name="connsiteX12" fmla="*/ 4659332 w 5094349"/>
              <a:gd name="connsiteY12" fmla="*/ 3923368 h 7893125"/>
              <a:gd name="connsiteX13" fmla="*/ 5094349 w 5094349"/>
              <a:gd name="connsiteY13" fmla="*/ 5346955 h 7893125"/>
              <a:gd name="connsiteX14" fmla="*/ 2547175 w 5094349"/>
              <a:gd name="connsiteY14" fmla="*/ 7893125 h 7893125"/>
              <a:gd name="connsiteX15" fmla="*/ 0 w 5094349"/>
              <a:gd name="connsiteY15" fmla="*/ 5346955 h 7893125"/>
              <a:gd name="connsiteX16" fmla="*/ 435018 w 5094349"/>
              <a:gd name="connsiteY16" fmla="*/ 3923368 h 7893125"/>
              <a:gd name="connsiteX17" fmla="*/ 568890 w 5094349"/>
              <a:gd name="connsiteY17" fmla="*/ 3744414 h 7893125"/>
              <a:gd name="connsiteX18" fmla="*/ 559972 w 5094349"/>
              <a:gd name="connsiteY18" fmla="*/ 3736953 h 7893125"/>
              <a:gd name="connsiteX19" fmla="*/ 472045 w 5094349"/>
              <a:gd name="connsiteY19" fmla="*/ 3132489 h 7893125"/>
              <a:gd name="connsiteX20" fmla="*/ 1201144 w 5094349"/>
              <a:gd name="connsiteY20" fmla="*/ 1857069 h 7893125"/>
              <a:gd name="connsiteX21" fmla="*/ 2126539 w 5094349"/>
              <a:gd name="connsiteY21" fmla="*/ 245272 h 7893125"/>
              <a:gd name="connsiteX22" fmla="*/ 2553600 w 5094349"/>
              <a:gd name="connsiteY22" fmla="*/ 0 h 7893125"/>
              <a:gd name="connsiteX0" fmla="*/ 3693012 w 5094349"/>
              <a:gd name="connsiteY0" fmla="*/ 3075209 h 7893125"/>
              <a:gd name="connsiteX1" fmla="*/ 3691273 w 5094349"/>
              <a:gd name="connsiteY1" fmla="*/ 3074371 h 7893125"/>
              <a:gd name="connsiteX2" fmla="*/ 3693012 w 5094349"/>
              <a:gd name="connsiteY2" fmla="*/ 3075209 h 7893125"/>
              <a:gd name="connsiteX3" fmla="*/ 2553600 w 5094349"/>
              <a:gd name="connsiteY3" fmla="*/ 0 h 7893125"/>
              <a:gd name="connsiteX4" fmla="*/ 2977155 w 5094349"/>
              <a:gd name="connsiteY4" fmla="*/ 245272 h 7893125"/>
              <a:gd name="connsiteX5" fmla="*/ 3897878 w 5094349"/>
              <a:gd name="connsiteY5" fmla="*/ 1857069 h 7893125"/>
              <a:gd name="connsiteX6" fmla="*/ 4636325 w 5094349"/>
              <a:gd name="connsiteY6" fmla="*/ 3132489 h 7893125"/>
              <a:gd name="connsiteX7" fmla="*/ 4678383 w 5094349"/>
              <a:gd name="connsiteY7" fmla="*/ 3225917 h 7893125"/>
              <a:gd name="connsiteX8" fmla="*/ 4678389 w 5094349"/>
              <a:gd name="connsiteY8" fmla="*/ 3225928 h 7893125"/>
              <a:gd name="connsiteX9" fmla="*/ 4567387 w 5094349"/>
              <a:gd name="connsiteY9" fmla="*/ 3719394 h 7893125"/>
              <a:gd name="connsiteX10" fmla="*/ 4529814 w 5094349"/>
              <a:gd name="connsiteY10" fmla="*/ 3750235 h 7893125"/>
              <a:gd name="connsiteX11" fmla="*/ 4659332 w 5094349"/>
              <a:gd name="connsiteY11" fmla="*/ 3923368 h 7893125"/>
              <a:gd name="connsiteX12" fmla="*/ 5094349 w 5094349"/>
              <a:gd name="connsiteY12" fmla="*/ 5346955 h 7893125"/>
              <a:gd name="connsiteX13" fmla="*/ 2547175 w 5094349"/>
              <a:gd name="connsiteY13" fmla="*/ 7893125 h 7893125"/>
              <a:gd name="connsiteX14" fmla="*/ 0 w 5094349"/>
              <a:gd name="connsiteY14" fmla="*/ 5346955 h 7893125"/>
              <a:gd name="connsiteX15" fmla="*/ 435018 w 5094349"/>
              <a:gd name="connsiteY15" fmla="*/ 3923368 h 7893125"/>
              <a:gd name="connsiteX16" fmla="*/ 568890 w 5094349"/>
              <a:gd name="connsiteY16" fmla="*/ 3744414 h 7893125"/>
              <a:gd name="connsiteX17" fmla="*/ 559972 w 5094349"/>
              <a:gd name="connsiteY17" fmla="*/ 3736953 h 7893125"/>
              <a:gd name="connsiteX18" fmla="*/ 472045 w 5094349"/>
              <a:gd name="connsiteY18" fmla="*/ 3132489 h 7893125"/>
              <a:gd name="connsiteX19" fmla="*/ 1201144 w 5094349"/>
              <a:gd name="connsiteY19" fmla="*/ 1857069 h 7893125"/>
              <a:gd name="connsiteX20" fmla="*/ 2126539 w 5094349"/>
              <a:gd name="connsiteY20" fmla="*/ 245272 h 7893125"/>
              <a:gd name="connsiteX21" fmla="*/ 2553600 w 5094349"/>
              <a:gd name="connsiteY21" fmla="*/ 0 h 7893125"/>
              <a:gd name="connsiteX0" fmla="*/ 2553600 w 5094349"/>
              <a:gd name="connsiteY0" fmla="*/ 0 h 7893125"/>
              <a:gd name="connsiteX1" fmla="*/ 2977155 w 5094349"/>
              <a:gd name="connsiteY1" fmla="*/ 245272 h 7893125"/>
              <a:gd name="connsiteX2" fmla="*/ 3897878 w 5094349"/>
              <a:gd name="connsiteY2" fmla="*/ 1857069 h 7893125"/>
              <a:gd name="connsiteX3" fmla="*/ 4636325 w 5094349"/>
              <a:gd name="connsiteY3" fmla="*/ 3132489 h 7893125"/>
              <a:gd name="connsiteX4" fmla="*/ 4678383 w 5094349"/>
              <a:gd name="connsiteY4" fmla="*/ 3225917 h 7893125"/>
              <a:gd name="connsiteX5" fmla="*/ 4678389 w 5094349"/>
              <a:gd name="connsiteY5" fmla="*/ 3225928 h 7893125"/>
              <a:gd name="connsiteX6" fmla="*/ 4567387 w 5094349"/>
              <a:gd name="connsiteY6" fmla="*/ 3719394 h 7893125"/>
              <a:gd name="connsiteX7" fmla="*/ 4529814 w 5094349"/>
              <a:gd name="connsiteY7" fmla="*/ 3750235 h 7893125"/>
              <a:gd name="connsiteX8" fmla="*/ 4659332 w 5094349"/>
              <a:gd name="connsiteY8" fmla="*/ 3923368 h 7893125"/>
              <a:gd name="connsiteX9" fmla="*/ 5094349 w 5094349"/>
              <a:gd name="connsiteY9" fmla="*/ 5346955 h 7893125"/>
              <a:gd name="connsiteX10" fmla="*/ 2547175 w 5094349"/>
              <a:gd name="connsiteY10" fmla="*/ 7893125 h 7893125"/>
              <a:gd name="connsiteX11" fmla="*/ 0 w 5094349"/>
              <a:gd name="connsiteY11" fmla="*/ 5346955 h 7893125"/>
              <a:gd name="connsiteX12" fmla="*/ 435018 w 5094349"/>
              <a:gd name="connsiteY12" fmla="*/ 3923368 h 7893125"/>
              <a:gd name="connsiteX13" fmla="*/ 568890 w 5094349"/>
              <a:gd name="connsiteY13" fmla="*/ 3744414 h 7893125"/>
              <a:gd name="connsiteX14" fmla="*/ 559972 w 5094349"/>
              <a:gd name="connsiteY14" fmla="*/ 3736953 h 7893125"/>
              <a:gd name="connsiteX15" fmla="*/ 472045 w 5094349"/>
              <a:gd name="connsiteY15" fmla="*/ 3132489 h 7893125"/>
              <a:gd name="connsiteX16" fmla="*/ 1201144 w 5094349"/>
              <a:gd name="connsiteY16" fmla="*/ 1857069 h 7893125"/>
              <a:gd name="connsiteX17" fmla="*/ 2126539 w 5094349"/>
              <a:gd name="connsiteY17" fmla="*/ 245272 h 7893125"/>
              <a:gd name="connsiteX18" fmla="*/ 2553600 w 5094349"/>
              <a:gd name="connsiteY18" fmla="*/ 0 h 78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4349" h="7893125">
                <a:moveTo>
                  <a:pt x="2553600" y="0"/>
                </a:moveTo>
                <a:cubicBezTo>
                  <a:pt x="2718933" y="0"/>
                  <a:pt x="2883681" y="81757"/>
                  <a:pt x="2977155" y="245272"/>
                </a:cubicBezTo>
                <a:lnTo>
                  <a:pt x="3897878" y="1857069"/>
                </a:lnTo>
                <a:lnTo>
                  <a:pt x="4636325" y="3132489"/>
                </a:lnTo>
                <a:lnTo>
                  <a:pt x="4678383" y="3225917"/>
                </a:lnTo>
                <a:cubicBezTo>
                  <a:pt x="4678385" y="3225921"/>
                  <a:pt x="4678387" y="3225924"/>
                  <a:pt x="4678389" y="3225928"/>
                </a:cubicBezTo>
                <a:cubicBezTo>
                  <a:pt x="4739147" y="3408131"/>
                  <a:pt x="4685399" y="3593837"/>
                  <a:pt x="4567387" y="3719394"/>
                </a:cubicBezTo>
                <a:lnTo>
                  <a:pt x="4529814" y="3750235"/>
                </a:lnTo>
                <a:lnTo>
                  <a:pt x="4659332" y="3923368"/>
                </a:lnTo>
                <a:cubicBezTo>
                  <a:pt x="4933979" y="4329739"/>
                  <a:pt x="5094349" y="4819626"/>
                  <a:pt x="5094349" y="5346955"/>
                </a:cubicBezTo>
                <a:cubicBezTo>
                  <a:pt x="5094349" y="6753166"/>
                  <a:pt x="3953940" y="7893125"/>
                  <a:pt x="2547175" y="7893125"/>
                </a:cubicBezTo>
                <a:cubicBezTo>
                  <a:pt x="1140409" y="7893125"/>
                  <a:pt x="0" y="6753166"/>
                  <a:pt x="0" y="5346955"/>
                </a:cubicBezTo>
                <a:cubicBezTo>
                  <a:pt x="0" y="4819626"/>
                  <a:pt x="160370" y="4329739"/>
                  <a:pt x="435018" y="3923368"/>
                </a:cubicBezTo>
                <a:lnTo>
                  <a:pt x="568890" y="3744414"/>
                </a:lnTo>
                <a:lnTo>
                  <a:pt x="559972" y="3736953"/>
                </a:lnTo>
                <a:cubicBezTo>
                  <a:pt x="408293" y="3590898"/>
                  <a:pt x="348483" y="3350607"/>
                  <a:pt x="472045" y="3132489"/>
                </a:cubicBezTo>
                <a:lnTo>
                  <a:pt x="1201144" y="1857069"/>
                </a:lnTo>
                <a:lnTo>
                  <a:pt x="2126539" y="245272"/>
                </a:lnTo>
                <a:cubicBezTo>
                  <a:pt x="2222350" y="81757"/>
                  <a:pt x="2388267" y="0"/>
                  <a:pt x="2553600" y="0"/>
                </a:cubicBezTo>
                <a:close/>
              </a:path>
            </a:pathLst>
          </a:custGeom>
          <a:solidFill>
            <a:srgbClr val="6477A8"/>
          </a:solidFill>
          <a:ln w="133350" cap="flat">
            <a:solidFill>
              <a:schemeClr val="bg1"/>
            </a:solid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a:xfrm>
            <a:off x="380998" y="0"/>
            <a:ext cx="10191753" cy="1521620"/>
          </a:xfrm>
        </p:spPr>
        <p:txBody>
          <a:bodyPr>
            <a:normAutofit/>
          </a:bodyPr>
          <a:lstStyle/>
          <a:p>
            <a:r>
              <a:rPr lang="en-US"/>
              <a:t>moving to </a:t>
            </a:r>
            <a:br>
              <a:rPr lang="en-US"/>
            </a:br>
            <a:r>
              <a:rPr lang="en-US"/>
              <a:t>financial stability</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solidFill>
                  <a:schemeClr val="bg1"/>
                </a:solidFill>
              </a:rPr>
              <a:pPr/>
              <a:t>7</a:t>
            </a:fld>
            <a:endParaRPr lang="en-US">
              <a:solidFill>
                <a:schemeClr val="bg1"/>
              </a:solidFill>
            </a:endParaRPr>
          </a:p>
        </p:txBody>
      </p:sp>
      <p:grpSp>
        <p:nvGrpSpPr>
          <p:cNvPr id="41" name="Graphic 22">
            <a:extLst>
              <a:ext uri="{FF2B5EF4-FFF2-40B4-BE49-F238E27FC236}">
                <a16:creationId xmlns:a16="http://schemas.microsoft.com/office/drawing/2014/main" id="{9153A233-5A8E-2DA0-3B72-774D19C92063}"/>
              </a:ext>
            </a:extLst>
          </p:cNvPr>
          <p:cNvGrpSpPr/>
          <p:nvPr/>
        </p:nvGrpSpPr>
        <p:grpSpPr>
          <a:xfrm>
            <a:off x="-935769" y="2095431"/>
            <a:ext cx="5094348" cy="7893124"/>
            <a:chOff x="2418016" y="2651005"/>
            <a:chExt cx="3173971" cy="4917714"/>
          </a:xfrm>
        </p:grpSpPr>
        <p:sp>
          <p:nvSpPr>
            <p:cNvPr id="44" name="Freeform 43">
              <a:extLst>
                <a:ext uri="{FF2B5EF4-FFF2-40B4-BE49-F238E27FC236}">
                  <a16:creationId xmlns:a16="http://schemas.microsoft.com/office/drawing/2014/main" id="{6E86C29B-C4EE-3267-9683-95DB1C357E9C}"/>
                </a:ext>
              </a:extLst>
            </p:cNvPr>
            <p:cNvSpPr/>
            <p:nvPr/>
          </p:nvSpPr>
          <p:spPr>
            <a:xfrm>
              <a:off x="3949676" y="4296051"/>
              <a:ext cx="1398859" cy="768315"/>
            </a:xfrm>
            <a:custGeom>
              <a:avLst/>
              <a:gdLst>
                <a:gd name="connsiteX0" fmla="*/ 1022077 w 1398859"/>
                <a:gd name="connsiteY0" fmla="*/ 11879 h 581278"/>
                <a:gd name="connsiteX1" fmla="*/ 0 w 1398859"/>
                <a:gd name="connsiteY1" fmla="*/ 302954 h 581278"/>
                <a:gd name="connsiteX2" fmla="*/ 148507 w 1398859"/>
                <a:gd name="connsiteY2" fmla="*/ 308775 h 581278"/>
                <a:gd name="connsiteX3" fmla="*/ 1004605 w 1398859"/>
                <a:gd name="connsiteY3" fmla="*/ 567832 h 581278"/>
                <a:gd name="connsiteX4" fmla="*/ 1383153 w 1398859"/>
                <a:gd name="connsiteY4" fmla="*/ 177792 h 581278"/>
                <a:gd name="connsiteX5" fmla="*/ 1022077 w 1398859"/>
                <a:gd name="connsiteY5" fmla="*/ 11879 h 581278"/>
                <a:gd name="connsiteX0" fmla="*/ 911301 w 1398859"/>
                <a:gd name="connsiteY0" fmla="*/ 4585 h 771799"/>
                <a:gd name="connsiteX1" fmla="*/ 0 w 1398859"/>
                <a:gd name="connsiteY1" fmla="*/ 493475 h 771799"/>
                <a:gd name="connsiteX2" fmla="*/ 148507 w 1398859"/>
                <a:gd name="connsiteY2" fmla="*/ 499296 h 771799"/>
                <a:gd name="connsiteX3" fmla="*/ 1004605 w 1398859"/>
                <a:gd name="connsiteY3" fmla="*/ 758353 h 771799"/>
                <a:gd name="connsiteX4" fmla="*/ 1383153 w 1398859"/>
                <a:gd name="connsiteY4" fmla="*/ 368313 h 771799"/>
                <a:gd name="connsiteX5" fmla="*/ 911301 w 1398859"/>
                <a:gd name="connsiteY5" fmla="*/ 4585 h 771799"/>
                <a:gd name="connsiteX0" fmla="*/ 911301 w 1398859"/>
                <a:gd name="connsiteY0" fmla="*/ 1101 h 768315"/>
                <a:gd name="connsiteX1" fmla="*/ 0 w 1398859"/>
                <a:gd name="connsiteY1" fmla="*/ 489991 h 768315"/>
                <a:gd name="connsiteX2" fmla="*/ 148507 w 1398859"/>
                <a:gd name="connsiteY2" fmla="*/ 495812 h 768315"/>
                <a:gd name="connsiteX3" fmla="*/ 1004605 w 1398859"/>
                <a:gd name="connsiteY3" fmla="*/ 754869 h 768315"/>
                <a:gd name="connsiteX4" fmla="*/ 1383153 w 1398859"/>
                <a:gd name="connsiteY4" fmla="*/ 364829 h 768315"/>
                <a:gd name="connsiteX5" fmla="*/ 911301 w 1398859"/>
                <a:gd name="connsiteY5" fmla="*/ 1101 h 76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859" h="768315">
                  <a:moveTo>
                    <a:pt x="911301" y="1101"/>
                  </a:moveTo>
                  <a:cubicBezTo>
                    <a:pt x="570609" y="98126"/>
                    <a:pt x="340692" y="392966"/>
                    <a:pt x="0" y="489991"/>
                  </a:cubicBezTo>
                  <a:cubicBezTo>
                    <a:pt x="49502" y="481259"/>
                    <a:pt x="99005" y="481259"/>
                    <a:pt x="148507" y="495812"/>
                  </a:cubicBezTo>
                  <a:lnTo>
                    <a:pt x="1004605" y="754869"/>
                  </a:lnTo>
                  <a:cubicBezTo>
                    <a:pt x="1249205" y="827638"/>
                    <a:pt x="1458862" y="591867"/>
                    <a:pt x="1383153" y="364829"/>
                  </a:cubicBezTo>
                  <a:cubicBezTo>
                    <a:pt x="1322003" y="236755"/>
                    <a:pt x="1160583" y="-18823"/>
                    <a:pt x="911301" y="1101"/>
                  </a:cubicBezTo>
                  <a:close/>
                </a:path>
              </a:pathLst>
            </a:custGeom>
            <a:solidFill>
              <a:srgbClr val="6477A8"/>
            </a:solidFill>
            <a:ln w="2910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FD9310F-2ADB-1589-A2F1-99C47741057B}"/>
                </a:ext>
              </a:extLst>
            </p:cNvPr>
            <p:cNvSpPr/>
            <p:nvPr/>
          </p:nvSpPr>
          <p:spPr>
            <a:xfrm>
              <a:off x="2418016" y="4396001"/>
              <a:ext cx="3173971" cy="3172718"/>
            </a:xfrm>
            <a:custGeom>
              <a:avLst/>
              <a:gdLst>
                <a:gd name="connsiteX0" fmla="*/ 3173972 w 3173971"/>
                <a:gd name="connsiteY0" fmla="*/ 1586359 h 3172718"/>
                <a:gd name="connsiteX1" fmla="*/ 1586986 w 3173971"/>
                <a:gd name="connsiteY1" fmla="*/ 3172719 h 3172718"/>
                <a:gd name="connsiteX2" fmla="*/ 0 w 3173971"/>
                <a:gd name="connsiteY2" fmla="*/ 1586359 h 3172718"/>
                <a:gd name="connsiteX3" fmla="*/ 1586986 w 3173971"/>
                <a:gd name="connsiteY3" fmla="*/ 0 h 3172718"/>
                <a:gd name="connsiteX4" fmla="*/ 3173972 w 3173971"/>
                <a:gd name="connsiteY4" fmla="*/ 1586359 h 317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971" h="3172718">
                  <a:moveTo>
                    <a:pt x="3173972" y="1586359"/>
                  </a:moveTo>
                  <a:cubicBezTo>
                    <a:pt x="3173972" y="2462481"/>
                    <a:pt x="2463454" y="3172719"/>
                    <a:pt x="1586986" y="3172719"/>
                  </a:cubicBezTo>
                  <a:cubicBezTo>
                    <a:pt x="710518" y="3172719"/>
                    <a:pt x="0" y="2462481"/>
                    <a:pt x="0" y="1586359"/>
                  </a:cubicBezTo>
                  <a:cubicBezTo>
                    <a:pt x="0" y="710237"/>
                    <a:pt x="710518" y="0"/>
                    <a:pt x="1586986" y="0"/>
                  </a:cubicBezTo>
                  <a:cubicBezTo>
                    <a:pt x="2463454" y="0"/>
                    <a:pt x="3173972" y="710237"/>
                    <a:pt x="3173972" y="1586359"/>
                  </a:cubicBezTo>
                  <a:close/>
                </a:path>
              </a:pathLst>
            </a:custGeom>
            <a:solidFill>
              <a:schemeClr val="accent1"/>
            </a:solidFill>
            <a:ln w="2910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8C2249B-5DE3-E255-818A-F20C437C24E4}"/>
                </a:ext>
              </a:extLst>
            </p:cNvPr>
            <p:cNvSpPr/>
            <p:nvPr/>
          </p:nvSpPr>
          <p:spPr>
            <a:xfrm>
              <a:off x="2670699" y="2651005"/>
              <a:ext cx="2662128" cy="2413212"/>
            </a:xfrm>
            <a:custGeom>
              <a:avLst/>
              <a:gdLst>
                <a:gd name="connsiteX0" fmla="*/ 2662129 w 2662128"/>
                <a:gd name="connsiteY0" fmla="*/ 2009874 h 2413212"/>
                <a:gd name="connsiteX1" fmla="*/ 2635922 w 2662128"/>
                <a:gd name="connsiteY1" fmla="*/ 1951659 h 2413212"/>
                <a:gd name="connsiteX2" fmla="*/ 2175842 w 2662128"/>
                <a:gd name="connsiteY2" fmla="*/ 1157024 h 2413212"/>
                <a:gd name="connsiteX3" fmla="*/ 1602197 w 2662128"/>
                <a:gd name="connsiteY3" fmla="*/ 152814 h 2413212"/>
                <a:gd name="connsiteX4" fmla="*/ 1072231 w 2662128"/>
                <a:gd name="connsiteY4" fmla="*/ 152814 h 2413212"/>
                <a:gd name="connsiteX5" fmla="*/ 495675 w 2662128"/>
                <a:gd name="connsiteY5" fmla="*/ 1157024 h 2413212"/>
                <a:gd name="connsiteX6" fmla="*/ 41419 w 2662128"/>
                <a:gd name="connsiteY6" fmla="*/ 1951659 h 2413212"/>
                <a:gd name="connsiteX7" fmla="*/ 393759 w 2662128"/>
                <a:gd name="connsiteY7" fmla="*/ 2399914 h 2413212"/>
                <a:gd name="connsiteX8" fmla="*/ 1249857 w 2662128"/>
                <a:gd name="connsiteY8" fmla="*/ 2140858 h 2413212"/>
                <a:gd name="connsiteX9" fmla="*/ 1276064 w 2662128"/>
                <a:gd name="connsiteY9" fmla="*/ 2135036 h 2413212"/>
                <a:gd name="connsiteX10" fmla="*/ 2298141 w 2662128"/>
                <a:gd name="connsiteY10" fmla="*/ 1843961 h 2413212"/>
                <a:gd name="connsiteX11" fmla="*/ 2662129 w 2662128"/>
                <a:gd name="connsiteY11" fmla="*/ 2009874 h 24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2128" h="2413212">
                  <a:moveTo>
                    <a:pt x="2662129" y="2009874"/>
                  </a:moveTo>
                  <a:cubicBezTo>
                    <a:pt x="2656305" y="1989498"/>
                    <a:pt x="2647569" y="1972034"/>
                    <a:pt x="2635922" y="1951659"/>
                  </a:cubicBezTo>
                  <a:lnTo>
                    <a:pt x="2175842" y="1157024"/>
                  </a:lnTo>
                  <a:lnTo>
                    <a:pt x="1602197" y="152814"/>
                  </a:lnTo>
                  <a:cubicBezTo>
                    <a:pt x="1485721" y="-50938"/>
                    <a:pt x="1191619" y="-50938"/>
                    <a:pt x="1072231" y="152814"/>
                  </a:cubicBezTo>
                  <a:lnTo>
                    <a:pt x="495675" y="1157024"/>
                  </a:lnTo>
                  <a:lnTo>
                    <a:pt x="41419" y="1951659"/>
                  </a:lnTo>
                  <a:cubicBezTo>
                    <a:pt x="-95441" y="2193251"/>
                    <a:pt x="128776" y="2478505"/>
                    <a:pt x="393759" y="2399914"/>
                  </a:cubicBezTo>
                  <a:lnTo>
                    <a:pt x="1249857" y="2140858"/>
                  </a:lnTo>
                  <a:cubicBezTo>
                    <a:pt x="1258593" y="2137947"/>
                    <a:pt x="1267329" y="2135036"/>
                    <a:pt x="1276064" y="2135036"/>
                  </a:cubicBezTo>
                  <a:lnTo>
                    <a:pt x="2298141" y="1843961"/>
                  </a:lnTo>
                  <a:cubicBezTo>
                    <a:pt x="2455384" y="1800300"/>
                    <a:pt x="2600979" y="1881801"/>
                    <a:pt x="2662129" y="2009874"/>
                  </a:cubicBezTo>
                  <a:close/>
                </a:path>
              </a:pathLst>
            </a:custGeom>
            <a:solidFill>
              <a:schemeClr val="accent2"/>
            </a:solidFill>
            <a:ln w="29109" cap="flat">
              <a:noFill/>
              <a:prstDash val="solid"/>
              <a:miter/>
            </a:ln>
          </p:spPr>
          <p:txBody>
            <a:bodyPr rtlCol="0" anchor="ctr"/>
            <a:lstStyle/>
            <a:p>
              <a:endParaRPr lang="en-US"/>
            </a:p>
          </p:txBody>
        </p:sp>
      </p:grpSp>
      <p:pic>
        <p:nvPicPr>
          <p:cNvPr id="6" name="Graphic 5">
            <a:extLst>
              <a:ext uri="{FF2B5EF4-FFF2-40B4-BE49-F238E27FC236}">
                <a16:creationId xmlns:a16="http://schemas.microsoft.com/office/drawing/2014/main" id="{B671B8C4-6AE9-6D41-36DA-37B2374059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8348" y="2737193"/>
            <a:ext cx="2579197" cy="2579197"/>
          </a:xfrm>
          <a:prstGeom prst="rect">
            <a:avLst/>
          </a:prstGeom>
        </p:spPr>
      </p:pic>
      <p:sp>
        <p:nvSpPr>
          <p:cNvPr id="9" name="Content Placeholder 2">
            <a:extLst>
              <a:ext uri="{FF2B5EF4-FFF2-40B4-BE49-F238E27FC236}">
                <a16:creationId xmlns:a16="http://schemas.microsoft.com/office/drawing/2014/main" id="{A4D7FF65-4B24-57AE-41C8-678BA1B9E6A2}"/>
              </a:ext>
            </a:extLst>
          </p:cNvPr>
          <p:cNvSpPr txBox="1">
            <a:spLocks/>
          </p:cNvSpPr>
          <p:nvPr/>
        </p:nvSpPr>
        <p:spPr>
          <a:xfrm>
            <a:off x="5091463" y="1020197"/>
            <a:ext cx="1533909"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a:cs typeface="Arial"/>
              </a:rPr>
              <a:t>8,592</a:t>
            </a:r>
            <a:endParaRPr kumimoji="0" lang="en-US" sz="1800" b="0" i="0" u="none" strike="noStrike" kern="1200" cap="none" spc="0" normalizeH="0" baseline="0" noProof="0">
              <a:ln>
                <a:noFill/>
              </a:ln>
              <a:solidFill>
                <a:srgbClr val="005191"/>
              </a:solidFill>
              <a:effectLst/>
              <a:uLnTx/>
              <a:uFillTx/>
              <a:latin typeface="Arial" panose="020B0604020202020204"/>
              <a:ea typeface="+mn-ea"/>
              <a:cs typeface="+mn-cs"/>
            </a:endParaRPr>
          </a:p>
        </p:txBody>
      </p:sp>
      <p:sp>
        <p:nvSpPr>
          <p:cNvPr id="16" name="Content Placeholder 2">
            <a:extLst>
              <a:ext uri="{FF2B5EF4-FFF2-40B4-BE49-F238E27FC236}">
                <a16:creationId xmlns:a16="http://schemas.microsoft.com/office/drawing/2014/main" id="{4ACBCBC3-8003-0F7F-5B8E-C47A9ACE73D1}"/>
              </a:ext>
            </a:extLst>
          </p:cNvPr>
          <p:cNvSpPr txBox="1">
            <a:spLocks/>
          </p:cNvSpPr>
          <p:nvPr/>
        </p:nvSpPr>
        <p:spPr>
          <a:xfrm>
            <a:off x="6400800" y="1020196"/>
            <a:ext cx="4982499" cy="872010"/>
          </a:xfrm>
          <a:prstGeom prst="rect">
            <a:avLst/>
          </a:prstGeom>
        </p:spPr>
        <p:txBody>
          <a:bodyPr vert="horz" lIns="182880" tIns="45720" rIns="91440" bIns="155448"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1800" spc="0">
                <a:solidFill>
                  <a:srgbClr val="005191"/>
                </a:solidFill>
                <a:latin typeface="Arial" panose="020B0604020202020204"/>
                <a:cs typeface="+mn-cs"/>
              </a:rPr>
              <a:t>Low-income workers</a:t>
            </a: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 received free tax prep and a total of $</a:t>
            </a:r>
            <a:r>
              <a:rPr lang="en-US" sz="1800" spc="0">
                <a:solidFill>
                  <a:srgbClr val="005191"/>
                </a:solidFill>
                <a:latin typeface="Arial" panose="020B0604020202020204"/>
                <a:cs typeface="+mn-cs"/>
              </a:rPr>
              <a:t>12 million</a:t>
            </a: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 in refunds</a:t>
            </a:r>
            <a:r>
              <a:rPr lang="en-US" sz="1800" spc="0">
                <a:solidFill>
                  <a:srgbClr val="005191"/>
                </a:solidFill>
                <a:latin typeface="Arial" panose="020B0604020202020204"/>
                <a:cs typeface="+mn-cs"/>
              </a:rPr>
              <a:t>.*</a:t>
            </a:r>
            <a:endParaRPr kumimoji="0" lang="en-US" sz="1800" b="0" i="0" u="none" strike="noStrike" kern="1200" cap="none" spc="0" normalizeH="0" baseline="0" noProof="0">
              <a:ln>
                <a:noFill/>
              </a:ln>
              <a:solidFill>
                <a:srgbClr val="005191"/>
              </a:solidFill>
              <a:effectLst/>
              <a:uLnTx/>
              <a:uFillTx/>
              <a:latin typeface="Arial" panose="020B0604020202020204"/>
              <a:ea typeface="+mn-ea"/>
              <a:cs typeface="+mn-cs"/>
            </a:endParaRPr>
          </a:p>
        </p:txBody>
      </p:sp>
      <p:sp>
        <p:nvSpPr>
          <p:cNvPr id="25" name="Content Placeholder 2">
            <a:extLst>
              <a:ext uri="{FF2B5EF4-FFF2-40B4-BE49-F238E27FC236}">
                <a16:creationId xmlns:a16="http://schemas.microsoft.com/office/drawing/2014/main" id="{D4784C55-86C3-55C4-1B04-5B9BD3FF7458}"/>
              </a:ext>
            </a:extLst>
          </p:cNvPr>
          <p:cNvSpPr txBox="1">
            <a:spLocks/>
          </p:cNvSpPr>
          <p:nvPr/>
        </p:nvSpPr>
        <p:spPr>
          <a:xfrm>
            <a:off x="5043205" y="2966226"/>
            <a:ext cx="1533909"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pitchFamily="2" charset="77"/>
              </a:rPr>
              <a:t>4,073</a:t>
            </a:r>
          </a:p>
        </p:txBody>
      </p:sp>
      <p:sp>
        <p:nvSpPr>
          <p:cNvPr id="26" name="Content Placeholder 2">
            <a:extLst>
              <a:ext uri="{FF2B5EF4-FFF2-40B4-BE49-F238E27FC236}">
                <a16:creationId xmlns:a16="http://schemas.microsoft.com/office/drawing/2014/main" id="{6BB54124-76F4-7E0C-69CB-3ADC10FD0EA9}"/>
              </a:ext>
            </a:extLst>
          </p:cNvPr>
          <p:cNvSpPr txBox="1">
            <a:spLocks/>
          </p:cNvSpPr>
          <p:nvPr/>
        </p:nvSpPr>
        <p:spPr>
          <a:xfrm>
            <a:off x="6400800" y="3026393"/>
            <a:ext cx="4982499" cy="872010"/>
          </a:xfrm>
          <a:prstGeom prst="rect">
            <a:avLst/>
          </a:prstGeom>
        </p:spPr>
        <p:txBody>
          <a:bodyPr vert="horz" lIns="182880" tIns="45720" rIns="91440" bIns="155448"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People accessed benefits counseling and financial literacy programs.</a:t>
            </a:r>
          </a:p>
        </p:txBody>
      </p:sp>
      <p:sp>
        <p:nvSpPr>
          <p:cNvPr id="28" name="Content Placeholder 2">
            <a:extLst>
              <a:ext uri="{FF2B5EF4-FFF2-40B4-BE49-F238E27FC236}">
                <a16:creationId xmlns:a16="http://schemas.microsoft.com/office/drawing/2014/main" id="{C1330F72-5930-0ADE-12E1-F2E37BF0B4E6}"/>
              </a:ext>
            </a:extLst>
          </p:cNvPr>
          <p:cNvSpPr txBox="1">
            <a:spLocks/>
          </p:cNvSpPr>
          <p:nvPr/>
        </p:nvSpPr>
        <p:spPr>
          <a:xfrm>
            <a:off x="5082738" y="2018538"/>
            <a:ext cx="1533909"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pitchFamily="2" charset="77"/>
              </a:rPr>
              <a:t>6,388</a:t>
            </a:r>
          </a:p>
        </p:txBody>
      </p:sp>
      <p:sp>
        <p:nvSpPr>
          <p:cNvPr id="29" name="Content Placeholder 2">
            <a:extLst>
              <a:ext uri="{FF2B5EF4-FFF2-40B4-BE49-F238E27FC236}">
                <a16:creationId xmlns:a16="http://schemas.microsoft.com/office/drawing/2014/main" id="{3BBA04AF-D316-E02E-4FE0-EF9247082E1A}"/>
              </a:ext>
            </a:extLst>
          </p:cNvPr>
          <p:cNvSpPr txBox="1">
            <a:spLocks/>
          </p:cNvSpPr>
          <p:nvPr/>
        </p:nvSpPr>
        <p:spPr>
          <a:xfrm>
            <a:off x="6400800" y="2021187"/>
            <a:ext cx="4982499" cy="872010"/>
          </a:xfrm>
          <a:prstGeom prst="rect">
            <a:avLst/>
          </a:prstGeom>
        </p:spPr>
        <p:txBody>
          <a:bodyPr vert="horz" lIns="182880" tIns="45720" rIns="91440" bIns="155448"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Individuals connected to career training and skill-building programs.</a:t>
            </a:r>
          </a:p>
        </p:txBody>
      </p:sp>
      <p:sp>
        <p:nvSpPr>
          <p:cNvPr id="34" name="Content Placeholder 2">
            <a:extLst>
              <a:ext uri="{FF2B5EF4-FFF2-40B4-BE49-F238E27FC236}">
                <a16:creationId xmlns:a16="http://schemas.microsoft.com/office/drawing/2014/main" id="{AB923429-31D5-73E0-4963-01E79CDEA97A}"/>
              </a:ext>
            </a:extLst>
          </p:cNvPr>
          <p:cNvSpPr txBox="1">
            <a:spLocks/>
          </p:cNvSpPr>
          <p:nvPr/>
        </p:nvSpPr>
        <p:spPr>
          <a:xfrm>
            <a:off x="4058246" y="4285147"/>
            <a:ext cx="6810028" cy="1601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defRPr/>
            </a:pPr>
            <a:r>
              <a:rPr lang="en-US" sz="2400" b="1" dirty="0">
                <a:solidFill>
                  <a:schemeClr val="bg1"/>
                </a:solidFill>
                <a:cs typeface="Palanquin" panose="020B0004020203020204" pitchFamily="34" charset="77"/>
              </a:rPr>
              <a:t>You aided United Way in </a:t>
            </a:r>
            <a:br>
              <a:rPr lang="en-US" sz="2400" b="1" dirty="0">
                <a:solidFill>
                  <a:schemeClr val="bg1"/>
                </a:solidFill>
                <a:cs typeface="Palanquin" panose="020B0004020203020204" pitchFamily="34" charset="77"/>
              </a:rPr>
            </a:br>
            <a:r>
              <a:rPr lang="en-US" sz="2400" b="1" dirty="0">
                <a:solidFill>
                  <a:schemeClr val="bg1"/>
                </a:solidFill>
                <a:cs typeface="Palanquin" panose="020B0004020203020204" pitchFamily="34" charset="77"/>
              </a:rPr>
              <a:t>moving people to financial stability.</a:t>
            </a:r>
          </a:p>
          <a:p>
            <a:pPr lvl="5" indent="-228600">
              <a:spcBef>
                <a:spcPts val="1200"/>
              </a:spcBef>
              <a:spcAft>
                <a:spcPts val="0"/>
              </a:spcAft>
              <a:defRPr/>
            </a:pPr>
            <a:r>
              <a:rPr lang="en-US" sz="1400" dirty="0">
                <a:solidFill>
                  <a:schemeClr val="bg1"/>
                </a:solidFill>
                <a:cs typeface="Palanquin" panose="020B0004020203020204" pitchFamily="34" charset="77"/>
              </a:rPr>
              <a:t>Make a bigger impact. When you give through your workplace campaign, </a:t>
            </a:r>
            <a:br>
              <a:rPr lang="en-US" sz="1400" dirty="0">
                <a:solidFill>
                  <a:schemeClr val="bg1"/>
                </a:solidFill>
                <a:cs typeface="Palanquin" panose="020B0004020203020204" pitchFamily="34" charset="77"/>
              </a:rPr>
            </a:br>
            <a:r>
              <a:rPr lang="en-US" sz="1400" dirty="0">
                <a:solidFill>
                  <a:schemeClr val="bg1"/>
                </a:solidFill>
                <a:cs typeface="Palanquin" panose="020B0004020203020204" pitchFamily="34" charset="77"/>
              </a:rPr>
              <a:t>please specify United Way. Find out more at uwswpa.org</a:t>
            </a:r>
          </a:p>
        </p:txBody>
      </p:sp>
      <p:sp>
        <p:nvSpPr>
          <p:cNvPr id="35" name="Content Placeholder 2">
            <a:extLst>
              <a:ext uri="{FF2B5EF4-FFF2-40B4-BE49-F238E27FC236}">
                <a16:creationId xmlns:a16="http://schemas.microsoft.com/office/drawing/2014/main" id="{37DEBFE9-9FA0-88C9-4EF2-C3A08D1ADDBD}"/>
              </a:ext>
            </a:extLst>
          </p:cNvPr>
          <p:cNvSpPr txBox="1">
            <a:spLocks/>
          </p:cNvSpPr>
          <p:nvPr/>
        </p:nvSpPr>
        <p:spPr>
          <a:xfrm>
            <a:off x="4055877" y="5700657"/>
            <a:ext cx="5006089" cy="354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a:spcBef>
                <a:spcPts val="0"/>
              </a:spcBef>
              <a:defRPr/>
            </a:pPr>
            <a:r>
              <a:rPr lang="en-US" sz="800">
                <a:solidFill>
                  <a:schemeClr val="bg1"/>
                </a:solidFill>
                <a:latin typeface="Palanquin"/>
                <a:cs typeface="Palanquin"/>
              </a:rPr>
              <a:t>Results are from June 1, 2023 to July 31, 2024. *Free Tax Prep numbers include returns prepared through MyFreeTaxes.com.</a:t>
            </a:r>
          </a:p>
        </p:txBody>
      </p:sp>
      <p:pic>
        <p:nvPicPr>
          <p:cNvPr id="3" name="Picture 2">
            <a:extLst>
              <a:ext uri="{FF2B5EF4-FFF2-40B4-BE49-F238E27FC236}">
                <a16:creationId xmlns:a16="http://schemas.microsoft.com/office/drawing/2014/main" id="{2F8D7829-1800-46AF-0272-0D33A52D35F1}"/>
              </a:ext>
            </a:extLst>
          </p:cNvPr>
          <p:cNvPicPr>
            <a:picLocks noChangeAspect="1"/>
          </p:cNvPicPr>
          <p:nvPr/>
        </p:nvPicPr>
        <p:blipFill>
          <a:blip r:embed="rId4">
            <a:alphaModFix/>
          </a:blip>
          <a:srcRect/>
          <a:stretch/>
        </p:blipFill>
        <p:spPr>
          <a:xfrm>
            <a:off x="10253750" y="6033053"/>
            <a:ext cx="1838576" cy="633992"/>
          </a:xfrm>
          <a:prstGeom prst="rect">
            <a:avLst/>
          </a:prstGeom>
        </p:spPr>
      </p:pic>
    </p:spTree>
    <p:extLst>
      <p:ext uri="{BB962C8B-B14F-4D97-AF65-F5344CB8AC3E}">
        <p14:creationId xmlns:p14="http://schemas.microsoft.com/office/powerpoint/2010/main" val="695434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9903C4-EAC9-DDBE-DB76-E615391D7A31}"/>
              </a:ext>
            </a:extLst>
          </p:cNvPr>
          <p:cNvSpPr>
            <a:spLocks noGrp="1"/>
          </p:cNvSpPr>
          <p:nvPr>
            <p:ph type="body" sz="quarter" idx="13"/>
          </p:nvPr>
        </p:nvSpPr>
        <p:spPr>
          <a:xfrm flipV="1">
            <a:off x="488154" y="1663197"/>
            <a:ext cx="4053148" cy="102753"/>
          </a:xfrm>
        </p:spPr>
        <p:txBody>
          <a:bodyPr>
            <a:normAutofit fontScale="25000" lnSpcReduction="20000"/>
          </a:bodyPr>
          <a:lstStyle/>
          <a:p>
            <a:endParaRPr lang="en-US"/>
          </a:p>
        </p:txBody>
      </p:sp>
      <p:sp>
        <p:nvSpPr>
          <p:cNvPr id="6" name="Freeform 5">
            <a:extLst>
              <a:ext uri="{FF2B5EF4-FFF2-40B4-BE49-F238E27FC236}">
                <a16:creationId xmlns:a16="http://schemas.microsoft.com/office/drawing/2014/main" id="{DDBC4E65-6001-0632-3923-BBF28512EE10}"/>
              </a:ext>
            </a:extLst>
          </p:cNvPr>
          <p:cNvSpPr/>
          <p:nvPr/>
        </p:nvSpPr>
        <p:spPr>
          <a:xfrm flipH="1">
            <a:off x="1721119" y="0"/>
            <a:ext cx="10480766" cy="6858000"/>
          </a:xfrm>
          <a:custGeom>
            <a:avLst/>
            <a:gdLst>
              <a:gd name="connsiteX0" fmla="*/ 6778132 w 10480766"/>
              <a:gd name="connsiteY0" fmla="*/ 0 h 6858000"/>
              <a:gd name="connsiteX1" fmla="*/ 0 w 10480766"/>
              <a:gd name="connsiteY1" fmla="*/ 0 h 6858000"/>
              <a:gd name="connsiteX2" fmla="*/ 0 w 10480766"/>
              <a:gd name="connsiteY2" fmla="*/ 648492 h 6858000"/>
              <a:gd name="connsiteX3" fmla="*/ 0 w 10480766"/>
              <a:gd name="connsiteY3" fmla="*/ 3989308 h 6858000"/>
              <a:gd name="connsiteX4" fmla="*/ 0 w 10480766"/>
              <a:gd name="connsiteY4" fmla="*/ 6858000 h 6858000"/>
              <a:gd name="connsiteX5" fmla="*/ 10480766 w 1048076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0766" h="6858000">
                <a:moveTo>
                  <a:pt x="6778132" y="0"/>
                </a:moveTo>
                <a:lnTo>
                  <a:pt x="0" y="0"/>
                </a:lnTo>
                <a:lnTo>
                  <a:pt x="0" y="648492"/>
                </a:lnTo>
                <a:lnTo>
                  <a:pt x="0" y="3989308"/>
                </a:lnTo>
                <a:lnTo>
                  <a:pt x="0" y="6858000"/>
                </a:lnTo>
                <a:lnTo>
                  <a:pt x="10480766" y="685800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679F2EF-3A55-2AA3-379C-E25CF35CD804}"/>
              </a:ext>
            </a:extLst>
          </p:cNvPr>
          <p:cNvSpPr/>
          <p:nvPr/>
        </p:nvSpPr>
        <p:spPr>
          <a:xfrm flipH="1">
            <a:off x="3265533" y="648492"/>
            <a:ext cx="8926467" cy="3340816"/>
          </a:xfrm>
          <a:custGeom>
            <a:avLst/>
            <a:gdLst>
              <a:gd name="connsiteX0" fmla="*/ 7122760 w 8926467"/>
              <a:gd name="connsiteY0" fmla="*/ 0 h 3340816"/>
              <a:gd name="connsiteX1" fmla="*/ 0 w 8926467"/>
              <a:gd name="connsiteY1" fmla="*/ 0 h 3340816"/>
              <a:gd name="connsiteX2" fmla="*/ 0 w 8926467"/>
              <a:gd name="connsiteY2" fmla="*/ 3340816 h 3340816"/>
              <a:gd name="connsiteX3" fmla="*/ 8926467 w 8926467"/>
              <a:gd name="connsiteY3" fmla="*/ 3340816 h 3340816"/>
              <a:gd name="connsiteX4" fmla="*/ 7122760 w 8926467"/>
              <a:gd name="connsiteY4" fmla="*/ 0 h 334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467" h="3340816">
                <a:moveTo>
                  <a:pt x="7122760" y="0"/>
                </a:moveTo>
                <a:lnTo>
                  <a:pt x="0" y="0"/>
                </a:lnTo>
                <a:lnTo>
                  <a:pt x="0" y="3340816"/>
                </a:lnTo>
                <a:lnTo>
                  <a:pt x="8926467" y="3340816"/>
                </a:lnTo>
                <a:lnTo>
                  <a:pt x="7122760" y="0"/>
                </a:lnTo>
                <a:close/>
              </a:path>
            </a:pathLst>
          </a:cu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600CD9B-04F1-01C0-87B8-3AF5947D48A1}"/>
              </a:ext>
            </a:extLst>
          </p:cNvPr>
          <p:cNvSpPr/>
          <p:nvPr/>
        </p:nvSpPr>
        <p:spPr>
          <a:xfrm>
            <a:off x="-935769" y="2097377"/>
            <a:ext cx="5094349" cy="7893125"/>
          </a:xfrm>
          <a:custGeom>
            <a:avLst/>
            <a:gdLst>
              <a:gd name="connsiteX0" fmla="*/ 4187711 w 5094349"/>
              <a:gd name="connsiteY0" fmla="*/ 2942521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190804 w 5094349"/>
              <a:gd name="connsiteY0" fmla="*/ 2942530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098848 w 5094349"/>
              <a:gd name="connsiteY0" fmla="*/ 2959632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2553600 w 5094349"/>
              <a:gd name="connsiteY5" fmla="*/ 0 h 7893125"/>
              <a:gd name="connsiteX6" fmla="*/ 2977155 w 5094349"/>
              <a:gd name="connsiteY6" fmla="*/ 245272 h 7893125"/>
              <a:gd name="connsiteX7" fmla="*/ 3897878 w 5094349"/>
              <a:gd name="connsiteY7" fmla="*/ 1857069 h 7893125"/>
              <a:gd name="connsiteX8" fmla="*/ 4636325 w 5094349"/>
              <a:gd name="connsiteY8" fmla="*/ 3132489 h 7893125"/>
              <a:gd name="connsiteX9" fmla="*/ 4678383 w 5094349"/>
              <a:gd name="connsiteY9" fmla="*/ 3225917 h 7893125"/>
              <a:gd name="connsiteX10" fmla="*/ 4678389 w 5094349"/>
              <a:gd name="connsiteY10" fmla="*/ 3225928 h 7893125"/>
              <a:gd name="connsiteX11" fmla="*/ 4567387 w 5094349"/>
              <a:gd name="connsiteY11" fmla="*/ 3719394 h 7893125"/>
              <a:gd name="connsiteX12" fmla="*/ 4529814 w 5094349"/>
              <a:gd name="connsiteY12" fmla="*/ 3750235 h 7893125"/>
              <a:gd name="connsiteX13" fmla="*/ 4659332 w 5094349"/>
              <a:gd name="connsiteY13" fmla="*/ 3923368 h 7893125"/>
              <a:gd name="connsiteX14" fmla="*/ 5094349 w 5094349"/>
              <a:gd name="connsiteY14" fmla="*/ 5346955 h 7893125"/>
              <a:gd name="connsiteX15" fmla="*/ 2547175 w 5094349"/>
              <a:gd name="connsiteY15" fmla="*/ 7893125 h 7893125"/>
              <a:gd name="connsiteX16" fmla="*/ 0 w 5094349"/>
              <a:gd name="connsiteY16" fmla="*/ 5346955 h 7893125"/>
              <a:gd name="connsiteX17" fmla="*/ 435018 w 5094349"/>
              <a:gd name="connsiteY17" fmla="*/ 3923368 h 7893125"/>
              <a:gd name="connsiteX18" fmla="*/ 568890 w 5094349"/>
              <a:gd name="connsiteY18" fmla="*/ 3744414 h 7893125"/>
              <a:gd name="connsiteX19" fmla="*/ 559972 w 5094349"/>
              <a:gd name="connsiteY19" fmla="*/ 3736953 h 7893125"/>
              <a:gd name="connsiteX20" fmla="*/ 472045 w 5094349"/>
              <a:gd name="connsiteY20" fmla="*/ 3132489 h 7893125"/>
              <a:gd name="connsiteX21" fmla="*/ 1201144 w 5094349"/>
              <a:gd name="connsiteY21" fmla="*/ 1857069 h 7893125"/>
              <a:gd name="connsiteX22" fmla="*/ 2126539 w 5094349"/>
              <a:gd name="connsiteY22" fmla="*/ 245272 h 7893125"/>
              <a:gd name="connsiteX23" fmla="*/ 2553600 w 5094349"/>
              <a:gd name="connsiteY23" fmla="*/ 0 h 7893125"/>
              <a:gd name="connsiteX0" fmla="*/ 3693012 w 5094349"/>
              <a:gd name="connsiteY0" fmla="*/ 3075209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2553600 w 5094349"/>
              <a:gd name="connsiteY4" fmla="*/ 0 h 7893125"/>
              <a:gd name="connsiteX5" fmla="*/ 2977155 w 5094349"/>
              <a:gd name="connsiteY5" fmla="*/ 245272 h 7893125"/>
              <a:gd name="connsiteX6" fmla="*/ 3897878 w 5094349"/>
              <a:gd name="connsiteY6" fmla="*/ 1857069 h 7893125"/>
              <a:gd name="connsiteX7" fmla="*/ 4636325 w 5094349"/>
              <a:gd name="connsiteY7" fmla="*/ 3132489 h 7893125"/>
              <a:gd name="connsiteX8" fmla="*/ 4678383 w 5094349"/>
              <a:gd name="connsiteY8" fmla="*/ 3225917 h 7893125"/>
              <a:gd name="connsiteX9" fmla="*/ 4678389 w 5094349"/>
              <a:gd name="connsiteY9" fmla="*/ 3225928 h 7893125"/>
              <a:gd name="connsiteX10" fmla="*/ 4567387 w 5094349"/>
              <a:gd name="connsiteY10" fmla="*/ 3719394 h 7893125"/>
              <a:gd name="connsiteX11" fmla="*/ 4529814 w 5094349"/>
              <a:gd name="connsiteY11" fmla="*/ 3750235 h 7893125"/>
              <a:gd name="connsiteX12" fmla="*/ 4659332 w 5094349"/>
              <a:gd name="connsiteY12" fmla="*/ 3923368 h 7893125"/>
              <a:gd name="connsiteX13" fmla="*/ 5094349 w 5094349"/>
              <a:gd name="connsiteY13" fmla="*/ 5346955 h 7893125"/>
              <a:gd name="connsiteX14" fmla="*/ 2547175 w 5094349"/>
              <a:gd name="connsiteY14" fmla="*/ 7893125 h 7893125"/>
              <a:gd name="connsiteX15" fmla="*/ 0 w 5094349"/>
              <a:gd name="connsiteY15" fmla="*/ 5346955 h 7893125"/>
              <a:gd name="connsiteX16" fmla="*/ 435018 w 5094349"/>
              <a:gd name="connsiteY16" fmla="*/ 3923368 h 7893125"/>
              <a:gd name="connsiteX17" fmla="*/ 568890 w 5094349"/>
              <a:gd name="connsiteY17" fmla="*/ 3744414 h 7893125"/>
              <a:gd name="connsiteX18" fmla="*/ 559972 w 5094349"/>
              <a:gd name="connsiteY18" fmla="*/ 3736953 h 7893125"/>
              <a:gd name="connsiteX19" fmla="*/ 472045 w 5094349"/>
              <a:gd name="connsiteY19" fmla="*/ 3132489 h 7893125"/>
              <a:gd name="connsiteX20" fmla="*/ 1201144 w 5094349"/>
              <a:gd name="connsiteY20" fmla="*/ 1857069 h 7893125"/>
              <a:gd name="connsiteX21" fmla="*/ 2126539 w 5094349"/>
              <a:gd name="connsiteY21" fmla="*/ 245272 h 7893125"/>
              <a:gd name="connsiteX22" fmla="*/ 2553600 w 5094349"/>
              <a:gd name="connsiteY22" fmla="*/ 0 h 7893125"/>
              <a:gd name="connsiteX0" fmla="*/ 3693012 w 5094349"/>
              <a:gd name="connsiteY0" fmla="*/ 3075209 h 7893125"/>
              <a:gd name="connsiteX1" fmla="*/ 3691273 w 5094349"/>
              <a:gd name="connsiteY1" fmla="*/ 3074371 h 7893125"/>
              <a:gd name="connsiteX2" fmla="*/ 3693012 w 5094349"/>
              <a:gd name="connsiteY2" fmla="*/ 3075209 h 7893125"/>
              <a:gd name="connsiteX3" fmla="*/ 2553600 w 5094349"/>
              <a:gd name="connsiteY3" fmla="*/ 0 h 7893125"/>
              <a:gd name="connsiteX4" fmla="*/ 2977155 w 5094349"/>
              <a:gd name="connsiteY4" fmla="*/ 245272 h 7893125"/>
              <a:gd name="connsiteX5" fmla="*/ 3897878 w 5094349"/>
              <a:gd name="connsiteY5" fmla="*/ 1857069 h 7893125"/>
              <a:gd name="connsiteX6" fmla="*/ 4636325 w 5094349"/>
              <a:gd name="connsiteY6" fmla="*/ 3132489 h 7893125"/>
              <a:gd name="connsiteX7" fmla="*/ 4678383 w 5094349"/>
              <a:gd name="connsiteY7" fmla="*/ 3225917 h 7893125"/>
              <a:gd name="connsiteX8" fmla="*/ 4678389 w 5094349"/>
              <a:gd name="connsiteY8" fmla="*/ 3225928 h 7893125"/>
              <a:gd name="connsiteX9" fmla="*/ 4567387 w 5094349"/>
              <a:gd name="connsiteY9" fmla="*/ 3719394 h 7893125"/>
              <a:gd name="connsiteX10" fmla="*/ 4529814 w 5094349"/>
              <a:gd name="connsiteY10" fmla="*/ 3750235 h 7893125"/>
              <a:gd name="connsiteX11" fmla="*/ 4659332 w 5094349"/>
              <a:gd name="connsiteY11" fmla="*/ 3923368 h 7893125"/>
              <a:gd name="connsiteX12" fmla="*/ 5094349 w 5094349"/>
              <a:gd name="connsiteY12" fmla="*/ 5346955 h 7893125"/>
              <a:gd name="connsiteX13" fmla="*/ 2547175 w 5094349"/>
              <a:gd name="connsiteY13" fmla="*/ 7893125 h 7893125"/>
              <a:gd name="connsiteX14" fmla="*/ 0 w 5094349"/>
              <a:gd name="connsiteY14" fmla="*/ 5346955 h 7893125"/>
              <a:gd name="connsiteX15" fmla="*/ 435018 w 5094349"/>
              <a:gd name="connsiteY15" fmla="*/ 3923368 h 7893125"/>
              <a:gd name="connsiteX16" fmla="*/ 568890 w 5094349"/>
              <a:gd name="connsiteY16" fmla="*/ 3744414 h 7893125"/>
              <a:gd name="connsiteX17" fmla="*/ 559972 w 5094349"/>
              <a:gd name="connsiteY17" fmla="*/ 3736953 h 7893125"/>
              <a:gd name="connsiteX18" fmla="*/ 472045 w 5094349"/>
              <a:gd name="connsiteY18" fmla="*/ 3132489 h 7893125"/>
              <a:gd name="connsiteX19" fmla="*/ 1201144 w 5094349"/>
              <a:gd name="connsiteY19" fmla="*/ 1857069 h 7893125"/>
              <a:gd name="connsiteX20" fmla="*/ 2126539 w 5094349"/>
              <a:gd name="connsiteY20" fmla="*/ 245272 h 7893125"/>
              <a:gd name="connsiteX21" fmla="*/ 2553600 w 5094349"/>
              <a:gd name="connsiteY21" fmla="*/ 0 h 7893125"/>
              <a:gd name="connsiteX0" fmla="*/ 2553600 w 5094349"/>
              <a:gd name="connsiteY0" fmla="*/ 0 h 7893125"/>
              <a:gd name="connsiteX1" fmla="*/ 2977155 w 5094349"/>
              <a:gd name="connsiteY1" fmla="*/ 245272 h 7893125"/>
              <a:gd name="connsiteX2" fmla="*/ 3897878 w 5094349"/>
              <a:gd name="connsiteY2" fmla="*/ 1857069 h 7893125"/>
              <a:gd name="connsiteX3" fmla="*/ 4636325 w 5094349"/>
              <a:gd name="connsiteY3" fmla="*/ 3132489 h 7893125"/>
              <a:gd name="connsiteX4" fmla="*/ 4678383 w 5094349"/>
              <a:gd name="connsiteY4" fmla="*/ 3225917 h 7893125"/>
              <a:gd name="connsiteX5" fmla="*/ 4678389 w 5094349"/>
              <a:gd name="connsiteY5" fmla="*/ 3225928 h 7893125"/>
              <a:gd name="connsiteX6" fmla="*/ 4567387 w 5094349"/>
              <a:gd name="connsiteY6" fmla="*/ 3719394 h 7893125"/>
              <a:gd name="connsiteX7" fmla="*/ 4529814 w 5094349"/>
              <a:gd name="connsiteY7" fmla="*/ 3750235 h 7893125"/>
              <a:gd name="connsiteX8" fmla="*/ 4659332 w 5094349"/>
              <a:gd name="connsiteY8" fmla="*/ 3923368 h 7893125"/>
              <a:gd name="connsiteX9" fmla="*/ 5094349 w 5094349"/>
              <a:gd name="connsiteY9" fmla="*/ 5346955 h 7893125"/>
              <a:gd name="connsiteX10" fmla="*/ 2547175 w 5094349"/>
              <a:gd name="connsiteY10" fmla="*/ 7893125 h 7893125"/>
              <a:gd name="connsiteX11" fmla="*/ 0 w 5094349"/>
              <a:gd name="connsiteY11" fmla="*/ 5346955 h 7893125"/>
              <a:gd name="connsiteX12" fmla="*/ 435018 w 5094349"/>
              <a:gd name="connsiteY12" fmla="*/ 3923368 h 7893125"/>
              <a:gd name="connsiteX13" fmla="*/ 568890 w 5094349"/>
              <a:gd name="connsiteY13" fmla="*/ 3744414 h 7893125"/>
              <a:gd name="connsiteX14" fmla="*/ 559972 w 5094349"/>
              <a:gd name="connsiteY14" fmla="*/ 3736953 h 7893125"/>
              <a:gd name="connsiteX15" fmla="*/ 472045 w 5094349"/>
              <a:gd name="connsiteY15" fmla="*/ 3132489 h 7893125"/>
              <a:gd name="connsiteX16" fmla="*/ 1201144 w 5094349"/>
              <a:gd name="connsiteY16" fmla="*/ 1857069 h 7893125"/>
              <a:gd name="connsiteX17" fmla="*/ 2126539 w 5094349"/>
              <a:gd name="connsiteY17" fmla="*/ 245272 h 7893125"/>
              <a:gd name="connsiteX18" fmla="*/ 2553600 w 5094349"/>
              <a:gd name="connsiteY18" fmla="*/ 0 h 78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4349" h="7893125">
                <a:moveTo>
                  <a:pt x="2553600" y="0"/>
                </a:moveTo>
                <a:cubicBezTo>
                  <a:pt x="2718933" y="0"/>
                  <a:pt x="2883681" y="81757"/>
                  <a:pt x="2977155" y="245272"/>
                </a:cubicBezTo>
                <a:lnTo>
                  <a:pt x="3897878" y="1857069"/>
                </a:lnTo>
                <a:lnTo>
                  <a:pt x="4636325" y="3132489"/>
                </a:lnTo>
                <a:lnTo>
                  <a:pt x="4678383" y="3225917"/>
                </a:lnTo>
                <a:cubicBezTo>
                  <a:pt x="4678385" y="3225921"/>
                  <a:pt x="4678387" y="3225924"/>
                  <a:pt x="4678389" y="3225928"/>
                </a:cubicBezTo>
                <a:cubicBezTo>
                  <a:pt x="4739147" y="3408131"/>
                  <a:pt x="4685399" y="3593837"/>
                  <a:pt x="4567387" y="3719394"/>
                </a:cubicBezTo>
                <a:lnTo>
                  <a:pt x="4529814" y="3750235"/>
                </a:lnTo>
                <a:lnTo>
                  <a:pt x="4659332" y="3923368"/>
                </a:lnTo>
                <a:cubicBezTo>
                  <a:pt x="4933979" y="4329739"/>
                  <a:pt x="5094349" y="4819626"/>
                  <a:pt x="5094349" y="5346955"/>
                </a:cubicBezTo>
                <a:cubicBezTo>
                  <a:pt x="5094349" y="6753166"/>
                  <a:pt x="3953940" y="7893125"/>
                  <a:pt x="2547175" y="7893125"/>
                </a:cubicBezTo>
                <a:cubicBezTo>
                  <a:pt x="1140409" y="7893125"/>
                  <a:pt x="0" y="6753166"/>
                  <a:pt x="0" y="5346955"/>
                </a:cubicBezTo>
                <a:cubicBezTo>
                  <a:pt x="0" y="4819626"/>
                  <a:pt x="160370" y="4329739"/>
                  <a:pt x="435018" y="3923368"/>
                </a:cubicBezTo>
                <a:lnTo>
                  <a:pt x="568890" y="3744414"/>
                </a:lnTo>
                <a:lnTo>
                  <a:pt x="559972" y="3736953"/>
                </a:lnTo>
                <a:cubicBezTo>
                  <a:pt x="408293" y="3590898"/>
                  <a:pt x="348483" y="3350607"/>
                  <a:pt x="472045" y="3132489"/>
                </a:cubicBezTo>
                <a:lnTo>
                  <a:pt x="1201144" y="1857069"/>
                </a:lnTo>
                <a:lnTo>
                  <a:pt x="2126539" y="245272"/>
                </a:lnTo>
                <a:cubicBezTo>
                  <a:pt x="2222350" y="81757"/>
                  <a:pt x="2388267" y="0"/>
                  <a:pt x="2553600" y="0"/>
                </a:cubicBezTo>
                <a:close/>
              </a:path>
            </a:pathLst>
          </a:custGeom>
          <a:solidFill>
            <a:srgbClr val="D22525"/>
          </a:solidFill>
          <a:ln w="133350" cap="flat">
            <a:solidFill>
              <a:schemeClr val="bg1"/>
            </a:solid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a:xfrm>
            <a:off x="380999" y="0"/>
            <a:ext cx="4470402" cy="1521620"/>
          </a:xfrm>
        </p:spPr>
        <p:txBody>
          <a:bodyPr>
            <a:normAutofit/>
          </a:bodyPr>
          <a:lstStyle/>
          <a:p>
            <a:r>
              <a:rPr lang="en-US"/>
              <a:t>Building for success </a:t>
            </a:r>
            <a:br>
              <a:rPr lang="en-US"/>
            </a:br>
            <a:r>
              <a:rPr lang="en-US"/>
              <a:t>in school and Life</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solidFill>
                  <a:schemeClr val="bg1"/>
                </a:solidFill>
              </a:rPr>
              <a:pPr/>
              <a:t>8</a:t>
            </a:fld>
            <a:endParaRPr lang="en-US">
              <a:solidFill>
                <a:schemeClr val="bg1"/>
              </a:solidFill>
            </a:endParaRPr>
          </a:p>
        </p:txBody>
      </p:sp>
      <p:grpSp>
        <p:nvGrpSpPr>
          <p:cNvPr id="41" name="Graphic 22">
            <a:extLst>
              <a:ext uri="{FF2B5EF4-FFF2-40B4-BE49-F238E27FC236}">
                <a16:creationId xmlns:a16="http://schemas.microsoft.com/office/drawing/2014/main" id="{9153A233-5A8E-2DA0-3B72-774D19C92063}"/>
              </a:ext>
            </a:extLst>
          </p:cNvPr>
          <p:cNvGrpSpPr/>
          <p:nvPr/>
        </p:nvGrpSpPr>
        <p:grpSpPr>
          <a:xfrm>
            <a:off x="-935769" y="2108131"/>
            <a:ext cx="5094348" cy="7893124"/>
            <a:chOff x="2418016" y="2651005"/>
            <a:chExt cx="3173971" cy="4917714"/>
          </a:xfrm>
        </p:grpSpPr>
        <p:sp>
          <p:nvSpPr>
            <p:cNvPr id="44" name="Freeform 43">
              <a:extLst>
                <a:ext uri="{FF2B5EF4-FFF2-40B4-BE49-F238E27FC236}">
                  <a16:creationId xmlns:a16="http://schemas.microsoft.com/office/drawing/2014/main" id="{6E86C29B-C4EE-3267-9683-95DB1C357E9C}"/>
                </a:ext>
              </a:extLst>
            </p:cNvPr>
            <p:cNvSpPr/>
            <p:nvPr/>
          </p:nvSpPr>
          <p:spPr>
            <a:xfrm>
              <a:off x="3949676" y="4339232"/>
              <a:ext cx="1398859" cy="725133"/>
            </a:xfrm>
            <a:custGeom>
              <a:avLst/>
              <a:gdLst>
                <a:gd name="connsiteX0" fmla="*/ 1022077 w 1398859"/>
                <a:gd name="connsiteY0" fmla="*/ 11879 h 581278"/>
                <a:gd name="connsiteX1" fmla="*/ 0 w 1398859"/>
                <a:gd name="connsiteY1" fmla="*/ 302954 h 581278"/>
                <a:gd name="connsiteX2" fmla="*/ 148507 w 1398859"/>
                <a:gd name="connsiteY2" fmla="*/ 308775 h 581278"/>
                <a:gd name="connsiteX3" fmla="*/ 1004605 w 1398859"/>
                <a:gd name="connsiteY3" fmla="*/ 567832 h 581278"/>
                <a:gd name="connsiteX4" fmla="*/ 1383153 w 1398859"/>
                <a:gd name="connsiteY4" fmla="*/ 177792 h 581278"/>
                <a:gd name="connsiteX5" fmla="*/ 1022077 w 1398859"/>
                <a:gd name="connsiteY5" fmla="*/ 11879 h 581278"/>
                <a:gd name="connsiteX0" fmla="*/ 950864 w 1398859"/>
                <a:gd name="connsiteY0" fmla="*/ 5395 h 725133"/>
                <a:gd name="connsiteX1" fmla="*/ 0 w 1398859"/>
                <a:gd name="connsiteY1" fmla="*/ 446809 h 725133"/>
                <a:gd name="connsiteX2" fmla="*/ 148507 w 1398859"/>
                <a:gd name="connsiteY2" fmla="*/ 452630 h 725133"/>
                <a:gd name="connsiteX3" fmla="*/ 1004605 w 1398859"/>
                <a:gd name="connsiteY3" fmla="*/ 711687 h 725133"/>
                <a:gd name="connsiteX4" fmla="*/ 1383153 w 1398859"/>
                <a:gd name="connsiteY4" fmla="*/ 321647 h 725133"/>
                <a:gd name="connsiteX5" fmla="*/ 950864 w 1398859"/>
                <a:gd name="connsiteY5" fmla="*/ 5395 h 7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859" h="725133">
                  <a:moveTo>
                    <a:pt x="950864" y="5395"/>
                  </a:moveTo>
                  <a:cubicBezTo>
                    <a:pt x="610172" y="102420"/>
                    <a:pt x="340692" y="349784"/>
                    <a:pt x="0" y="446809"/>
                  </a:cubicBezTo>
                  <a:cubicBezTo>
                    <a:pt x="49502" y="438077"/>
                    <a:pt x="99005" y="438077"/>
                    <a:pt x="148507" y="452630"/>
                  </a:cubicBezTo>
                  <a:lnTo>
                    <a:pt x="1004605" y="711687"/>
                  </a:lnTo>
                  <a:cubicBezTo>
                    <a:pt x="1249205" y="784456"/>
                    <a:pt x="1458862" y="548685"/>
                    <a:pt x="1383153" y="321647"/>
                  </a:cubicBezTo>
                  <a:cubicBezTo>
                    <a:pt x="1322003" y="193573"/>
                    <a:pt x="1105195" y="-38267"/>
                    <a:pt x="950864" y="5395"/>
                  </a:cubicBezTo>
                  <a:close/>
                </a:path>
              </a:pathLst>
            </a:custGeom>
            <a:solidFill>
              <a:srgbClr val="C64025"/>
            </a:solidFill>
            <a:ln w="2910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FD9310F-2ADB-1589-A2F1-99C47741057B}"/>
                </a:ext>
              </a:extLst>
            </p:cNvPr>
            <p:cNvSpPr/>
            <p:nvPr/>
          </p:nvSpPr>
          <p:spPr>
            <a:xfrm>
              <a:off x="2418016" y="4396001"/>
              <a:ext cx="3173971" cy="3172718"/>
            </a:xfrm>
            <a:custGeom>
              <a:avLst/>
              <a:gdLst>
                <a:gd name="connsiteX0" fmla="*/ 3173972 w 3173971"/>
                <a:gd name="connsiteY0" fmla="*/ 1586359 h 3172718"/>
                <a:gd name="connsiteX1" fmla="*/ 1586986 w 3173971"/>
                <a:gd name="connsiteY1" fmla="*/ 3172719 h 3172718"/>
                <a:gd name="connsiteX2" fmla="*/ 0 w 3173971"/>
                <a:gd name="connsiteY2" fmla="*/ 1586359 h 3172718"/>
                <a:gd name="connsiteX3" fmla="*/ 1586986 w 3173971"/>
                <a:gd name="connsiteY3" fmla="*/ 0 h 3172718"/>
                <a:gd name="connsiteX4" fmla="*/ 3173972 w 3173971"/>
                <a:gd name="connsiteY4" fmla="*/ 1586359 h 317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971" h="3172718">
                  <a:moveTo>
                    <a:pt x="3173972" y="1586359"/>
                  </a:moveTo>
                  <a:cubicBezTo>
                    <a:pt x="3173972" y="2462481"/>
                    <a:pt x="2463454" y="3172719"/>
                    <a:pt x="1586986" y="3172719"/>
                  </a:cubicBezTo>
                  <a:cubicBezTo>
                    <a:pt x="710518" y="3172719"/>
                    <a:pt x="0" y="2462481"/>
                    <a:pt x="0" y="1586359"/>
                  </a:cubicBezTo>
                  <a:cubicBezTo>
                    <a:pt x="0" y="710237"/>
                    <a:pt x="710518" y="0"/>
                    <a:pt x="1586986" y="0"/>
                  </a:cubicBezTo>
                  <a:cubicBezTo>
                    <a:pt x="2463454" y="0"/>
                    <a:pt x="3173972" y="710237"/>
                    <a:pt x="3173972" y="1586359"/>
                  </a:cubicBezTo>
                  <a:close/>
                </a:path>
              </a:pathLst>
            </a:custGeom>
            <a:solidFill>
              <a:schemeClr val="accent1"/>
            </a:solidFill>
            <a:ln w="2910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8C2249B-5DE3-E255-818A-F20C437C24E4}"/>
                </a:ext>
              </a:extLst>
            </p:cNvPr>
            <p:cNvSpPr/>
            <p:nvPr/>
          </p:nvSpPr>
          <p:spPr>
            <a:xfrm>
              <a:off x="2670699" y="2651005"/>
              <a:ext cx="2662128" cy="2413212"/>
            </a:xfrm>
            <a:custGeom>
              <a:avLst/>
              <a:gdLst>
                <a:gd name="connsiteX0" fmla="*/ 2662129 w 2662128"/>
                <a:gd name="connsiteY0" fmla="*/ 2009874 h 2413212"/>
                <a:gd name="connsiteX1" fmla="*/ 2635922 w 2662128"/>
                <a:gd name="connsiteY1" fmla="*/ 1951659 h 2413212"/>
                <a:gd name="connsiteX2" fmla="*/ 2175842 w 2662128"/>
                <a:gd name="connsiteY2" fmla="*/ 1157024 h 2413212"/>
                <a:gd name="connsiteX3" fmla="*/ 1602197 w 2662128"/>
                <a:gd name="connsiteY3" fmla="*/ 152814 h 2413212"/>
                <a:gd name="connsiteX4" fmla="*/ 1072231 w 2662128"/>
                <a:gd name="connsiteY4" fmla="*/ 152814 h 2413212"/>
                <a:gd name="connsiteX5" fmla="*/ 495675 w 2662128"/>
                <a:gd name="connsiteY5" fmla="*/ 1157024 h 2413212"/>
                <a:gd name="connsiteX6" fmla="*/ 41419 w 2662128"/>
                <a:gd name="connsiteY6" fmla="*/ 1951659 h 2413212"/>
                <a:gd name="connsiteX7" fmla="*/ 393759 w 2662128"/>
                <a:gd name="connsiteY7" fmla="*/ 2399914 h 2413212"/>
                <a:gd name="connsiteX8" fmla="*/ 1249857 w 2662128"/>
                <a:gd name="connsiteY8" fmla="*/ 2140858 h 2413212"/>
                <a:gd name="connsiteX9" fmla="*/ 1276064 w 2662128"/>
                <a:gd name="connsiteY9" fmla="*/ 2135036 h 2413212"/>
                <a:gd name="connsiteX10" fmla="*/ 2298141 w 2662128"/>
                <a:gd name="connsiteY10" fmla="*/ 1843961 h 2413212"/>
                <a:gd name="connsiteX11" fmla="*/ 2662129 w 2662128"/>
                <a:gd name="connsiteY11" fmla="*/ 2009874 h 24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2128" h="2413212">
                  <a:moveTo>
                    <a:pt x="2662129" y="2009874"/>
                  </a:moveTo>
                  <a:cubicBezTo>
                    <a:pt x="2656305" y="1989498"/>
                    <a:pt x="2647569" y="1972034"/>
                    <a:pt x="2635922" y="1951659"/>
                  </a:cubicBezTo>
                  <a:lnTo>
                    <a:pt x="2175842" y="1157024"/>
                  </a:lnTo>
                  <a:lnTo>
                    <a:pt x="1602197" y="152814"/>
                  </a:lnTo>
                  <a:cubicBezTo>
                    <a:pt x="1485721" y="-50938"/>
                    <a:pt x="1191619" y="-50938"/>
                    <a:pt x="1072231" y="152814"/>
                  </a:cubicBezTo>
                  <a:lnTo>
                    <a:pt x="495675" y="1157024"/>
                  </a:lnTo>
                  <a:lnTo>
                    <a:pt x="41419" y="1951659"/>
                  </a:lnTo>
                  <a:cubicBezTo>
                    <a:pt x="-95441" y="2193251"/>
                    <a:pt x="128776" y="2478505"/>
                    <a:pt x="393759" y="2399914"/>
                  </a:cubicBezTo>
                  <a:lnTo>
                    <a:pt x="1249857" y="2140858"/>
                  </a:lnTo>
                  <a:cubicBezTo>
                    <a:pt x="1258593" y="2137947"/>
                    <a:pt x="1267329" y="2135036"/>
                    <a:pt x="1276064" y="2135036"/>
                  </a:cubicBezTo>
                  <a:lnTo>
                    <a:pt x="2298141" y="1843961"/>
                  </a:lnTo>
                  <a:cubicBezTo>
                    <a:pt x="2455384" y="1800300"/>
                    <a:pt x="2600979" y="1881801"/>
                    <a:pt x="2662129" y="2009874"/>
                  </a:cubicBezTo>
                  <a:close/>
                </a:path>
              </a:pathLst>
            </a:custGeom>
            <a:solidFill>
              <a:schemeClr val="accent4"/>
            </a:solidFill>
            <a:ln w="29109" cap="flat">
              <a:noFill/>
              <a:prstDash val="solid"/>
              <a:miter/>
            </a:ln>
          </p:spPr>
          <p:txBody>
            <a:bodyPr rtlCol="0" anchor="ctr"/>
            <a:lstStyle/>
            <a:p>
              <a:endParaRPr lang="en-US"/>
            </a:p>
          </p:txBody>
        </p:sp>
      </p:grpSp>
      <p:pic>
        <p:nvPicPr>
          <p:cNvPr id="7" name="Graphic 6">
            <a:extLst>
              <a:ext uri="{FF2B5EF4-FFF2-40B4-BE49-F238E27FC236}">
                <a16:creationId xmlns:a16="http://schemas.microsoft.com/office/drawing/2014/main" id="{AF4A08C9-46A8-76A8-C43F-15411A6B90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768" y="2832846"/>
            <a:ext cx="2637563" cy="2637563"/>
          </a:xfrm>
          <a:prstGeom prst="rect">
            <a:avLst/>
          </a:prstGeom>
        </p:spPr>
      </p:pic>
      <p:sp>
        <p:nvSpPr>
          <p:cNvPr id="8" name="Content Placeholder 2">
            <a:extLst>
              <a:ext uri="{FF2B5EF4-FFF2-40B4-BE49-F238E27FC236}">
                <a16:creationId xmlns:a16="http://schemas.microsoft.com/office/drawing/2014/main" id="{3D9EF1C9-85EE-7DDC-418C-F48CEDB2709D}"/>
              </a:ext>
            </a:extLst>
          </p:cNvPr>
          <p:cNvSpPr txBox="1">
            <a:spLocks/>
          </p:cNvSpPr>
          <p:nvPr/>
        </p:nvSpPr>
        <p:spPr>
          <a:xfrm>
            <a:off x="4058246" y="4285147"/>
            <a:ext cx="6810028" cy="1601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defRPr/>
            </a:pPr>
            <a:r>
              <a:rPr lang="en-US" sz="2400" b="1">
                <a:solidFill>
                  <a:schemeClr val="bg1"/>
                </a:solidFill>
                <a:cs typeface="Palanquin" panose="020B0004020203020204" pitchFamily="34" charset="77"/>
              </a:rPr>
              <a:t>You supported United Way in </a:t>
            </a:r>
            <a:br>
              <a:rPr lang="en-US" sz="2400" b="1">
                <a:solidFill>
                  <a:schemeClr val="bg1"/>
                </a:solidFill>
                <a:cs typeface="Palanquin" panose="020B0004020203020204" pitchFamily="34" charset="77"/>
              </a:rPr>
            </a:br>
            <a:r>
              <a:rPr lang="en-US" sz="2400" b="1">
                <a:solidFill>
                  <a:schemeClr val="bg1"/>
                </a:solidFill>
                <a:cs typeface="Palanquin" panose="020B0004020203020204" pitchFamily="34" charset="77"/>
              </a:rPr>
              <a:t>helping students achieve their dreams.</a:t>
            </a:r>
          </a:p>
          <a:p>
            <a:pPr lvl="5" indent="-228600">
              <a:spcBef>
                <a:spcPts val="1200"/>
              </a:spcBef>
              <a:spcAft>
                <a:spcPts val="0"/>
              </a:spcAft>
              <a:defRPr/>
            </a:pPr>
            <a:r>
              <a:rPr lang="en-US" sz="1400">
                <a:solidFill>
                  <a:schemeClr val="bg1"/>
                </a:solidFill>
                <a:cs typeface="Palanquin" panose="020B0004020203020204" pitchFamily="34" charset="77"/>
              </a:rPr>
              <a:t>Make a bigger impact. When you give through your workplace campaign, </a:t>
            </a:r>
            <a:br>
              <a:rPr lang="en-US" sz="1400">
                <a:solidFill>
                  <a:schemeClr val="bg1"/>
                </a:solidFill>
                <a:cs typeface="Palanquin" panose="020B0004020203020204" pitchFamily="34" charset="77"/>
              </a:rPr>
            </a:br>
            <a:r>
              <a:rPr lang="en-US" sz="1400">
                <a:solidFill>
                  <a:schemeClr val="bg1"/>
                </a:solidFill>
                <a:cs typeface="Palanquin" panose="020B0004020203020204" pitchFamily="34" charset="77"/>
              </a:rPr>
              <a:t>please specify United Way. Find out more at </a:t>
            </a:r>
            <a:r>
              <a:rPr lang="en-US" sz="1400" err="1">
                <a:solidFill>
                  <a:schemeClr val="bg1"/>
                </a:solidFill>
                <a:cs typeface="Palanquin" panose="020B0004020203020204" pitchFamily="34" charset="77"/>
              </a:rPr>
              <a:t>uwswpa.org</a:t>
            </a:r>
            <a:endParaRPr lang="en-US" sz="1400">
              <a:solidFill>
                <a:schemeClr val="bg1"/>
              </a:solidFill>
              <a:cs typeface="Palanquin" panose="020B0004020203020204" pitchFamily="34" charset="77"/>
            </a:endParaRPr>
          </a:p>
        </p:txBody>
      </p:sp>
      <p:sp>
        <p:nvSpPr>
          <p:cNvPr id="16" name="Content Placeholder 2">
            <a:extLst>
              <a:ext uri="{FF2B5EF4-FFF2-40B4-BE49-F238E27FC236}">
                <a16:creationId xmlns:a16="http://schemas.microsoft.com/office/drawing/2014/main" id="{B67EBF2E-9DAF-F237-E669-67970D72E0EB}"/>
              </a:ext>
            </a:extLst>
          </p:cNvPr>
          <p:cNvSpPr txBox="1">
            <a:spLocks/>
          </p:cNvSpPr>
          <p:nvPr/>
        </p:nvSpPr>
        <p:spPr>
          <a:xfrm>
            <a:off x="5221014" y="1932011"/>
            <a:ext cx="2008042"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pitchFamily="2" charset="77"/>
              </a:rPr>
              <a:t>13,577</a:t>
            </a:r>
          </a:p>
        </p:txBody>
      </p:sp>
      <p:sp>
        <p:nvSpPr>
          <p:cNvPr id="17" name="Content Placeholder 2">
            <a:extLst>
              <a:ext uri="{FF2B5EF4-FFF2-40B4-BE49-F238E27FC236}">
                <a16:creationId xmlns:a16="http://schemas.microsoft.com/office/drawing/2014/main" id="{C1503E90-53BB-4D82-178A-369C4CA95FA2}"/>
              </a:ext>
            </a:extLst>
          </p:cNvPr>
          <p:cNvSpPr txBox="1">
            <a:spLocks/>
          </p:cNvSpPr>
          <p:nvPr/>
        </p:nvSpPr>
        <p:spPr>
          <a:xfrm>
            <a:off x="6751787" y="1951129"/>
            <a:ext cx="5294378"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Children benefited from kindergarten readiness and registration programs.</a:t>
            </a:r>
          </a:p>
        </p:txBody>
      </p:sp>
      <p:sp>
        <p:nvSpPr>
          <p:cNvPr id="18" name="Content Placeholder 2">
            <a:extLst>
              <a:ext uri="{FF2B5EF4-FFF2-40B4-BE49-F238E27FC236}">
                <a16:creationId xmlns:a16="http://schemas.microsoft.com/office/drawing/2014/main" id="{6DDD8707-C68C-F770-0A28-461D49A365AF}"/>
              </a:ext>
            </a:extLst>
          </p:cNvPr>
          <p:cNvSpPr txBox="1">
            <a:spLocks/>
          </p:cNvSpPr>
          <p:nvPr/>
        </p:nvSpPr>
        <p:spPr>
          <a:xfrm>
            <a:off x="5493692" y="1066751"/>
            <a:ext cx="2126576"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pitchFamily="2" charset="77"/>
              </a:rPr>
              <a:t>62,262</a:t>
            </a:r>
          </a:p>
        </p:txBody>
      </p:sp>
      <p:sp>
        <p:nvSpPr>
          <p:cNvPr id="19" name="Content Placeholder 2">
            <a:extLst>
              <a:ext uri="{FF2B5EF4-FFF2-40B4-BE49-F238E27FC236}">
                <a16:creationId xmlns:a16="http://schemas.microsoft.com/office/drawing/2014/main" id="{F27302C3-FDF9-969B-CE6B-B0886427DE82}"/>
              </a:ext>
            </a:extLst>
          </p:cNvPr>
          <p:cNvSpPr txBox="1">
            <a:spLocks/>
          </p:cNvSpPr>
          <p:nvPr/>
        </p:nvSpPr>
        <p:spPr>
          <a:xfrm>
            <a:off x="7053651" y="1017357"/>
            <a:ext cx="4982499"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High-quality books were distributed </a:t>
            </a:r>
            <a:b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to children across our region.</a:t>
            </a:r>
          </a:p>
        </p:txBody>
      </p:sp>
      <p:sp>
        <p:nvSpPr>
          <p:cNvPr id="20" name="Content Placeholder 2">
            <a:extLst>
              <a:ext uri="{FF2B5EF4-FFF2-40B4-BE49-F238E27FC236}">
                <a16:creationId xmlns:a16="http://schemas.microsoft.com/office/drawing/2014/main" id="{C8DC22C2-EF8C-B0F5-0642-2141B9357B9C}"/>
              </a:ext>
            </a:extLst>
          </p:cNvPr>
          <p:cNvSpPr txBox="1">
            <a:spLocks/>
          </p:cNvSpPr>
          <p:nvPr/>
        </p:nvSpPr>
        <p:spPr>
          <a:xfrm>
            <a:off x="5179597" y="2880681"/>
            <a:ext cx="1869864"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a:solidFill>
                  <a:schemeClr val="accent1"/>
                </a:solidFill>
                <a:latin typeface="Antonio Light" pitchFamily="2" charset="77"/>
              </a:rPr>
              <a:t> 5,471</a:t>
            </a:r>
          </a:p>
        </p:txBody>
      </p:sp>
      <p:sp>
        <p:nvSpPr>
          <p:cNvPr id="21" name="Content Placeholder 2">
            <a:extLst>
              <a:ext uri="{FF2B5EF4-FFF2-40B4-BE49-F238E27FC236}">
                <a16:creationId xmlns:a16="http://schemas.microsoft.com/office/drawing/2014/main" id="{6CBB5C0D-8DBE-2DF2-92D0-1EABA675D4CF}"/>
              </a:ext>
            </a:extLst>
          </p:cNvPr>
          <p:cNvSpPr txBox="1">
            <a:spLocks/>
          </p:cNvSpPr>
          <p:nvPr/>
        </p:nvSpPr>
        <p:spPr>
          <a:xfrm>
            <a:off x="6570716" y="2866378"/>
            <a:ext cx="4982499"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Children pre-k-12 enjoyed high-quality </a:t>
            </a:r>
            <a:b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summer programs.</a:t>
            </a:r>
          </a:p>
        </p:txBody>
      </p:sp>
      <p:sp>
        <p:nvSpPr>
          <p:cNvPr id="24" name="Content Placeholder 2">
            <a:extLst>
              <a:ext uri="{FF2B5EF4-FFF2-40B4-BE49-F238E27FC236}">
                <a16:creationId xmlns:a16="http://schemas.microsoft.com/office/drawing/2014/main" id="{8283683A-FEFB-C511-AC53-EA2E51F2B698}"/>
              </a:ext>
            </a:extLst>
          </p:cNvPr>
          <p:cNvSpPr txBox="1">
            <a:spLocks/>
          </p:cNvSpPr>
          <p:nvPr/>
        </p:nvSpPr>
        <p:spPr>
          <a:xfrm>
            <a:off x="4055877" y="5700657"/>
            <a:ext cx="5006089" cy="354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a:spcBef>
                <a:spcPts val="0"/>
              </a:spcBef>
              <a:defRPr/>
            </a:pPr>
            <a:r>
              <a:rPr lang="en-US" sz="800">
                <a:solidFill>
                  <a:schemeClr val="bg1"/>
                </a:solidFill>
                <a:latin typeface="Palanquin"/>
                <a:cs typeface="Palanquin"/>
              </a:rPr>
              <a:t>Results are from June 1, 2023 to July 31, 2024. </a:t>
            </a:r>
          </a:p>
        </p:txBody>
      </p:sp>
      <p:pic>
        <p:nvPicPr>
          <p:cNvPr id="3" name="Picture 2">
            <a:extLst>
              <a:ext uri="{FF2B5EF4-FFF2-40B4-BE49-F238E27FC236}">
                <a16:creationId xmlns:a16="http://schemas.microsoft.com/office/drawing/2014/main" id="{B9189CE6-44E7-23A4-19DD-A522CD2EBB45}"/>
              </a:ext>
            </a:extLst>
          </p:cNvPr>
          <p:cNvPicPr>
            <a:picLocks noChangeAspect="1"/>
          </p:cNvPicPr>
          <p:nvPr/>
        </p:nvPicPr>
        <p:blipFill>
          <a:blip r:embed="rId4">
            <a:alphaModFix/>
          </a:blip>
          <a:srcRect/>
          <a:stretch/>
        </p:blipFill>
        <p:spPr>
          <a:xfrm>
            <a:off x="10253750" y="6033053"/>
            <a:ext cx="1838576" cy="633992"/>
          </a:xfrm>
          <a:prstGeom prst="rect">
            <a:avLst/>
          </a:prstGeom>
        </p:spPr>
      </p:pic>
    </p:spTree>
    <p:extLst>
      <p:ext uri="{BB962C8B-B14F-4D97-AF65-F5344CB8AC3E}">
        <p14:creationId xmlns:p14="http://schemas.microsoft.com/office/powerpoint/2010/main" val="3913863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8A56D9-DA39-B544-F14C-54C22E24B9E6}"/>
              </a:ext>
            </a:extLst>
          </p:cNvPr>
          <p:cNvSpPr/>
          <p:nvPr/>
        </p:nvSpPr>
        <p:spPr>
          <a:xfrm>
            <a:off x="4302436" y="1625775"/>
            <a:ext cx="7889564" cy="25044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A60F34F-CDEE-DD9F-EAA7-49DF3738C3C1}"/>
              </a:ext>
            </a:extLst>
          </p:cNvPr>
          <p:cNvSpPr/>
          <p:nvPr/>
        </p:nvSpPr>
        <p:spPr>
          <a:xfrm>
            <a:off x="-1" y="1625775"/>
            <a:ext cx="4652387" cy="2504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C8B44F3-659B-1407-5696-89C03E48582E}"/>
              </a:ext>
            </a:extLst>
          </p:cNvPr>
          <p:cNvGrpSpPr/>
          <p:nvPr/>
        </p:nvGrpSpPr>
        <p:grpSpPr>
          <a:xfrm>
            <a:off x="4652387" y="1625775"/>
            <a:ext cx="269738" cy="2504455"/>
            <a:chOff x="4276308" y="1625775"/>
            <a:chExt cx="645817" cy="2504455"/>
          </a:xfrm>
        </p:grpSpPr>
        <p:sp>
          <p:nvSpPr>
            <p:cNvPr id="5" name="Rectangle 4">
              <a:extLst>
                <a:ext uri="{FF2B5EF4-FFF2-40B4-BE49-F238E27FC236}">
                  <a16:creationId xmlns:a16="http://schemas.microsoft.com/office/drawing/2014/main" id="{1F436841-A068-9E50-9C76-1550F2993DDA}"/>
                </a:ext>
              </a:extLst>
            </p:cNvPr>
            <p:cNvSpPr/>
            <p:nvPr/>
          </p:nvSpPr>
          <p:spPr>
            <a:xfrm>
              <a:off x="4276308" y="1625775"/>
              <a:ext cx="645817" cy="25044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58D10A-A368-61E1-376C-0B762A982F74}"/>
                </a:ext>
              </a:extLst>
            </p:cNvPr>
            <p:cNvSpPr/>
            <p:nvPr/>
          </p:nvSpPr>
          <p:spPr>
            <a:xfrm>
              <a:off x="4607469" y="1625775"/>
              <a:ext cx="314656" cy="250445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512CFD13-7734-7F2C-C550-394DAEA4BE23}"/>
              </a:ext>
            </a:extLst>
          </p:cNvPr>
          <p:cNvSpPr txBox="1">
            <a:spLocks/>
          </p:cNvSpPr>
          <p:nvPr/>
        </p:nvSpPr>
        <p:spPr>
          <a:xfrm>
            <a:off x="5020191" y="1682284"/>
            <a:ext cx="7415264" cy="250474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r>
              <a:rPr lang="en-US" sz="7000">
                <a:solidFill>
                  <a:schemeClr val="bg1"/>
                </a:solidFill>
              </a:rPr>
              <a:t>Proud to be part of </a:t>
            </a:r>
            <a:br>
              <a:rPr lang="en-US" sz="7000">
                <a:solidFill>
                  <a:schemeClr val="bg1"/>
                </a:solidFill>
              </a:rPr>
            </a:br>
            <a:r>
              <a:rPr lang="en-US" sz="7000">
                <a:solidFill>
                  <a:schemeClr val="bg1"/>
                </a:solidFill>
              </a:rPr>
              <a:t>the United Way team!</a:t>
            </a:r>
          </a:p>
        </p:txBody>
      </p:sp>
      <p:pic>
        <p:nvPicPr>
          <p:cNvPr id="8" name="Picture 7" descr="A close-up of a logo&#10;&#10;Description automatically generated">
            <a:extLst>
              <a:ext uri="{FF2B5EF4-FFF2-40B4-BE49-F238E27FC236}">
                <a16:creationId xmlns:a16="http://schemas.microsoft.com/office/drawing/2014/main" id="{607B97B5-2EEC-4222-7B46-E35B83F23288}"/>
              </a:ext>
            </a:extLst>
          </p:cNvPr>
          <p:cNvPicPr>
            <a:picLocks noChangeAspect="1"/>
          </p:cNvPicPr>
          <p:nvPr/>
        </p:nvPicPr>
        <p:blipFill>
          <a:blip r:embed="rId2"/>
          <a:stretch>
            <a:fillRect/>
          </a:stretch>
        </p:blipFill>
        <p:spPr>
          <a:xfrm>
            <a:off x="324639" y="2177417"/>
            <a:ext cx="4063394" cy="1401170"/>
          </a:xfrm>
          <a:prstGeom prst="rect">
            <a:avLst/>
          </a:prstGeom>
        </p:spPr>
      </p:pic>
    </p:spTree>
    <p:extLst>
      <p:ext uri="{BB962C8B-B14F-4D97-AF65-F5344CB8AC3E}">
        <p14:creationId xmlns:p14="http://schemas.microsoft.com/office/powerpoint/2010/main" val="1907946726"/>
      </p:ext>
    </p:extLst>
  </p:cSld>
  <p:clrMapOvr>
    <a:masterClrMapping/>
  </p:clrMapOvr>
</p:sld>
</file>

<file path=ppt/theme/theme1.xml><?xml version="1.0" encoding="utf-8"?>
<a:theme xmlns:a="http://schemas.openxmlformats.org/drawingml/2006/main" name="UW_Theme_g">
  <a:themeElements>
    <a:clrScheme name="UW_colors_oct2024">
      <a:dk1>
        <a:srgbClr val="000000"/>
      </a:dk1>
      <a:lt1>
        <a:srgbClr val="FFFFFF"/>
      </a:lt1>
      <a:dk2>
        <a:srgbClr val="4F4F4F"/>
      </a:dk2>
      <a:lt2>
        <a:srgbClr val="E5E5E5"/>
      </a:lt2>
      <a:accent1>
        <a:srgbClr val="0044B5"/>
      </a:accent1>
      <a:accent2>
        <a:srgbClr val="5082F0"/>
      </a:accent2>
      <a:accent3>
        <a:srgbClr val="FFB351"/>
      </a:accent3>
      <a:accent4>
        <a:srgbClr val="FD372C"/>
      </a:accent4>
      <a:accent5>
        <a:srgbClr val="009364"/>
      </a:accent5>
      <a:accent6>
        <a:srgbClr val="4F4F4F"/>
      </a:accent6>
      <a:hlink>
        <a:srgbClr val="0044B4"/>
      </a:hlink>
      <a:folHlink>
        <a:srgbClr val="A7D2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W_Theme_g" id="{43F6F4DD-038B-A249-912D-92331310DC10}" vid="{A99A14F0-F346-2745-B7C7-E881560496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45f3d16-1bcd-4212-a071-0c1b98a913ab" xsi:nil="true"/>
    <lcf76f155ced4ddcb4097134ff3c332f xmlns="f50952e3-88d8-4e99-bd7a-263c9312efa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437F40BBC2EF4CAED4AF205ECC06BC" ma:contentTypeVersion="13" ma:contentTypeDescription="Create a new document." ma:contentTypeScope="" ma:versionID="559a332d7e8ae433a67eac6bd2edfb32">
  <xsd:schema xmlns:xsd="http://www.w3.org/2001/XMLSchema" xmlns:xs="http://www.w3.org/2001/XMLSchema" xmlns:p="http://schemas.microsoft.com/office/2006/metadata/properties" xmlns:ns2="f50952e3-88d8-4e99-bd7a-263c9312efa3" xmlns:ns3="b45f3d16-1bcd-4212-a071-0c1b98a913ab" targetNamespace="http://schemas.microsoft.com/office/2006/metadata/properties" ma:root="true" ma:fieldsID="1d2b1a420da933a84863311de0f60e11" ns2:_="" ns3:_="">
    <xsd:import namespace="f50952e3-88d8-4e99-bd7a-263c9312efa3"/>
    <xsd:import namespace="b45f3d16-1bcd-4212-a071-0c1b98a913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0952e3-88d8-4e99-bd7a-263c9312ef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8e05fa0-bbcc-4e5b-8b75-d53b192daef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5f3d16-1bcd-4212-a071-0c1b98a913a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db2c06f-e665-4284-b4c4-1cc5678daf0f}" ma:internalName="TaxCatchAll" ma:showField="CatchAllData" ma:web="b45f3d16-1bcd-4212-a071-0c1b98a913a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7EAFEC-082F-4632-8F99-657785DEA21E}">
  <ds:schemaRefs>
    <ds:schemaRef ds:uri="http://schemas.microsoft.com/office/2006/metadata/properties"/>
    <ds:schemaRef ds:uri="http://schemas.microsoft.com/office/infopath/2007/PartnerControls"/>
    <ds:schemaRef ds:uri="b45f3d16-1bcd-4212-a071-0c1b98a913ab"/>
    <ds:schemaRef ds:uri="f50952e3-88d8-4e99-bd7a-263c9312efa3"/>
  </ds:schemaRefs>
</ds:datastoreItem>
</file>

<file path=customXml/itemProps2.xml><?xml version="1.0" encoding="utf-8"?>
<ds:datastoreItem xmlns:ds="http://schemas.openxmlformats.org/officeDocument/2006/customXml" ds:itemID="{9F316C6C-AC9B-4406-8995-F767AA9FE7EC}">
  <ds:schemaRefs>
    <ds:schemaRef ds:uri="http://schemas.microsoft.com/sharepoint/v3/contenttype/forms"/>
  </ds:schemaRefs>
</ds:datastoreItem>
</file>

<file path=customXml/itemProps3.xml><?xml version="1.0" encoding="utf-8"?>
<ds:datastoreItem xmlns:ds="http://schemas.openxmlformats.org/officeDocument/2006/customXml" ds:itemID="{C49B78D8-F341-47E5-8AFD-740C28598B9C}">
  <ds:schemaRefs>
    <ds:schemaRef ds:uri="b45f3d16-1bcd-4212-a071-0c1b98a913ab"/>
    <ds:schemaRef ds:uri="f50952e3-88d8-4e99-bd7a-263c9312ef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UW_Theme_g</Template>
  <TotalTime>201</TotalTime>
  <Words>2775</Words>
  <Application>Microsoft Office PowerPoint</Application>
  <PresentationFormat>Widescreen</PresentationFormat>
  <Paragraphs>379</Paragraphs>
  <Slides>48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Antonio</vt:lpstr>
      <vt:lpstr>Antonio Light</vt:lpstr>
      <vt:lpstr>Aptos</vt:lpstr>
      <vt:lpstr>Arial</vt:lpstr>
      <vt:lpstr>Palanquin</vt:lpstr>
      <vt:lpstr>Palanquin Light</vt:lpstr>
      <vt:lpstr>Palanquin SemiBold</vt:lpstr>
      <vt:lpstr>Palanquin Thin</vt:lpstr>
      <vt:lpstr>UW_Theme_g</vt:lpstr>
      <vt:lpstr>There is only one United way.</vt:lpstr>
      <vt:lpstr>Your donation supports critical community needs and helps individuals and families fulfill their potential.</vt:lpstr>
      <vt:lpstr>When you give directly to United Way</vt:lpstr>
      <vt:lpstr>Giving directly to United Way</vt:lpstr>
      <vt:lpstr>Where do your dollars go?</vt:lpstr>
      <vt:lpstr>Meeting Basic Needs</vt:lpstr>
      <vt:lpstr>moving to  financial stability</vt:lpstr>
      <vt:lpstr>Building for success  in school and Life</vt:lpstr>
      <vt:lpstr>PowerPoint Presentation</vt:lpstr>
      <vt:lpstr>Proud to be part of  the United Way team!</vt:lpstr>
      <vt:lpstr>Why we stand United</vt:lpstr>
      <vt:lpstr>A strong track record of support</vt:lpstr>
      <vt:lpstr>So proud of our  United Way top supporters !</vt:lpstr>
      <vt:lpstr>So proud of our  United Way top supporters !</vt:lpstr>
      <vt:lpstr>Your 2023.24 Leadership team</vt:lpstr>
      <vt:lpstr>Your message here. Thank you, Company name!</vt:lpstr>
      <vt:lpstr>Your 2023.24 Leadership team</vt:lpstr>
      <vt:lpstr>A donation of any size  makes an enormous impact</vt:lpstr>
      <vt:lpstr>Next Gen Ambassadors  make a positive impact on our community</vt:lpstr>
      <vt:lpstr>PowerPoint Presentation</vt:lpstr>
      <vt:lpstr>About Women united</vt:lpstr>
      <vt:lpstr>PowerPoint Presentation</vt:lpstr>
      <vt:lpstr>2024-25 Campaign goals!</vt:lpstr>
      <vt:lpstr>Campaign Events:</vt:lpstr>
      <vt:lpstr>How to give</vt:lpstr>
      <vt:lpstr>Incentives</vt:lpstr>
      <vt:lpstr>Mission Statement</vt:lpstr>
      <vt:lpstr>Questions?</vt:lpstr>
      <vt:lpstr>PowerPoint Presentation</vt:lpstr>
      <vt:lpstr>Mission, Principals &amp; data slides follow.</vt:lpstr>
      <vt:lpstr>OUR GUIDING PRINCIPLES</vt:lpstr>
      <vt:lpstr>PowerPoint Presentation</vt:lpstr>
      <vt:lpstr>PowerPoint Presentation</vt:lpstr>
      <vt:lpstr>PowerPoint Presentation</vt:lpstr>
      <vt:lpstr>PA 211 Regional Contact Centers</vt:lpstr>
      <vt:lpstr>PowerPoint Presentation</vt:lpstr>
      <vt:lpstr>PowerPoint Presentation</vt:lpstr>
      <vt:lpstr>PowerPoint Presentation</vt:lpstr>
      <vt:lpstr>PowerPoint Presentation</vt:lpstr>
      <vt:lpstr>PowerPoint Presentation</vt:lpstr>
      <vt:lpstr>PowerPoint Presentation</vt:lpstr>
      <vt:lpstr>A CLOSER LOOK: ALLEGHENY COUNTY</vt:lpstr>
      <vt:lpstr>A CLOSER LOOK: ARMSTRONG COUNTY</vt:lpstr>
      <vt:lpstr>A CLOSER LOOK: Butler COUNTY</vt:lpstr>
      <vt:lpstr>A CLOSER LOOK: FAYETTE COUNTY</vt:lpstr>
      <vt:lpstr>A CLOSER LOOK: WESTMORELAND COUNTY</vt:lpstr>
      <vt:lpstr>WHO GIVES TO UNITED way </vt:lpstr>
      <vt:lpstr>$31.4 million invested by UNITED WAY In 2023-2024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Asset Library</dc:title>
  <dc:creator>Michelle Bauer</dc:creator>
  <cp:lastModifiedBy>Abby Kougher</cp:lastModifiedBy>
  <cp:revision>2</cp:revision>
  <dcterms:created xsi:type="dcterms:W3CDTF">2024-07-05T17:22:11Z</dcterms:created>
  <dcterms:modified xsi:type="dcterms:W3CDTF">2024-09-19T17:30:55Z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0x010100A5437F40BBC2EF4CAED4AF205ECC06BC</vt:lpwstr>
  </property>
  <property fmtid="{D5CDD505-2E9C-101B-9397-08002B2CF9AE}" pid="3" name="MediaServiceImageTags">
    <vt:lpwstr/>
  </property>
</Properties>
</file>